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89" r:id="rId2"/>
    <p:sldId id="292" r:id="rId3"/>
    <p:sldId id="290" r:id="rId4"/>
    <p:sldId id="323" r:id="rId5"/>
    <p:sldId id="298" r:id="rId6"/>
    <p:sldId id="326" r:id="rId7"/>
    <p:sldId id="327" r:id="rId8"/>
    <p:sldId id="368" r:id="rId9"/>
    <p:sldId id="328" r:id="rId10"/>
    <p:sldId id="329" r:id="rId11"/>
    <p:sldId id="330" r:id="rId12"/>
    <p:sldId id="375" r:id="rId13"/>
    <p:sldId id="377" r:id="rId14"/>
    <p:sldId id="376" r:id="rId15"/>
    <p:sldId id="378" r:id="rId16"/>
    <p:sldId id="379" r:id="rId17"/>
    <p:sldId id="381" r:id="rId18"/>
    <p:sldId id="382" r:id="rId19"/>
    <p:sldId id="387" r:id="rId20"/>
    <p:sldId id="384" r:id="rId21"/>
    <p:sldId id="313" r:id="rId22"/>
    <p:sldId id="355" r:id="rId23"/>
    <p:sldId id="334" r:id="rId24"/>
    <p:sldId id="333" r:id="rId25"/>
    <p:sldId id="332" r:id="rId26"/>
    <p:sldId id="356" r:id="rId27"/>
    <p:sldId id="309" r:id="rId28"/>
    <p:sldId id="279" r:id="rId29"/>
    <p:sldId id="310" r:id="rId30"/>
    <p:sldId id="383" r:id="rId31"/>
    <p:sldId id="385" r:id="rId32"/>
    <p:sldId id="386" r:id="rId33"/>
    <p:sldId id="373" r:id="rId34"/>
    <p:sldId id="374" r:id="rId35"/>
    <p:sldId id="331" r:id="rId36"/>
    <p:sldId id="370" r:id="rId37"/>
    <p:sldId id="371" r:id="rId38"/>
    <p:sldId id="372" r:id="rId39"/>
    <p:sldId id="361" r:id="rId40"/>
    <p:sldId id="365" r:id="rId41"/>
    <p:sldId id="366" r:id="rId42"/>
    <p:sldId id="367" r:id="rId43"/>
    <p:sldId id="369" r:id="rId44"/>
    <p:sldId id="342" r:id="rId45"/>
    <p:sldId id="362" r:id="rId46"/>
    <p:sldId id="363" r:id="rId47"/>
    <p:sldId id="364" r:id="rId48"/>
    <p:sldId id="324" r:id="rId49"/>
    <p:sldId id="353" r:id="rId50"/>
    <p:sldId id="335" r:id="rId51"/>
    <p:sldId id="357" r:id="rId52"/>
    <p:sldId id="358" r:id="rId53"/>
    <p:sldId id="359" r:id="rId54"/>
    <p:sldId id="360" r:id="rId55"/>
    <p:sldId id="350" r:id="rId56"/>
    <p:sldId id="352" r:id="rId57"/>
    <p:sldId id="348" r:id="rId58"/>
    <p:sldId id="347" r:id="rId59"/>
    <p:sldId id="341" r:id="rId60"/>
    <p:sldId id="315" r:id="rId61"/>
    <p:sldId id="336" r:id="rId62"/>
    <p:sldId id="337" r:id="rId63"/>
    <p:sldId id="338" r:id="rId64"/>
    <p:sldId id="339" r:id="rId65"/>
    <p:sldId id="340" r:id="rId66"/>
    <p:sldId id="300" r:id="rId67"/>
    <p:sldId id="301" r:id="rId68"/>
    <p:sldId id="302" r:id="rId69"/>
    <p:sldId id="303" r:id="rId70"/>
    <p:sldId id="278" r:id="rId71"/>
    <p:sldId id="269" r:id="rId72"/>
    <p:sldId id="283" r:id="rId73"/>
    <p:sldId id="284" r:id="rId74"/>
    <p:sldId id="282" r:id="rId75"/>
    <p:sldId id="270" r:id="rId76"/>
    <p:sldId id="285" r:id="rId77"/>
    <p:sldId id="271" r:id="rId78"/>
    <p:sldId id="286" r:id="rId79"/>
    <p:sldId id="275" r:id="rId80"/>
    <p:sldId id="276" r:id="rId81"/>
    <p:sldId id="287" r:id="rId82"/>
    <p:sldId id="288" r:id="rId83"/>
    <p:sldId id="320" r:id="rId84"/>
    <p:sldId id="321" r:id="rId85"/>
    <p:sldId id="322"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BF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07" autoAdjust="0"/>
    <p:restoredTop sz="72827"/>
  </p:normalViewPr>
  <p:slideViewPr>
    <p:cSldViewPr snapToGrid="0">
      <p:cViewPr varScale="1">
        <p:scale>
          <a:sx n="115" d="100"/>
          <a:sy n="115" d="100"/>
        </p:scale>
        <p:origin x="1008" y="192"/>
      </p:cViewPr>
      <p:guideLst>
        <p:guide orient="horz" pos="2160"/>
        <p:guide pos="3840"/>
      </p:guideLst>
    </p:cSldViewPr>
  </p:slideViewPr>
  <p:notesTextViewPr>
    <p:cViewPr>
      <p:scale>
        <a:sx n="1" d="1"/>
        <a:sy n="1" d="1"/>
      </p:scale>
      <p:origin x="0" y="0"/>
    </p:cViewPr>
  </p:notesTextViewPr>
  <p:sorterViewPr>
    <p:cViewPr>
      <p:scale>
        <a:sx n="191" d="100"/>
        <a:sy n="19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DF643-79C4-0940-9163-5DFCEC1938C9}" type="datetimeFigureOut">
              <a:rPr lang="en-US" smtClean="0"/>
              <a:t>12/19/23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3F1028-65D3-1A45-9B38-3C7C20421446}" type="slidenum">
              <a:rPr lang="en-US" smtClean="0"/>
              <a:t>‹#›</a:t>
            </a:fld>
            <a:endParaRPr lang="en-US"/>
          </a:p>
        </p:txBody>
      </p:sp>
    </p:spTree>
    <p:extLst>
      <p:ext uri="{BB962C8B-B14F-4D97-AF65-F5344CB8AC3E}">
        <p14:creationId xmlns:p14="http://schemas.microsoft.com/office/powerpoint/2010/main" val="3589352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6</a:t>
            </a:fld>
            <a:endParaRPr lang="en-US"/>
          </a:p>
        </p:txBody>
      </p:sp>
    </p:spTree>
    <p:extLst>
      <p:ext uri="{BB962C8B-B14F-4D97-AF65-F5344CB8AC3E}">
        <p14:creationId xmlns:p14="http://schemas.microsoft.com/office/powerpoint/2010/main" val="2213842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46</a:t>
            </a:fld>
            <a:endParaRPr lang="en-US"/>
          </a:p>
        </p:txBody>
      </p:sp>
    </p:spTree>
    <p:extLst>
      <p:ext uri="{BB962C8B-B14F-4D97-AF65-F5344CB8AC3E}">
        <p14:creationId xmlns:p14="http://schemas.microsoft.com/office/powerpoint/2010/main" val="1777272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53</a:t>
            </a:fld>
            <a:endParaRPr lang="en-US"/>
          </a:p>
        </p:txBody>
      </p:sp>
    </p:spTree>
    <p:extLst>
      <p:ext uri="{BB962C8B-B14F-4D97-AF65-F5344CB8AC3E}">
        <p14:creationId xmlns:p14="http://schemas.microsoft.com/office/powerpoint/2010/main" val="1139058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55</a:t>
            </a:fld>
            <a:endParaRPr lang="en-US"/>
          </a:p>
        </p:txBody>
      </p:sp>
    </p:spTree>
    <p:extLst>
      <p:ext uri="{BB962C8B-B14F-4D97-AF65-F5344CB8AC3E}">
        <p14:creationId xmlns:p14="http://schemas.microsoft.com/office/powerpoint/2010/main" val="1906171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57</a:t>
            </a:fld>
            <a:endParaRPr lang="en-US"/>
          </a:p>
        </p:txBody>
      </p:sp>
    </p:spTree>
    <p:extLst>
      <p:ext uri="{BB962C8B-B14F-4D97-AF65-F5344CB8AC3E}">
        <p14:creationId xmlns:p14="http://schemas.microsoft.com/office/powerpoint/2010/main" val="1182224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7</a:t>
            </a:fld>
            <a:endParaRPr lang="en-US"/>
          </a:p>
        </p:txBody>
      </p:sp>
    </p:spTree>
    <p:extLst>
      <p:ext uri="{BB962C8B-B14F-4D97-AF65-F5344CB8AC3E}">
        <p14:creationId xmlns:p14="http://schemas.microsoft.com/office/powerpoint/2010/main" val="250793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8</a:t>
            </a:fld>
            <a:endParaRPr lang="en-US"/>
          </a:p>
        </p:txBody>
      </p:sp>
    </p:spTree>
    <p:extLst>
      <p:ext uri="{BB962C8B-B14F-4D97-AF65-F5344CB8AC3E}">
        <p14:creationId xmlns:p14="http://schemas.microsoft.com/office/powerpoint/2010/main" val="3257960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25</a:t>
            </a:fld>
            <a:endParaRPr lang="en-US"/>
          </a:p>
        </p:txBody>
      </p:sp>
    </p:spTree>
    <p:extLst>
      <p:ext uri="{BB962C8B-B14F-4D97-AF65-F5344CB8AC3E}">
        <p14:creationId xmlns:p14="http://schemas.microsoft.com/office/powerpoint/2010/main" val="1135283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40</a:t>
            </a:fld>
            <a:endParaRPr lang="en-US"/>
          </a:p>
        </p:txBody>
      </p:sp>
    </p:spTree>
    <p:extLst>
      <p:ext uri="{BB962C8B-B14F-4D97-AF65-F5344CB8AC3E}">
        <p14:creationId xmlns:p14="http://schemas.microsoft.com/office/powerpoint/2010/main" val="569421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41</a:t>
            </a:fld>
            <a:endParaRPr lang="en-US"/>
          </a:p>
        </p:txBody>
      </p:sp>
    </p:spTree>
    <p:extLst>
      <p:ext uri="{BB962C8B-B14F-4D97-AF65-F5344CB8AC3E}">
        <p14:creationId xmlns:p14="http://schemas.microsoft.com/office/powerpoint/2010/main" val="3167660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42</a:t>
            </a:fld>
            <a:endParaRPr lang="en-US"/>
          </a:p>
        </p:txBody>
      </p:sp>
    </p:spTree>
    <p:extLst>
      <p:ext uri="{BB962C8B-B14F-4D97-AF65-F5344CB8AC3E}">
        <p14:creationId xmlns:p14="http://schemas.microsoft.com/office/powerpoint/2010/main" val="159589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F1028-65D3-1A45-9B38-3C7C20421446}" type="slidenum">
              <a:rPr lang="en-US" smtClean="0"/>
              <a:t>45</a:t>
            </a:fld>
            <a:endParaRPr lang="en-US"/>
          </a:p>
        </p:txBody>
      </p:sp>
    </p:spTree>
    <p:extLst>
      <p:ext uri="{BB962C8B-B14F-4D97-AF65-F5344CB8AC3E}">
        <p14:creationId xmlns:p14="http://schemas.microsoft.com/office/powerpoint/2010/main" val="1772546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1748-0B0C-4588-91BD-B583CCBFFD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B2C868-7C2F-4A66-B822-33132D7C03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5B5288-F075-4964-898A-384DA1E00A4A}"/>
              </a:ext>
            </a:extLst>
          </p:cNvPr>
          <p:cNvSpPr>
            <a:spLocks noGrp="1"/>
          </p:cNvSpPr>
          <p:nvPr>
            <p:ph type="dt" sz="half" idx="10"/>
          </p:nvPr>
        </p:nvSpPr>
        <p:spPr/>
        <p:txBody>
          <a:bodyPr/>
          <a:lstStyle/>
          <a:p>
            <a:fld id="{38E3FAD6-970D-4B56-B163-D58CF786860E}" type="datetimeFigureOut">
              <a:rPr lang="en-US" smtClean="0"/>
              <a:t>12/19/23</a:t>
            </a:fld>
            <a:endParaRPr lang="en-US"/>
          </a:p>
        </p:txBody>
      </p:sp>
      <p:sp>
        <p:nvSpPr>
          <p:cNvPr id="5" name="Footer Placeholder 4">
            <a:extLst>
              <a:ext uri="{FF2B5EF4-FFF2-40B4-BE49-F238E27FC236}">
                <a16:creationId xmlns:a16="http://schemas.microsoft.com/office/drawing/2014/main" id="{FB3DB16C-D4EF-4360-9748-BFF4BEADA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B8B8F-6E94-4BD1-90A8-CC1A1434377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814139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E28E-8C54-4F7C-B729-020BADE463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01CD7B-46E0-455E-B9F0-E564E78BF43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F96DE-7C83-4B97-B905-E9054DE8D9A9}"/>
              </a:ext>
            </a:extLst>
          </p:cNvPr>
          <p:cNvSpPr>
            <a:spLocks noGrp="1"/>
          </p:cNvSpPr>
          <p:nvPr>
            <p:ph type="dt" sz="half" idx="10"/>
          </p:nvPr>
        </p:nvSpPr>
        <p:spPr/>
        <p:txBody>
          <a:bodyPr/>
          <a:lstStyle/>
          <a:p>
            <a:fld id="{38E3FAD6-970D-4B56-B163-D58CF786860E}" type="datetimeFigureOut">
              <a:rPr lang="en-US" smtClean="0"/>
              <a:t>12/19/23</a:t>
            </a:fld>
            <a:endParaRPr lang="en-US"/>
          </a:p>
        </p:txBody>
      </p:sp>
      <p:sp>
        <p:nvSpPr>
          <p:cNvPr id="5" name="Footer Placeholder 4">
            <a:extLst>
              <a:ext uri="{FF2B5EF4-FFF2-40B4-BE49-F238E27FC236}">
                <a16:creationId xmlns:a16="http://schemas.microsoft.com/office/drawing/2014/main" id="{244C9BD8-97FC-4D29-B22C-D5BB56F77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847E2-23BF-4FCD-AFC3-C934A395A03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325835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A85FE0-D74D-4D69-AE77-BC95D849C9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70B251-289B-4AC4-83C9-37C1DAA1D42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0F34A-2CBA-46BD-8B07-8798B0C454A5}"/>
              </a:ext>
            </a:extLst>
          </p:cNvPr>
          <p:cNvSpPr>
            <a:spLocks noGrp="1"/>
          </p:cNvSpPr>
          <p:nvPr>
            <p:ph type="dt" sz="half" idx="10"/>
          </p:nvPr>
        </p:nvSpPr>
        <p:spPr/>
        <p:txBody>
          <a:bodyPr/>
          <a:lstStyle/>
          <a:p>
            <a:fld id="{38E3FAD6-970D-4B56-B163-D58CF786860E}" type="datetimeFigureOut">
              <a:rPr lang="en-US" smtClean="0"/>
              <a:t>12/19/23</a:t>
            </a:fld>
            <a:endParaRPr lang="en-US"/>
          </a:p>
        </p:txBody>
      </p:sp>
      <p:sp>
        <p:nvSpPr>
          <p:cNvPr id="5" name="Footer Placeholder 4">
            <a:extLst>
              <a:ext uri="{FF2B5EF4-FFF2-40B4-BE49-F238E27FC236}">
                <a16:creationId xmlns:a16="http://schemas.microsoft.com/office/drawing/2014/main" id="{72A128F9-179A-4A07-9E8F-C615C85F2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7A45B-39D7-41AA-819F-264EDD926BD4}"/>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70744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A923-7FCD-47DA-AC1C-203700E30F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3730A8-9C32-4425-B2F4-8305964A62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791A4-4552-4D40-8668-2DBA2BECDB8D}"/>
              </a:ext>
            </a:extLst>
          </p:cNvPr>
          <p:cNvSpPr>
            <a:spLocks noGrp="1"/>
          </p:cNvSpPr>
          <p:nvPr>
            <p:ph type="dt" sz="half" idx="10"/>
          </p:nvPr>
        </p:nvSpPr>
        <p:spPr/>
        <p:txBody>
          <a:bodyPr/>
          <a:lstStyle/>
          <a:p>
            <a:fld id="{38E3FAD6-970D-4B56-B163-D58CF786860E}" type="datetimeFigureOut">
              <a:rPr lang="en-US" smtClean="0"/>
              <a:t>12/19/23</a:t>
            </a:fld>
            <a:endParaRPr lang="en-US"/>
          </a:p>
        </p:txBody>
      </p:sp>
      <p:sp>
        <p:nvSpPr>
          <p:cNvPr id="5" name="Footer Placeholder 4">
            <a:extLst>
              <a:ext uri="{FF2B5EF4-FFF2-40B4-BE49-F238E27FC236}">
                <a16:creationId xmlns:a16="http://schemas.microsoft.com/office/drawing/2014/main" id="{F2F1AE3D-7066-48DF-93A0-E18666680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6832D-190E-40AB-BAA5-DA67F5F38B86}"/>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4455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4CF1-6663-472C-BB0A-59E96EFB91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397ABA-E205-49FC-AC8E-7F2E124D5B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A18CA1-8C54-45D7-98CA-A73037F78648}"/>
              </a:ext>
            </a:extLst>
          </p:cNvPr>
          <p:cNvSpPr>
            <a:spLocks noGrp="1"/>
          </p:cNvSpPr>
          <p:nvPr>
            <p:ph type="dt" sz="half" idx="10"/>
          </p:nvPr>
        </p:nvSpPr>
        <p:spPr/>
        <p:txBody>
          <a:bodyPr/>
          <a:lstStyle/>
          <a:p>
            <a:fld id="{38E3FAD6-970D-4B56-B163-D58CF786860E}" type="datetimeFigureOut">
              <a:rPr lang="en-US" smtClean="0"/>
              <a:t>12/19/23</a:t>
            </a:fld>
            <a:endParaRPr lang="en-US"/>
          </a:p>
        </p:txBody>
      </p:sp>
      <p:sp>
        <p:nvSpPr>
          <p:cNvPr id="5" name="Footer Placeholder 4">
            <a:extLst>
              <a:ext uri="{FF2B5EF4-FFF2-40B4-BE49-F238E27FC236}">
                <a16:creationId xmlns:a16="http://schemas.microsoft.com/office/drawing/2014/main" id="{980DE858-7432-44D1-BECC-58C9F46DB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2475E-9F0A-400D-AC2B-F77B5083850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3312557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DD0F-3A59-48EF-846C-E9443CF67E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A002C6-965E-48CF-9EFD-132E19DF015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AD302E-4AEB-4E0C-A980-DBC10D369C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801B61-71D6-4554-96A4-1BB6C510AD2B}"/>
              </a:ext>
            </a:extLst>
          </p:cNvPr>
          <p:cNvSpPr>
            <a:spLocks noGrp="1"/>
          </p:cNvSpPr>
          <p:nvPr>
            <p:ph type="dt" sz="half" idx="10"/>
          </p:nvPr>
        </p:nvSpPr>
        <p:spPr/>
        <p:txBody>
          <a:bodyPr/>
          <a:lstStyle/>
          <a:p>
            <a:fld id="{38E3FAD6-970D-4B56-B163-D58CF786860E}" type="datetimeFigureOut">
              <a:rPr lang="en-US" smtClean="0"/>
              <a:t>12/19/23</a:t>
            </a:fld>
            <a:endParaRPr lang="en-US"/>
          </a:p>
        </p:txBody>
      </p:sp>
      <p:sp>
        <p:nvSpPr>
          <p:cNvPr id="6" name="Footer Placeholder 5">
            <a:extLst>
              <a:ext uri="{FF2B5EF4-FFF2-40B4-BE49-F238E27FC236}">
                <a16:creationId xmlns:a16="http://schemas.microsoft.com/office/drawing/2014/main" id="{2FF5A8EB-ED8A-45DF-93B4-1BA1DEB8A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7C54E3-6355-4235-B0F7-535F6517795A}"/>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99351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CD1D-B88E-4F0B-AC1C-B32603613A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E3D3E0-D408-411A-9573-52FD664D1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29EDF33-1E2A-4888-BB71-26C57BD124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196A15-5229-4FFD-8D19-B5674EC87F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704F4B-5FEB-4B2E-A8E7-38C2927D97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981D7C-0CD9-4079-AFF1-24F097128F52}"/>
              </a:ext>
            </a:extLst>
          </p:cNvPr>
          <p:cNvSpPr>
            <a:spLocks noGrp="1"/>
          </p:cNvSpPr>
          <p:nvPr>
            <p:ph type="dt" sz="half" idx="10"/>
          </p:nvPr>
        </p:nvSpPr>
        <p:spPr/>
        <p:txBody>
          <a:bodyPr/>
          <a:lstStyle/>
          <a:p>
            <a:fld id="{38E3FAD6-970D-4B56-B163-D58CF786860E}" type="datetimeFigureOut">
              <a:rPr lang="en-US" smtClean="0"/>
              <a:t>12/19/23</a:t>
            </a:fld>
            <a:endParaRPr lang="en-US"/>
          </a:p>
        </p:txBody>
      </p:sp>
      <p:sp>
        <p:nvSpPr>
          <p:cNvPr id="8" name="Footer Placeholder 7">
            <a:extLst>
              <a:ext uri="{FF2B5EF4-FFF2-40B4-BE49-F238E27FC236}">
                <a16:creationId xmlns:a16="http://schemas.microsoft.com/office/drawing/2014/main" id="{AE8B0A3E-170A-44FD-9E87-A25EDACA74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DD6DB3-2162-40A0-8BCD-0228F2899A13}"/>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726415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9854-308C-4140-9BD0-CA41A68105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5AECC6-306E-4B5D-AD17-BCFCD1CB2770}"/>
              </a:ext>
            </a:extLst>
          </p:cNvPr>
          <p:cNvSpPr>
            <a:spLocks noGrp="1"/>
          </p:cNvSpPr>
          <p:nvPr>
            <p:ph type="dt" sz="half" idx="10"/>
          </p:nvPr>
        </p:nvSpPr>
        <p:spPr/>
        <p:txBody>
          <a:bodyPr/>
          <a:lstStyle/>
          <a:p>
            <a:fld id="{38E3FAD6-970D-4B56-B163-D58CF786860E}" type="datetimeFigureOut">
              <a:rPr lang="en-US" smtClean="0"/>
              <a:t>12/19/23</a:t>
            </a:fld>
            <a:endParaRPr lang="en-US"/>
          </a:p>
        </p:txBody>
      </p:sp>
      <p:sp>
        <p:nvSpPr>
          <p:cNvPr id="4" name="Footer Placeholder 3">
            <a:extLst>
              <a:ext uri="{FF2B5EF4-FFF2-40B4-BE49-F238E27FC236}">
                <a16:creationId xmlns:a16="http://schemas.microsoft.com/office/drawing/2014/main" id="{1DCF3F78-6890-41A8-899D-88A4A96B91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42898A-8EBC-4451-85D0-F66646E6A770}"/>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812519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002139-9A9C-4E49-934E-83D1F0A98717}"/>
              </a:ext>
            </a:extLst>
          </p:cNvPr>
          <p:cNvSpPr>
            <a:spLocks noGrp="1"/>
          </p:cNvSpPr>
          <p:nvPr>
            <p:ph type="dt" sz="half" idx="10"/>
          </p:nvPr>
        </p:nvSpPr>
        <p:spPr/>
        <p:txBody>
          <a:bodyPr/>
          <a:lstStyle/>
          <a:p>
            <a:fld id="{38E3FAD6-970D-4B56-B163-D58CF786860E}" type="datetimeFigureOut">
              <a:rPr lang="en-US" smtClean="0"/>
              <a:t>12/19/23</a:t>
            </a:fld>
            <a:endParaRPr lang="en-US"/>
          </a:p>
        </p:txBody>
      </p:sp>
      <p:sp>
        <p:nvSpPr>
          <p:cNvPr id="3" name="Footer Placeholder 2">
            <a:extLst>
              <a:ext uri="{FF2B5EF4-FFF2-40B4-BE49-F238E27FC236}">
                <a16:creationId xmlns:a16="http://schemas.microsoft.com/office/drawing/2014/main" id="{8D9FFF0F-BCED-4578-A36C-2FAD0A0055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D7AB91-F57B-40B3-B5CB-47A630A815A0}"/>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412038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392F4-7239-4F97-934E-2F89B1A82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F71DC4-D5AC-4EB9-BC53-40AD53E60F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533635-50F6-48A0-905C-00A5A3805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38425F-86E0-474E-9A76-F748A9843010}"/>
              </a:ext>
            </a:extLst>
          </p:cNvPr>
          <p:cNvSpPr>
            <a:spLocks noGrp="1"/>
          </p:cNvSpPr>
          <p:nvPr>
            <p:ph type="dt" sz="half" idx="10"/>
          </p:nvPr>
        </p:nvSpPr>
        <p:spPr/>
        <p:txBody>
          <a:bodyPr/>
          <a:lstStyle/>
          <a:p>
            <a:fld id="{38E3FAD6-970D-4B56-B163-D58CF786860E}" type="datetimeFigureOut">
              <a:rPr lang="en-US" smtClean="0"/>
              <a:t>12/19/23</a:t>
            </a:fld>
            <a:endParaRPr lang="en-US"/>
          </a:p>
        </p:txBody>
      </p:sp>
      <p:sp>
        <p:nvSpPr>
          <p:cNvPr id="6" name="Footer Placeholder 5">
            <a:extLst>
              <a:ext uri="{FF2B5EF4-FFF2-40B4-BE49-F238E27FC236}">
                <a16:creationId xmlns:a16="http://schemas.microsoft.com/office/drawing/2014/main" id="{34C13027-C089-4568-B5B2-08714430A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E5C42-0EF3-4FBD-BF4A-50718AB6115A}"/>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153218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756FF-0E36-4BD1-A4EC-0B4D58EB45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9E9828-DC05-489A-A83E-15C02879B4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236CB1-5F45-47C0-AEEE-C0A3E9DC9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67E0F6-E123-483C-B932-CA88DEED3A97}"/>
              </a:ext>
            </a:extLst>
          </p:cNvPr>
          <p:cNvSpPr>
            <a:spLocks noGrp="1"/>
          </p:cNvSpPr>
          <p:nvPr>
            <p:ph type="dt" sz="half" idx="10"/>
          </p:nvPr>
        </p:nvSpPr>
        <p:spPr/>
        <p:txBody>
          <a:bodyPr/>
          <a:lstStyle/>
          <a:p>
            <a:fld id="{38E3FAD6-970D-4B56-B163-D58CF786860E}" type="datetimeFigureOut">
              <a:rPr lang="en-US" smtClean="0"/>
              <a:t>12/19/23</a:t>
            </a:fld>
            <a:endParaRPr lang="en-US"/>
          </a:p>
        </p:txBody>
      </p:sp>
      <p:sp>
        <p:nvSpPr>
          <p:cNvPr id="6" name="Footer Placeholder 5">
            <a:extLst>
              <a:ext uri="{FF2B5EF4-FFF2-40B4-BE49-F238E27FC236}">
                <a16:creationId xmlns:a16="http://schemas.microsoft.com/office/drawing/2014/main" id="{E0D3B0E3-6DBE-4EBD-BB61-350BE4D00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E816B-03C1-4B60-BF19-822FD8C0CF8B}"/>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117847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D3E3E0-1D53-4922-88FD-8464C19C04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C91098-B591-481C-82A6-2C53C4D21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AC8FE-0E6A-4550-92F4-F698670BB9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E3FAD6-970D-4B56-B163-D58CF786860E}" type="datetimeFigureOut">
              <a:rPr lang="en-US" smtClean="0"/>
              <a:t>12/19/23</a:t>
            </a:fld>
            <a:endParaRPr lang="en-US"/>
          </a:p>
        </p:txBody>
      </p:sp>
      <p:sp>
        <p:nvSpPr>
          <p:cNvPr id="5" name="Footer Placeholder 4">
            <a:extLst>
              <a:ext uri="{FF2B5EF4-FFF2-40B4-BE49-F238E27FC236}">
                <a16:creationId xmlns:a16="http://schemas.microsoft.com/office/drawing/2014/main" id="{FCA2C7E8-2A16-4805-ACE4-8B6ADC33D2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15FA2B-055C-4888-BA4D-58ACC3EB2B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26C28-C4D5-4394-A8D1-D35227D21191}" type="slidenum">
              <a:rPr lang="en-US" smtClean="0"/>
              <a:t>‹#›</a:t>
            </a:fld>
            <a:endParaRPr lang="en-US"/>
          </a:p>
        </p:txBody>
      </p:sp>
    </p:spTree>
    <p:extLst>
      <p:ext uri="{BB962C8B-B14F-4D97-AF65-F5344CB8AC3E}">
        <p14:creationId xmlns:p14="http://schemas.microsoft.com/office/powerpoint/2010/main" val="3080812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1.png"/></Relationships>
</file>

<file path=ppt/slides/_rels/slide5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1.png"/><Relationship Id="rId4" Type="http://schemas.openxmlformats.org/officeDocument/2006/relationships/image" Target="../media/image12.png"/></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4.png"/><Relationship Id="rId4" Type="http://schemas.openxmlformats.org/officeDocument/2006/relationships/image" Target="../media/image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dirty="0"/>
              <a:t>In this game you get to pick either the </a:t>
            </a:r>
            <a:r>
              <a:rPr lang="en-US" b="1" dirty="0">
                <a:solidFill>
                  <a:schemeClr val="accent1"/>
                </a:solidFill>
              </a:rPr>
              <a:t>blue</a:t>
            </a:r>
            <a:r>
              <a:rPr lang="en-US" dirty="0"/>
              <a:t> or the </a:t>
            </a:r>
            <a:r>
              <a:rPr lang="en-US" b="1" dirty="0">
                <a:solidFill>
                  <a:schemeClr val="accent6"/>
                </a:solidFill>
              </a:rPr>
              <a:t>green</a:t>
            </a:r>
            <a:r>
              <a:rPr lang="en-US" dirty="0"/>
              <a:t> card. </a:t>
            </a:r>
          </a:p>
          <a:p>
            <a:pPr algn="ct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329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sp>
        <p:nvSpPr>
          <p:cNvPr id="15" name="Rectangle 14">
            <a:extLst>
              <a:ext uri="{FF2B5EF4-FFF2-40B4-BE49-F238E27FC236}">
                <a16:creationId xmlns:a16="http://schemas.microsoft.com/office/drawing/2014/main" id="{2122DC2B-D817-BBBC-5BC5-9E215D749EB8}"/>
              </a:ext>
            </a:extLst>
          </p:cNvPr>
          <p:cNvSpPr>
            <a:spLocks noChangeAspect="1"/>
          </p:cNvSpPr>
          <p:nvPr/>
        </p:nvSpPr>
        <p:spPr>
          <a:xfrm>
            <a:off x="6990065" y="1770026"/>
            <a:ext cx="2922677" cy="33994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9" name="Rectangle 8">
            <a:extLst>
              <a:ext uri="{FF2B5EF4-FFF2-40B4-BE49-F238E27FC236}">
                <a16:creationId xmlns:a16="http://schemas.microsoft.com/office/drawing/2014/main" id="{6DA33B5F-D2FF-D61A-0C1F-1B432080560A}"/>
              </a:ext>
            </a:extLst>
          </p:cNvPr>
          <p:cNvSpPr/>
          <p:nvPr/>
        </p:nvSpPr>
        <p:spPr>
          <a:xfrm>
            <a:off x="6096000" y="64008"/>
            <a:ext cx="5725682" cy="1570568"/>
          </a:xfrm>
          <a:prstGeom prst="rect">
            <a:avLst/>
          </a:prstGeom>
          <a:solidFill>
            <a:schemeClr val="bg1">
              <a:lumMod val="9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4B52D617-4FAB-F1B0-D616-EB4FA913DD6E}"/>
              </a:ext>
            </a:extLst>
          </p:cNvPr>
          <p:cNvGrpSpPr/>
          <p:nvPr/>
        </p:nvGrpSpPr>
        <p:grpSpPr>
          <a:xfrm>
            <a:off x="2024432" y="5114000"/>
            <a:ext cx="7707495" cy="1017608"/>
            <a:chOff x="2024432" y="4908900"/>
            <a:chExt cx="7707495" cy="1017608"/>
          </a:xfrm>
        </p:grpSpPr>
        <p:sp>
          <p:nvSpPr>
            <p:cNvPr id="17" name="Rectangle 16">
              <a:extLst>
                <a:ext uri="{FF2B5EF4-FFF2-40B4-BE49-F238E27FC236}">
                  <a16:creationId xmlns:a16="http://schemas.microsoft.com/office/drawing/2014/main" id="{59FC6557-3F99-47A3-6B79-DB1C7B0F5F6C}"/>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8" name="TextBox 17">
              <a:extLst>
                <a:ext uri="{FF2B5EF4-FFF2-40B4-BE49-F238E27FC236}">
                  <a16:creationId xmlns:a16="http://schemas.microsoft.com/office/drawing/2014/main" id="{83A9B8BC-D87C-AA69-A24A-FA4D326541C4}"/>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sp>
        <p:nvSpPr>
          <p:cNvPr id="7" name="TextBox 6">
            <a:extLst>
              <a:ext uri="{FF2B5EF4-FFF2-40B4-BE49-F238E27FC236}">
                <a16:creationId xmlns:a16="http://schemas.microsoft.com/office/drawing/2014/main" id="{997658E6-612F-35CC-F957-256DD2D11B52}"/>
              </a:ext>
            </a:extLst>
          </p:cNvPr>
          <p:cNvSpPr txBox="1"/>
          <p:nvPr/>
        </p:nvSpPr>
        <p:spPr>
          <a:xfrm>
            <a:off x="6203647" y="135861"/>
            <a:ext cx="4499933" cy="1384995"/>
          </a:xfrm>
          <a:prstGeom prst="rect">
            <a:avLst/>
          </a:prstGeom>
          <a:noFill/>
        </p:spPr>
        <p:txBody>
          <a:bodyPr wrap="square" rtlCol="0">
            <a:spAutoFit/>
          </a:bodyPr>
          <a:lstStyle/>
          <a:p>
            <a:r>
              <a:rPr lang="en-US" sz="2800" dirty="0"/>
              <a:t>To choose the card on </a:t>
            </a:r>
          </a:p>
          <a:p>
            <a:r>
              <a:rPr lang="en-US" sz="2800" dirty="0">
                <a:solidFill>
                  <a:srgbClr val="FF0000"/>
                </a:solidFill>
              </a:rPr>
              <a:t>RIGHT</a:t>
            </a:r>
            <a:r>
              <a:rPr lang="en-US" sz="2800" dirty="0"/>
              <a:t> side of the screen, </a:t>
            </a:r>
          </a:p>
          <a:p>
            <a:r>
              <a:rPr lang="en-US" sz="2800" dirty="0"/>
              <a:t>press the </a:t>
            </a:r>
            <a:r>
              <a:rPr lang="en-US" sz="2800" dirty="0">
                <a:solidFill>
                  <a:srgbClr val="FF0000"/>
                </a:solidFill>
              </a:rPr>
              <a:t>RIGHT</a:t>
            </a:r>
            <a:r>
              <a:rPr lang="en-US" sz="2800" dirty="0"/>
              <a:t> arrow key</a:t>
            </a:r>
          </a:p>
        </p:txBody>
      </p:sp>
      <p:pic>
        <p:nvPicPr>
          <p:cNvPr id="8" name="Picture 2" descr="Unity WebGL Player | tanks">
            <a:extLst>
              <a:ext uri="{FF2B5EF4-FFF2-40B4-BE49-F238E27FC236}">
                <a16:creationId xmlns:a16="http://schemas.microsoft.com/office/drawing/2014/main" id="{E59BBE8F-B0FF-98E6-F46B-FA7E825FD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9656" y="116358"/>
            <a:ext cx="1389491"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Tree>
    <p:extLst>
      <p:ext uri="{BB962C8B-B14F-4D97-AF65-F5344CB8AC3E}">
        <p14:creationId xmlns:p14="http://schemas.microsoft.com/office/powerpoint/2010/main" val="3162623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9D80B42-D089-4C0A-B5A2-A194D49C1716}"/>
              </a:ext>
            </a:extLst>
          </p:cNvPr>
          <p:cNvSpPr txBox="1"/>
          <p:nvPr/>
        </p:nvSpPr>
        <p:spPr>
          <a:xfrm>
            <a:off x="1585855" y="256032"/>
            <a:ext cx="9297930" cy="523220"/>
          </a:xfrm>
          <a:prstGeom prst="rect">
            <a:avLst/>
          </a:prstGeom>
          <a:noFill/>
        </p:spPr>
        <p:txBody>
          <a:bodyPr wrap="none" rtlCol="0">
            <a:spAutoFit/>
          </a:bodyPr>
          <a:lstStyle/>
          <a:p>
            <a:pPr algn="ctr"/>
            <a:r>
              <a:rPr lang="en-US" altLang="zh-CN" sz="2800" dirty="0"/>
              <a:t>Then,</a:t>
            </a:r>
            <a:r>
              <a:rPr lang="zh-CN" altLang="en-US" sz="2800" dirty="0"/>
              <a:t> </a:t>
            </a:r>
            <a:r>
              <a:rPr lang="en-US" altLang="zh-CN" sz="2800" dirty="0"/>
              <a:t>you</a:t>
            </a:r>
            <a:r>
              <a:rPr lang="zh-CN" altLang="en-US" sz="2800" dirty="0"/>
              <a:t> </a:t>
            </a:r>
            <a:r>
              <a:rPr lang="en-US" altLang="zh-CN" sz="2800" dirty="0"/>
              <a:t>get</a:t>
            </a:r>
            <a:r>
              <a:rPr lang="zh-CN" altLang="en-US" sz="2800" dirty="0"/>
              <a:t> </a:t>
            </a:r>
            <a:r>
              <a:rPr lang="en-US" altLang="zh-CN" sz="2800" dirty="0"/>
              <a:t>to</a:t>
            </a:r>
            <a:r>
              <a:rPr lang="zh-CN" altLang="en-US" sz="2800" dirty="0"/>
              <a:t> </a:t>
            </a:r>
            <a:r>
              <a:rPr lang="en-US" altLang="zh-CN" sz="2800" dirty="0"/>
              <a:t>see</a:t>
            </a:r>
            <a:r>
              <a:rPr lang="zh-CN" altLang="en-US" sz="2800" dirty="0"/>
              <a:t> </a:t>
            </a:r>
            <a:r>
              <a:rPr lang="en-US" altLang="zh-CN" sz="2800" dirty="0"/>
              <a:t>the</a:t>
            </a:r>
            <a:r>
              <a:rPr lang="zh-CN" altLang="en-US" sz="2800" dirty="0"/>
              <a:t> </a:t>
            </a:r>
            <a:r>
              <a:rPr lang="en-US" altLang="zh-CN" sz="2800" dirty="0"/>
              <a:t>stars</a:t>
            </a:r>
            <a:r>
              <a:rPr lang="zh-CN" altLang="en-US" sz="2800" dirty="0"/>
              <a:t> </a:t>
            </a:r>
            <a:r>
              <a:rPr lang="en-US" altLang="zh-CN" sz="2800" dirty="0"/>
              <a:t>that</a:t>
            </a:r>
            <a:r>
              <a:rPr lang="zh-CN" altLang="en-US" sz="2800" dirty="0"/>
              <a:t> </a:t>
            </a:r>
            <a:r>
              <a:rPr lang="en-US" altLang="zh-CN" sz="2800" dirty="0"/>
              <a:t>count</a:t>
            </a:r>
            <a:r>
              <a:rPr lang="zh-CN" altLang="en-US" sz="2800" dirty="0"/>
              <a:t> </a:t>
            </a:r>
            <a:r>
              <a:rPr lang="en-US" altLang="zh-CN" sz="2800" dirty="0"/>
              <a:t>into</a:t>
            </a:r>
            <a:r>
              <a:rPr lang="zh-CN" altLang="en-US" sz="2800" dirty="0"/>
              <a:t> </a:t>
            </a:r>
            <a:r>
              <a:rPr lang="en-US" altLang="zh-CN" sz="2800" dirty="0"/>
              <a:t>your</a:t>
            </a:r>
            <a:r>
              <a:rPr lang="zh-CN" altLang="en-US" sz="2800" dirty="0"/>
              <a:t> </a:t>
            </a:r>
            <a:r>
              <a:rPr lang="en-US" altLang="zh-CN" sz="2800" dirty="0"/>
              <a:t>total</a:t>
            </a:r>
            <a:r>
              <a:rPr lang="zh-CN" altLang="en-US" sz="2800" dirty="0"/>
              <a:t> </a:t>
            </a:r>
            <a:r>
              <a:rPr lang="en-US" altLang="zh-CN" sz="2800" dirty="0"/>
              <a:t>points.</a:t>
            </a:r>
            <a:endParaRPr lang="en-US" sz="2800" dirty="0"/>
          </a:p>
        </p:txBody>
      </p:sp>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grpSp>
        <p:nvGrpSpPr>
          <p:cNvPr id="13" name="Group 12">
            <a:extLst>
              <a:ext uri="{FF2B5EF4-FFF2-40B4-BE49-F238E27FC236}">
                <a16:creationId xmlns:a16="http://schemas.microsoft.com/office/drawing/2014/main" id="{C29AE598-0A43-E2E3-5CD8-5FF467BF980F}"/>
              </a:ext>
            </a:extLst>
          </p:cNvPr>
          <p:cNvGrpSpPr/>
          <p:nvPr/>
        </p:nvGrpSpPr>
        <p:grpSpPr>
          <a:xfrm>
            <a:off x="2024432" y="5114000"/>
            <a:ext cx="7707495" cy="1017608"/>
            <a:chOff x="2024432" y="4908900"/>
            <a:chExt cx="7707495" cy="1017608"/>
          </a:xfrm>
        </p:grpSpPr>
        <p:sp>
          <p:nvSpPr>
            <p:cNvPr id="7" name="Rectangle 6">
              <a:extLst>
                <a:ext uri="{FF2B5EF4-FFF2-40B4-BE49-F238E27FC236}">
                  <a16:creationId xmlns:a16="http://schemas.microsoft.com/office/drawing/2014/main" id="{41D11315-E762-D5BD-E064-12818D86842F}"/>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2" name="TextBox 11">
              <a:extLst>
                <a:ext uri="{FF2B5EF4-FFF2-40B4-BE49-F238E27FC236}">
                  <a16:creationId xmlns:a16="http://schemas.microsoft.com/office/drawing/2014/main" id="{9274DC89-C74E-7499-9D99-6B9B2419121A}"/>
                </a:ext>
              </a:extLst>
            </p:cNvPr>
            <p:cNvSpPr txBox="1"/>
            <p:nvPr/>
          </p:nvSpPr>
          <p:spPr>
            <a:xfrm>
              <a:off x="4797085" y="4908900"/>
              <a:ext cx="2478998" cy="523220"/>
            </a:xfrm>
            <a:prstGeom prst="rect">
              <a:avLst/>
            </a:prstGeom>
            <a:noFill/>
          </p:spPr>
          <p:txBody>
            <a:bodyPr wrap="square" rtlCol="0">
              <a:spAutoFit/>
            </a:bodyPr>
            <a:lstStyle/>
            <a:p>
              <a:r>
                <a:rPr lang="en-US" sz="2800" dirty="0"/>
                <a:t>Total Points: </a:t>
              </a:r>
              <a:r>
                <a:rPr lang="en-US" altLang="zh-CN" sz="2800" dirty="0"/>
                <a:t>14</a:t>
              </a:r>
              <a:endParaRPr lang="en-US" sz="2800" dirty="0"/>
            </a:p>
          </p:txBody>
        </p:sp>
      </p:grpSp>
      <p:sp>
        <p:nvSpPr>
          <p:cNvPr id="9" name="5-Point Star 8">
            <a:extLst>
              <a:ext uri="{FF2B5EF4-FFF2-40B4-BE49-F238E27FC236}">
                <a16:creationId xmlns:a16="http://schemas.microsoft.com/office/drawing/2014/main" id="{4C783509-240D-87A5-0D2E-38C394A39A77}"/>
              </a:ext>
            </a:extLst>
          </p:cNvPr>
          <p:cNvSpPr>
            <a:spLocks noChangeAspect="1"/>
          </p:cNvSpPr>
          <p:nvPr/>
        </p:nvSpPr>
        <p:spPr>
          <a:xfrm>
            <a:off x="240057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5-Point Star 9">
            <a:extLst>
              <a:ext uri="{FF2B5EF4-FFF2-40B4-BE49-F238E27FC236}">
                <a16:creationId xmlns:a16="http://schemas.microsoft.com/office/drawing/2014/main" id="{C0B91A47-A79D-0AF3-3143-1385564C47FB}"/>
              </a:ext>
            </a:extLst>
          </p:cNvPr>
          <p:cNvSpPr>
            <a:spLocks noChangeAspect="1"/>
          </p:cNvSpPr>
          <p:nvPr/>
        </p:nvSpPr>
        <p:spPr>
          <a:xfrm>
            <a:off x="283676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5-Point Star 10">
            <a:extLst>
              <a:ext uri="{FF2B5EF4-FFF2-40B4-BE49-F238E27FC236}">
                <a16:creationId xmlns:a16="http://schemas.microsoft.com/office/drawing/2014/main" id="{27624C59-0E66-67DC-FDF1-3DE2F5C88F4C}"/>
              </a:ext>
            </a:extLst>
          </p:cNvPr>
          <p:cNvSpPr>
            <a:spLocks noChangeAspect="1"/>
          </p:cNvSpPr>
          <p:nvPr/>
        </p:nvSpPr>
        <p:spPr>
          <a:xfrm>
            <a:off x="327295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394D04C7-3F8A-FF41-3932-B1FBE47D3508}"/>
              </a:ext>
            </a:extLst>
          </p:cNvPr>
          <p:cNvSpPr>
            <a:spLocks noChangeAspect="1"/>
          </p:cNvSpPr>
          <p:nvPr/>
        </p:nvSpPr>
        <p:spPr>
          <a:xfrm>
            <a:off x="3709149"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BDE006B-9E48-E357-D532-CB2CD0A31A0D}"/>
              </a:ext>
            </a:extLst>
          </p:cNvPr>
          <p:cNvSpPr>
            <a:spLocks noChangeAspect="1"/>
          </p:cNvSpPr>
          <p:nvPr/>
        </p:nvSpPr>
        <p:spPr>
          <a:xfrm>
            <a:off x="4145340" y="269882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A467F739-668E-B5F1-9F13-9CFFF2B5551B}"/>
              </a:ext>
            </a:extLst>
          </p:cNvPr>
          <p:cNvSpPr>
            <a:spLocks noChangeAspect="1"/>
          </p:cNvSpPr>
          <p:nvPr/>
        </p:nvSpPr>
        <p:spPr>
          <a:xfrm>
            <a:off x="240057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398A6F1-2022-3B6E-F93E-376B784B473C}"/>
              </a:ext>
            </a:extLst>
          </p:cNvPr>
          <p:cNvSpPr>
            <a:spLocks noChangeAspect="1"/>
          </p:cNvSpPr>
          <p:nvPr/>
        </p:nvSpPr>
        <p:spPr>
          <a:xfrm>
            <a:off x="283676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23536959-DC79-DE14-8F67-60ACD9CC187A}"/>
              </a:ext>
            </a:extLst>
          </p:cNvPr>
          <p:cNvSpPr>
            <a:spLocks noChangeAspect="1"/>
          </p:cNvSpPr>
          <p:nvPr/>
        </p:nvSpPr>
        <p:spPr>
          <a:xfrm>
            <a:off x="327295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9" name="5-Point Star 18">
            <a:extLst>
              <a:ext uri="{FF2B5EF4-FFF2-40B4-BE49-F238E27FC236}">
                <a16:creationId xmlns:a16="http://schemas.microsoft.com/office/drawing/2014/main" id="{F48358FE-936D-44FC-8A5D-819B8FA07FDC}"/>
              </a:ext>
            </a:extLst>
          </p:cNvPr>
          <p:cNvSpPr>
            <a:spLocks noChangeAspect="1"/>
          </p:cNvSpPr>
          <p:nvPr/>
        </p:nvSpPr>
        <p:spPr>
          <a:xfrm>
            <a:off x="3709149" y="3695815"/>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0" name="5-Point Star 19">
            <a:extLst>
              <a:ext uri="{FF2B5EF4-FFF2-40B4-BE49-F238E27FC236}">
                <a16:creationId xmlns:a16="http://schemas.microsoft.com/office/drawing/2014/main" id="{48FE47FD-918F-1C62-5F86-1C96DAD1CBBE}"/>
              </a:ext>
            </a:extLst>
          </p:cNvPr>
          <p:cNvSpPr>
            <a:spLocks noChangeAspect="1"/>
          </p:cNvSpPr>
          <p:nvPr/>
        </p:nvSpPr>
        <p:spPr>
          <a:xfrm>
            <a:off x="4145340" y="3695815"/>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ADC6BC94-3B3E-5CDD-81C8-F0AB2727AAD5}"/>
              </a:ext>
            </a:extLst>
          </p:cNvPr>
          <p:cNvSpPr>
            <a:spLocks noChangeAspect="1"/>
          </p:cNvSpPr>
          <p:nvPr/>
        </p:nvSpPr>
        <p:spPr>
          <a:xfrm>
            <a:off x="240057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BE5866B8-2696-7417-9225-C16B246D85B0}"/>
              </a:ext>
            </a:extLst>
          </p:cNvPr>
          <p:cNvSpPr>
            <a:spLocks noChangeAspect="1"/>
          </p:cNvSpPr>
          <p:nvPr/>
        </p:nvSpPr>
        <p:spPr>
          <a:xfrm>
            <a:off x="283676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246A2FB3-9143-C764-202B-EA17816FBADF}"/>
              </a:ext>
            </a:extLst>
          </p:cNvPr>
          <p:cNvSpPr>
            <a:spLocks noChangeAspect="1"/>
          </p:cNvSpPr>
          <p:nvPr/>
        </p:nvSpPr>
        <p:spPr>
          <a:xfrm>
            <a:off x="327295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96A93D99-A8B6-BC13-5E11-2129FCD76AC8}"/>
              </a:ext>
            </a:extLst>
          </p:cNvPr>
          <p:cNvSpPr>
            <a:spLocks noChangeAspect="1"/>
          </p:cNvSpPr>
          <p:nvPr/>
        </p:nvSpPr>
        <p:spPr>
          <a:xfrm>
            <a:off x="3709149"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B52AB56A-305B-3768-54F4-914BFEEB5B60}"/>
              </a:ext>
            </a:extLst>
          </p:cNvPr>
          <p:cNvSpPr>
            <a:spLocks noChangeAspect="1"/>
          </p:cNvSpPr>
          <p:nvPr/>
        </p:nvSpPr>
        <p:spPr>
          <a:xfrm>
            <a:off x="4145340" y="318650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16295D-23FC-0501-398A-8F1117C42A2C}"/>
              </a:ext>
            </a:extLst>
          </p:cNvPr>
          <p:cNvSpPr/>
          <p:nvPr/>
        </p:nvSpPr>
        <p:spPr>
          <a:xfrm>
            <a:off x="2032189" y="5693458"/>
            <a:ext cx="182880" cy="438912"/>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85473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1B228A-CD06-67DF-ABD0-ED9AE51DE4B7}"/>
              </a:ext>
            </a:extLst>
          </p:cNvPr>
          <p:cNvSpPr/>
          <p:nvPr/>
        </p:nvSpPr>
        <p:spPr>
          <a:xfrm>
            <a:off x="4167429" y="37848"/>
            <a:ext cx="3857146"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sz="8000" b="1" dirty="0">
                <a:ln w="22225">
                  <a:solidFill>
                    <a:schemeClr val="accent2"/>
                  </a:solidFill>
                  <a:prstDash val="solid"/>
                </a:ln>
                <a:solidFill>
                  <a:schemeClr val="accent2">
                    <a:lumMod val="40000"/>
                    <a:lumOff val="60000"/>
                  </a:schemeClr>
                </a:solidFill>
              </a:rPr>
              <a:t>G</a:t>
            </a:r>
            <a:r>
              <a:rPr lang="en-US" altLang="zh-CN" sz="8000" b="1" cap="none" spc="0" dirty="0">
                <a:ln w="22225">
                  <a:solidFill>
                    <a:schemeClr val="accent2"/>
                  </a:solidFill>
                  <a:prstDash val="solid"/>
                </a:ln>
                <a:solidFill>
                  <a:schemeClr val="accent2">
                    <a:lumMod val="40000"/>
                    <a:lumOff val="60000"/>
                  </a:schemeClr>
                </a:solidFill>
                <a:effectLst/>
              </a:rPr>
              <a:t>ames</a:t>
            </a:r>
            <a:endParaRPr lang="en-US" sz="8000" b="1" cap="none" spc="0" dirty="0">
              <a:ln w="22225">
                <a:solidFill>
                  <a:schemeClr val="accent2"/>
                </a:solidFill>
                <a:prstDash val="solid"/>
              </a:ln>
              <a:solidFill>
                <a:schemeClr val="accent2">
                  <a:lumMod val="40000"/>
                  <a:lumOff val="60000"/>
                </a:schemeClr>
              </a:solidFill>
              <a:effectLst/>
            </a:endParaRPr>
          </a:p>
        </p:txBody>
      </p:sp>
      <p:grpSp>
        <p:nvGrpSpPr>
          <p:cNvPr id="4" name="Group 3">
            <a:extLst>
              <a:ext uri="{FF2B5EF4-FFF2-40B4-BE49-F238E27FC236}">
                <a16:creationId xmlns:a16="http://schemas.microsoft.com/office/drawing/2014/main" id="{37B537B3-8DCF-F734-7ECE-58C4BCFD2B22}"/>
              </a:ext>
            </a:extLst>
          </p:cNvPr>
          <p:cNvGrpSpPr/>
          <p:nvPr/>
        </p:nvGrpSpPr>
        <p:grpSpPr>
          <a:xfrm>
            <a:off x="276482" y="2918479"/>
            <a:ext cx="3840480" cy="2032820"/>
            <a:chOff x="2980944" y="868680"/>
            <a:chExt cx="6236208" cy="4142232"/>
          </a:xfrm>
        </p:grpSpPr>
        <p:pic>
          <p:nvPicPr>
            <p:cNvPr id="5" name="Picture 2" descr="62+ Thousand Computer Monitor Cartoon Royalty-Free Images, Stock Photos &amp;  Pictures | Shutterstock">
              <a:extLst>
                <a:ext uri="{FF2B5EF4-FFF2-40B4-BE49-F238E27FC236}">
                  <a16:creationId xmlns:a16="http://schemas.microsoft.com/office/drawing/2014/main" id="{23E844A4-4AF3-ACA6-0F44-AD0C332571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131EEE0-855D-E3E2-E0C1-81AD696B4150}"/>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AF94BF3-BC21-C43F-B1AB-51EFEED2307E}"/>
              </a:ext>
            </a:extLst>
          </p:cNvPr>
          <p:cNvGrpSpPr/>
          <p:nvPr/>
        </p:nvGrpSpPr>
        <p:grpSpPr>
          <a:xfrm>
            <a:off x="4176630" y="2918479"/>
            <a:ext cx="3840480" cy="2032820"/>
            <a:chOff x="2980944" y="868680"/>
            <a:chExt cx="6236208" cy="4142232"/>
          </a:xfrm>
          <a:solidFill>
            <a:schemeClr val="accent1">
              <a:lumMod val="20000"/>
              <a:lumOff val="80000"/>
            </a:schemeClr>
          </a:solidFill>
        </p:grpSpPr>
        <p:pic>
          <p:nvPicPr>
            <p:cNvPr id="8" name="Picture 2" descr="62+ Thousand Computer Monitor Cartoon Royalty-Free Images, Stock Photos &amp;  Pictures | Shutterstock">
              <a:extLst>
                <a:ext uri="{FF2B5EF4-FFF2-40B4-BE49-F238E27FC236}">
                  <a16:creationId xmlns:a16="http://schemas.microsoft.com/office/drawing/2014/main" id="{D49B82D2-95A1-082A-9E8E-FB32502ABC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grp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3DC5DDD7-A367-1669-6995-A5DBC4DDE15E}"/>
                </a:ext>
              </a:extLst>
            </p:cNvPr>
            <p:cNvSpPr/>
            <p:nvPr/>
          </p:nvSpPr>
          <p:spPr>
            <a:xfrm>
              <a:off x="3192010" y="1098959"/>
              <a:ext cx="5834543" cy="328009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5EDB6E7A-D11E-B633-DD2D-A7FC51AE46B9}"/>
              </a:ext>
            </a:extLst>
          </p:cNvPr>
          <p:cNvGrpSpPr/>
          <p:nvPr/>
        </p:nvGrpSpPr>
        <p:grpSpPr>
          <a:xfrm>
            <a:off x="8076778" y="2918479"/>
            <a:ext cx="3840480" cy="2032820"/>
            <a:chOff x="2980944" y="868680"/>
            <a:chExt cx="6236208" cy="4142232"/>
          </a:xfrm>
        </p:grpSpPr>
        <p:pic>
          <p:nvPicPr>
            <p:cNvPr id="11" name="Picture 2" descr="62+ Thousand Computer Monitor Cartoon Royalty-Free Images, Stock Photos &amp;  Pictures | Shutterstock">
              <a:extLst>
                <a:ext uri="{FF2B5EF4-FFF2-40B4-BE49-F238E27FC236}">
                  <a16:creationId xmlns:a16="http://schemas.microsoft.com/office/drawing/2014/main" id="{C236AB4D-FD3C-172A-9C1F-1D494C32DC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7E4C5DB-4F0D-CB7F-3F47-3895F16D62DE}"/>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AEAD7CD1-2921-F494-8EAC-BF43CE1379FD}"/>
              </a:ext>
            </a:extLst>
          </p:cNvPr>
          <p:cNvSpPr txBox="1"/>
          <p:nvPr/>
        </p:nvSpPr>
        <p:spPr>
          <a:xfrm>
            <a:off x="3181029" y="1739142"/>
            <a:ext cx="5845446" cy="523220"/>
          </a:xfrm>
          <a:prstGeom prst="rect">
            <a:avLst/>
          </a:prstGeom>
          <a:noFill/>
        </p:spPr>
        <p:txBody>
          <a:bodyPr wrap="none" rtlCol="0">
            <a:spAutoFit/>
          </a:bodyPr>
          <a:lstStyle/>
          <a:p>
            <a:pPr marL="0" lvl="0" indent="0" algn="l" rtl="0">
              <a:spcBef>
                <a:spcPts val="0"/>
              </a:spcBef>
              <a:spcAft>
                <a:spcPts val="0"/>
              </a:spcAft>
              <a:buNone/>
            </a:pPr>
            <a:r>
              <a:rPr lang="en-US" sz="2800" dirty="0">
                <a:solidFill>
                  <a:schemeClr val="dk1"/>
                </a:solidFill>
                <a:latin typeface="Calibri"/>
                <a:ea typeface="Calibri"/>
                <a:cs typeface="Calibri"/>
                <a:sym typeface="Calibri"/>
              </a:rPr>
              <a:t>Each </a:t>
            </a:r>
            <a:r>
              <a:rPr lang="en-US" altLang="zh-CN" sz="2800" dirty="0">
                <a:solidFill>
                  <a:schemeClr val="dk1"/>
                </a:solidFill>
                <a:latin typeface="Calibri"/>
                <a:ea typeface="Calibri"/>
                <a:cs typeface="Calibri"/>
                <a:sym typeface="Calibri"/>
              </a:rPr>
              <a:t>g</a:t>
            </a:r>
            <a:r>
              <a:rPr lang="en-US" sz="2800" dirty="0">
                <a:solidFill>
                  <a:schemeClr val="dk1"/>
                </a:solidFill>
                <a:latin typeface="Calibri"/>
                <a:ea typeface="Calibri"/>
                <a:cs typeface="Calibri"/>
                <a:sym typeface="Calibri"/>
              </a:rPr>
              <a:t>ame </a:t>
            </a:r>
            <a:r>
              <a:rPr lang="en-US" altLang="zh-CN" sz="2800" dirty="0">
                <a:solidFill>
                  <a:schemeClr val="dk1"/>
                </a:solidFill>
                <a:latin typeface="Calibri"/>
                <a:ea typeface="Calibri"/>
                <a:cs typeface="Calibri"/>
                <a:sym typeface="Calibri"/>
              </a:rPr>
              <a:t>h</a:t>
            </a:r>
            <a:r>
              <a:rPr lang="en-US" sz="2800" dirty="0">
                <a:solidFill>
                  <a:schemeClr val="dk1"/>
                </a:solidFill>
                <a:latin typeface="Calibri"/>
                <a:ea typeface="Calibri"/>
                <a:cs typeface="Calibri"/>
                <a:sym typeface="Calibri"/>
              </a:rPr>
              <a:t>as </a:t>
            </a:r>
            <a:r>
              <a:rPr lang="en-US" altLang="zh-CN" sz="2800" dirty="0">
                <a:solidFill>
                  <a:schemeClr val="dk1"/>
                </a:solidFill>
                <a:latin typeface="Calibri"/>
                <a:ea typeface="Calibri"/>
                <a:cs typeface="Calibri"/>
                <a:sym typeface="Calibri"/>
              </a:rPr>
              <a:t>a</a:t>
            </a:r>
            <a:r>
              <a:rPr lang="en-US" sz="2800" dirty="0">
                <a:solidFill>
                  <a:schemeClr val="dk1"/>
                </a:solidFill>
                <a:latin typeface="Calibri"/>
                <a:ea typeface="Calibri"/>
                <a:cs typeface="Calibri"/>
                <a:sym typeface="Calibri"/>
              </a:rPr>
              <a:t> </a:t>
            </a:r>
            <a:r>
              <a:rPr lang="en-US" altLang="zh-CN" sz="2800" dirty="0">
                <a:solidFill>
                  <a:schemeClr val="dk1"/>
                </a:solidFill>
                <a:latin typeface="Calibri"/>
                <a:ea typeface="Calibri"/>
                <a:cs typeface="Calibri"/>
                <a:sym typeface="Calibri"/>
              </a:rPr>
              <a:t>d</a:t>
            </a:r>
            <a:r>
              <a:rPr lang="en-US" sz="2800" dirty="0">
                <a:solidFill>
                  <a:schemeClr val="dk1"/>
                </a:solidFill>
                <a:latin typeface="Calibri"/>
                <a:ea typeface="Calibri"/>
                <a:cs typeface="Calibri"/>
                <a:sym typeface="Calibri"/>
              </a:rPr>
              <a:t>ifferent </a:t>
            </a:r>
            <a:r>
              <a:rPr lang="en-US" altLang="zh-CN" sz="2800" dirty="0">
                <a:solidFill>
                  <a:schemeClr val="dk1"/>
                </a:solidFill>
                <a:latin typeface="Calibri"/>
                <a:ea typeface="Calibri"/>
                <a:cs typeface="Calibri"/>
                <a:sym typeface="Calibri"/>
              </a:rPr>
              <a:t>c</a:t>
            </a:r>
            <a:r>
              <a:rPr lang="en-US" sz="2800" dirty="0">
                <a:solidFill>
                  <a:schemeClr val="dk1"/>
                </a:solidFill>
                <a:latin typeface="Calibri"/>
                <a:ea typeface="Calibri"/>
                <a:cs typeface="Calibri"/>
                <a:sym typeface="Calibri"/>
              </a:rPr>
              <a:t>olor </a:t>
            </a:r>
            <a:r>
              <a:rPr lang="en-US" altLang="zh-CN" sz="2800" dirty="0">
                <a:solidFill>
                  <a:schemeClr val="dk1"/>
                </a:solidFill>
                <a:latin typeface="Calibri"/>
                <a:ea typeface="Calibri"/>
                <a:cs typeface="Calibri"/>
                <a:sym typeface="Calibri"/>
              </a:rPr>
              <a:t>s</a:t>
            </a:r>
            <a:r>
              <a:rPr lang="en-US" sz="2800" dirty="0">
                <a:solidFill>
                  <a:schemeClr val="dk1"/>
                </a:solidFill>
                <a:latin typeface="Calibri"/>
                <a:ea typeface="Calibri"/>
                <a:cs typeface="Calibri"/>
                <a:sym typeface="Calibri"/>
              </a:rPr>
              <a:t>creen</a:t>
            </a:r>
            <a:r>
              <a:rPr lang="en-US" altLang="zh-CN" sz="2800" dirty="0">
                <a:solidFill>
                  <a:schemeClr val="dk1"/>
                </a:solidFill>
                <a:latin typeface="Calibri"/>
                <a:ea typeface="Calibri"/>
                <a:cs typeface="Calibri"/>
                <a:sym typeface="Calibri"/>
              </a:rPr>
              <a:t>.</a:t>
            </a:r>
            <a:endParaRPr lang="en-US"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35741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C2E070D2-423E-7A21-EB34-093BF4CD8621}"/>
              </a:ext>
            </a:extLst>
          </p:cNvPr>
          <p:cNvGrpSpPr/>
          <p:nvPr/>
        </p:nvGrpSpPr>
        <p:grpSpPr>
          <a:xfrm>
            <a:off x="331424" y="219889"/>
            <a:ext cx="4897259" cy="2032820"/>
            <a:chOff x="345974" y="219889"/>
            <a:chExt cx="4897259" cy="2032820"/>
          </a:xfrm>
        </p:grpSpPr>
        <p:grpSp>
          <p:nvGrpSpPr>
            <p:cNvPr id="26" name="Group 25">
              <a:extLst>
                <a:ext uri="{FF2B5EF4-FFF2-40B4-BE49-F238E27FC236}">
                  <a16:creationId xmlns:a16="http://schemas.microsoft.com/office/drawing/2014/main" id="{7E01CADA-9429-456B-9713-621C5D046BB3}"/>
                </a:ext>
              </a:extLst>
            </p:cNvPr>
            <p:cNvGrpSpPr/>
            <p:nvPr/>
          </p:nvGrpSpPr>
          <p:grpSpPr>
            <a:xfrm>
              <a:off x="345974" y="219889"/>
              <a:ext cx="4897259" cy="2032820"/>
              <a:chOff x="345974" y="219889"/>
              <a:chExt cx="4897259"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40275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325;g2a88fbdb102_1_66">
                <a:extLst>
                  <a:ext uri="{FF2B5EF4-FFF2-40B4-BE49-F238E27FC236}">
                    <a16:creationId xmlns:a16="http://schemas.microsoft.com/office/drawing/2014/main" id="{7B82346C-701E-0CBD-B505-4A7F8B179B30}"/>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a:t>
                </a:r>
                <a:r>
                  <a:rPr lang="en-US" sz="1800" baseline="30000" dirty="0">
                    <a:solidFill>
                      <a:schemeClr val="dk1"/>
                    </a:solidFill>
                    <a:latin typeface="Calibri"/>
                    <a:ea typeface="Calibri"/>
                    <a:cs typeface="Calibri"/>
                    <a:sym typeface="Calibri"/>
                  </a:rPr>
                  <a:t>st</a:t>
                </a:r>
                <a:r>
                  <a:rPr 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sp>
        <p:nvSpPr>
          <p:cNvPr id="64" name="TextBox 63">
            <a:extLst>
              <a:ext uri="{FF2B5EF4-FFF2-40B4-BE49-F238E27FC236}">
                <a16:creationId xmlns:a16="http://schemas.microsoft.com/office/drawing/2014/main" id="{18F0E793-512B-F15F-1032-F31A8EBC1212}"/>
              </a:ext>
            </a:extLst>
          </p:cNvPr>
          <p:cNvSpPr txBox="1"/>
          <p:nvPr/>
        </p:nvSpPr>
        <p:spPr>
          <a:xfrm>
            <a:off x="6192214" y="2340617"/>
            <a:ext cx="5668362" cy="892552"/>
          </a:xfrm>
          <a:prstGeom prst="rect">
            <a:avLst/>
          </a:prstGeom>
          <a:solidFill>
            <a:schemeClr val="accent4">
              <a:lumMod val="20000"/>
              <a:lumOff val="80000"/>
            </a:schemeClr>
          </a:solidFill>
        </p:spPr>
        <p:txBody>
          <a:bodyPr wrap="square" rtlCol="0">
            <a:spAutoFit/>
          </a:bodyPr>
          <a:lstStyle/>
          <a:p>
            <a:pPr algn="ctr"/>
            <a:r>
              <a:rPr lang="en-US" altLang="zh-CN" sz="2600" dirty="0"/>
              <a:t>O</a:t>
            </a:r>
            <a:r>
              <a:rPr lang="en-US" sz="2600" dirty="0"/>
              <a:t>ne color will </a:t>
            </a:r>
            <a:r>
              <a:rPr lang="en-US" sz="2600" b="1" dirty="0"/>
              <a:t>always</a:t>
            </a:r>
            <a:r>
              <a:rPr lang="en-US" sz="2600" dirty="0"/>
              <a:t> gi</a:t>
            </a:r>
            <a:r>
              <a:rPr lang="en-US" altLang="zh-CN" sz="2600" dirty="0"/>
              <a:t>ve</a:t>
            </a:r>
            <a:r>
              <a:rPr lang="zh-CN" altLang="en-US" sz="2600" dirty="0"/>
              <a:t> </a:t>
            </a:r>
            <a:r>
              <a:rPr lang="en-US" altLang="zh-CN" sz="2600" dirty="0"/>
              <a:t>more</a:t>
            </a:r>
            <a:r>
              <a:rPr lang="zh-CN" altLang="en-US" sz="2600" dirty="0"/>
              <a:t> </a:t>
            </a:r>
            <a:r>
              <a:rPr lang="en-US" altLang="zh-CN" sz="2600" dirty="0"/>
              <a:t>stars</a:t>
            </a:r>
            <a:r>
              <a:rPr lang="zh-CN" altLang="en-US" sz="2600" dirty="0"/>
              <a:t> </a:t>
            </a:r>
            <a:r>
              <a:rPr lang="en-US" altLang="zh-CN" sz="2600" dirty="0"/>
              <a:t>than</a:t>
            </a:r>
            <a:r>
              <a:rPr lang="zh-CN" altLang="en-US" sz="2600" dirty="0"/>
              <a:t> </a:t>
            </a:r>
            <a:r>
              <a:rPr lang="en-US" altLang="zh-CN" sz="2600" dirty="0"/>
              <a:t>the</a:t>
            </a:r>
            <a:r>
              <a:rPr lang="zh-CN" altLang="en-US" sz="2600" dirty="0"/>
              <a:t> </a:t>
            </a:r>
            <a:r>
              <a:rPr lang="en-US" altLang="zh-CN" sz="2600" dirty="0"/>
              <a:t>other.</a:t>
            </a:r>
          </a:p>
        </p:txBody>
      </p:sp>
      <p:sp>
        <p:nvSpPr>
          <p:cNvPr id="3" name="TextBox 2">
            <a:extLst>
              <a:ext uri="{FF2B5EF4-FFF2-40B4-BE49-F238E27FC236}">
                <a16:creationId xmlns:a16="http://schemas.microsoft.com/office/drawing/2014/main" id="{0546764C-64B0-4A47-BB3B-51B9EABBC545}"/>
              </a:ext>
            </a:extLst>
          </p:cNvPr>
          <p:cNvSpPr txBox="1"/>
          <p:nvPr/>
        </p:nvSpPr>
        <p:spPr>
          <a:xfrm>
            <a:off x="6898154" y="3624832"/>
            <a:ext cx="4412596" cy="1292662"/>
          </a:xfrm>
          <a:prstGeom prst="rect">
            <a:avLst/>
          </a:prstGeom>
          <a:noFill/>
        </p:spPr>
        <p:txBody>
          <a:bodyPr wrap="square" rtlCol="0">
            <a:spAutoFit/>
          </a:bodyPr>
          <a:lstStyle/>
          <a:p>
            <a:pPr algn="ctr"/>
            <a:r>
              <a:rPr lang="en-US" altLang="zh-CN" sz="2600" dirty="0"/>
              <a:t>I</a:t>
            </a:r>
            <a:r>
              <a:rPr lang="en-US" altLang="zh-CN" sz="2600" dirty="0">
                <a:solidFill>
                  <a:schemeClr val="tx1"/>
                </a:solidFill>
              </a:rPr>
              <a:t>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t>1st</a:t>
            </a:r>
            <a:r>
              <a:rPr lang="zh-CN" altLang="en-US" sz="2600" dirty="0">
                <a:solidFill>
                  <a:schemeClr val="tx1"/>
                </a:solidFill>
              </a:rPr>
              <a:t> </a:t>
            </a:r>
            <a:r>
              <a:rPr lang="en-US" altLang="zh-CN" sz="2600" dirty="0">
                <a:solidFill>
                  <a:schemeClr val="tx1"/>
                </a:solidFill>
              </a:rPr>
              <a:t>pair:</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solidFill>
                  <a:schemeClr val="tx1"/>
                </a:solidFill>
              </a:rPr>
              <a:t>gives</a:t>
            </a:r>
            <a:r>
              <a:rPr lang="zh-CN" altLang="en-US" sz="2600" dirty="0">
                <a:solidFill>
                  <a:schemeClr val="tx1"/>
                </a:solidFill>
              </a:rPr>
              <a:t> </a:t>
            </a:r>
            <a:r>
              <a:rPr lang="en-US" altLang="zh-CN" sz="2600" b="1" i="1" dirty="0">
                <a:solidFill>
                  <a:schemeClr val="tx1"/>
                </a:solidFill>
              </a:rPr>
              <a:t>15</a:t>
            </a:r>
            <a:r>
              <a:rPr lang="zh-CN" altLang="en-US" sz="2600" dirty="0">
                <a:solidFill>
                  <a:schemeClr val="tx1"/>
                </a:solidFill>
              </a:rPr>
              <a:t> </a:t>
            </a:r>
            <a:r>
              <a:rPr lang="en-US" altLang="zh-CN" sz="2600" dirty="0">
                <a:solidFill>
                  <a:schemeClr val="tx1"/>
                </a:solidFill>
              </a:rPr>
              <a:t>stars</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gives</a:t>
            </a:r>
            <a:r>
              <a:rPr lang="zh-CN" altLang="en-US" sz="2600" dirty="0"/>
              <a:t> </a:t>
            </a:r>
            <a:r>
              <a:rPr lang="en-US" altLang="zh-CN" sz="2600" b="1" i="1" dirty="0"/>
              <a:t>8</a:t>
            </a:r>
            <a:r>
              <a:rPr lang="zh-CN" altLang="en-US" sz="2600" dirty="0"/>
              <a:t> </a:t>
            </a:r>
            <a:r>
              <a:rPr lang="en-US" altLang="zh-CN" sz="2600" dirty="0"/>
              <a:t>stars.</a:t>
            </a:r>
            <a:endParaRPr lang="en-US" sz="2600" dirty="0">
              <a:solidFill>
                <a:schemeClr val="tx1"/>
              </a:solidFill>
            </a:endParaRPr>
          </a:p>
        </p:txBody>
      </p:sp>
      <p:sp>
        <p:nvSpPr>
          <p:cNvPr id="4" name="Rectangle 3">
            <a:extLst>
              <a:ext uri="{FF2B5EF4-FFF2-40B4-BE49-F238E27FC236}">
                <a16:creationId xmlns:a16="http://schemas.microsoft.com/office/drawing/2014/main" id="{23628BB6-BCDC-628F-AA93-A1E3DA58FAC7}"/>
              </a:ext>
            </a:extLst>
          </p:cNvPr>
          <p:cNvSpPr/>
          <p:nvPr/>
        </p:nvSpPr>
        <p:spPr>
          <a:xfrm>
            <a:off x="7710169" y="1040479"/>
            <a:ext cx="2632452" cy="1015663"/>
          </a:xfrm>
          <a:prstGeom prst="rect">
            <a:avLst/>
          </a:prstGeom>
          <a:solidFill>
            <a:schemeClr val="accent4">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7" name="Oval 6">
            <a:extLst>
              <a:ext uri="{FF2B5EF4-FFF2-40B4-BE49-F238E27FC236}">
                <a16:creationId xmlns:a16="http://schemas.microsoft.com/office/drawing/2014/main" id="{30693ABD-D33B-7B0B-6A2D-F8B03AE5ACEA}"/>
              </a:ext>
            </a:extLst>
          </p:cNvPr>
          <p:cNvSpPr/>
          <p:nvPr/>
        </p:nvSpPr>
        <p:spPr>
          <a:xfrm>
            <a:off x="1701747" y="32101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129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376B38A-AC92-7042-FFA7-32B0C79F075F}"/>
              </a:ext>
            </a:extLst>
          </p:cNvPr>
          <p:cNvGrpSpPr/>
          <p:nvPr/>
        </p:nvGrpSpPr>
        <p:grpSpPr>
          <a:xfrm>
            <a:off x="331424" y="219889"/>
            <a:ext cx="4897259" cy="6305211"/>
            <a:chOff x="331424" y="219889"/>
            <a:chExt cx="4897259" cy="6305211"/>
          </a:xfrm>
        </p:grpSpPr>
        <p:grpSp>
          <p:nvGrpSpPr>
            <p:cNvPr id="39" name="Group 38">
              <a:extLst>
                <a:ext uri="{FF2B5EF4-FFF2-40B4-BE49-F238E27FC236}">
                  <a16:creationId xmlns:a16="http://schemas.microsoft.com/office/drawing/2014/main" id="{C2E070D2-423E-7A21-EB34-093BF4CD8621}"/>
                </a:ext>
              </a:extLst>
            </p:cNvPr>
            <p:cNvGrpSpPr/>
            <p:nvPr/>
          </p:nvGrpSpPr>
          <p:grpSpPr>
            <a:xfrm>
              <a:off x="331424" y="219889"/>
              <a:ext cx="4897259" cy="2032820"/>
              <a:chOff x="345974" y="219889"/>
              <a:chExt cx="4897259" cy="2032820"/>
            </a:xfrm>
          </p:grpSpPr>
          <p:grpSp>
            <p:nvGrpSpPr>
              <p:cNvPr id="26" name="Group 25">
                <a:extLst>
                  <a:ext uri="{FF2B5EF4-FFF2-40B4-BE49-F238E27FC236}">
                    <a16:creationId xmlns:a16="http://schemas.microsoft.com/office/drawing/2014/main" id="{7E01CADA-9429-456B-9713-621C5D046BB3}"/>
                  </a:ext>
                </a:extLst>
              </p:cNvPr>
              <p:cNvGrpSpPr/>
              <p:nvPr/>
            </p:nvGrpSpPr>
            <p:grpSpPr>
              <a:xfrm>
                <a:off x="345974" y="219889"/>
                <a:ext cx="4897259" cy="2032820"/>
                <a:chOff x="345974" y="219889"/>
                <a:chExt cx="4897259"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40275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325;g2a88fbdb102_1_66">
                  <a:extLst>
                    <a:ext uri="{FF2B5EF4-FFF2-40B4-BE49-F238E27FC236}">
                      <a16:creationId xmlns:a16="http://schemas.microsoft.com/office/drawing/2014/main" id="{7B82346C-701E-0CBD-B505-4A7F8B179B30}"/>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a:t>
                  </a:r>
                  <a:r>
                    <a:rPr lang="en-US" sz="1800" baseline="30000" dirty="0">
                      <a:solidFill>
                        <a:schemeClr val="dk1"/>
                      </a:solidFill>
                      <a:latin typeface="Calibri"/>
                      <a:ea typeface="Calibri"/>
                      <a:cs typeface="Calibri"/>
                      <a:sym typeface="Calibri"/>
                    </a:rPr>
                    <a:t>st</a:t>
                  </a:r>
                  <a:r>
                    <a:rPr 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40" name="Group 39">
              <a:extLst>
                <a:ext uri="{FF2B5EF4-FFF2-40B4-BE49-F238E27FC236}">
                  <a16:creationId xmlns:a16="http://schemas.microsoft.com/office/drawing/2014/main" id="{29BF88A7-1AD7-1E6B-879C-A81DFE021D6B}"/>
                </a:ext>
              </a:extLst>
            </p:cNvPr>
            <p:cNvGrpSpPr/>
            <p:nvPr/>
          </p:nvGrpSpPr>
          <p:grpSpPr>
            <a:xfrm>
              <a:off x="331424" y="4492280"/>
              <a:ext cx="4897259" cy="2032820"/>
              <a:chOff x="345974" y="219889"/>
              <a:chExt cx="4897259" cy="2032820"/>
            </a:xfrm>
          </p:grpSpPr>
          <p:grpSp>
            <p:nvGrpSpPr>
              <p:cNvPr id="41" name="Group 40">
                <a:extLst>
                  <a:ext uri="{FF2B5EF4-FFF2-40B4-BE49-F238E27FC236}">
                    <a16:creationId xmlns:a16="http://schemas.microsoft.com/office/drawing/2014/main" id="{EB04D109-C802-26E5-402A-07A80C9F44DC}"/>
                  </a:ext>
                </a:extLst>
              </p:cNvPr>
              <p:cNvGrpSpPr/>
              <p:nvPr/>
            </p:nvGrpSpPr>
            <p:grpSpPr>
              <a:xfrm>
                <a:off x="345974" y="219889"/>
                <a:ext cx="4897259" cy="2032820"/>
                <a:chOff x="345974" y="219889"/>
                <a:chExt cx="4897259" cy="2032820"/>
              </a:xfrm>
            </p:grpSpPr>
            <p:grpSp>
              <p:nvGrpSpPr>
                <p:cNvPr id="44" name="Group 43">
                  <a:extLst>
                    <a:ext uri="{FF2B5EF4-FFF2-40B4-BE49-F238E27FC236}">
                      <a16:creationId xmlns:a16="http://schemas.microsoft.com/office/drawing/2014/main" id="{C6A3F1DA-DEAE-ED8F-CADE-C9D8A1A82222}"/>
                    </a:ext>
                  </a:extLst>
                </p:cNvPr>
                <p:cNvGrpSpPr/>
                <p:nvPr/>
              </p:nvGrpSpPr>
              <p:grpSpPr>
                <a:xfrm>
                  <a:off x="1402753" y="219889"/>
                  <a:ext cx="3840480" cy="2032820"/>
                  <a:chOff x="2980944" y="868680"/>
                  <a:chExt cx="6236208" cy="4142232"/>
                </a:xfrm>
              </p:grpSpPr>
              <p:pic>
                <p:nvPicPr>
                  <p:cNvPr id="46" name="Picture 2" descr="62+ Thousand Computer Monitor Cartoon Royalty-Free Images, Stock Photos &amp;  Pictures | Shutterstock">
                    <a:extLst>
                      <a:ext uri="{FF2B5EF4-FFF2-40B4-BE49-F238E27FC236}">
                        <a16:creationId xmlns:a16="http://schemas.microsoft.com/office/drawing/2014/main" id="{4A3AC225-3015-A242-529C-083F96E20E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F98F03C2-471B-B943-42C7-3B155D49DDF5}"/>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Google Shape;325;g2a88fbdb102_1_66">
                  <a:extLst>
                    <a:ext uri="{FF2B5EF4-FFF2-40B4-BE49-F238E27FC236}">
                      <a16:creationId xmlns:a16="http://schemas.microsoft.com/office/drawing/2014/main" id="{30DD6FA0-0F1D-33E8-D7EE-41A1EB189D2F}"/>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dirty="0">
                      <a:solidFill>
                        <a:schemeClr val="dk1"/>
                      </a:solidFill>
                      <a:latin typeface="Calibri"/>
                      <a:ea typeface="Calibri"/>
                      <a:cs typeface="Calibri"/>
                      <a:sym typeface="Calibri"/>
                    </a:rPr>
                    <a:t>3</a:t>
                  </a:r>
                  <a:r>
                    <a:rPr lang="en-US" altLang="zh-CN" sz="1800" baseline="30000" dirty="0">
                      <a:solidFill>
                        <a:schemeClr val="dk1"/>
                      </a:solidFill>
                      <a:latin typeface="Calibri"/>
                      <a:ea typeface="Calibri"/>
                      <a:cs typeface="Calibri"/>
                      <a:sym typeface="Calibri"/>
                    </a:rPr>
                    <a:t>rd</a:t>
                  </a:r>
                  <a:r>
                    <a:rPr lang="zh-CN" alt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42" name="Picture 41" descr="A blue background with yellow stars&#10;&#10;Description automatically generated">
                <a:extLst>
                  <a:ext uri="{FF2B5EF4-FFF2-40B4-BE49-F238E27FC236}">
                    <a16:creationId xmlns:a16="http://schemas.microsoft.com/office/drawing/2014/main" id="{AB6EAECB-0D5D-25AE-AF88-D5B69F8BD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D393EDA1-7EF2-65C6-76E6-D779D24C6E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48" name="Group 47">
              <a:extLst>
                <a:ext uri="{FF2B5EF4-FFF2-40B4-BE49-F238E27FC236}">
                  <a16:creationId xmlns:a16="http://schemas.microsoft.com/office/drawing/2014/main" id="{C743BCDF-7BE4-40D5-C4E0-12F27D41BE7F}"/>
                </a:ext>
              </a:extLst>
            </p:cNvPr>
            <p:cNvGrpSpPr/>
            <p:nvPr/>
          </p:nvGrpSpPr>
          <p:grpSpPr>
            <a:xfrm>
              <a:off x="331424" y="2356085"/>
              <a:ext cx="4897259" cy="2032820"/>
              <a:chOff x="345974" y="219889"/>
              <a:chExt cx="4897259" cy="2032820"/>
            </a:xfrm>
          </p:grpSpPr>
          <p:grpSp>
            <p:nvGrpSpPr>
              <p:cNvPr id="49" name="Group 48">
                <a:extLst>
                  <a:ext uri="{FF2B5EF4-FFF2-40B4-BE49-F238E27FC236}">
                    <a16:creationId xmlns:a16="http://schemas.microsoft.com/office/drawing/2014/main" id="{97F267E7-9271-70AF-DDD6-546F73DCE58E}"/>
                  </a:ext>
                </a:extLst>
              </p:cNvPr>
              <p:cNvGrpSpPr/>
              <p:nvPr/>
            </p:nvGrpSpPr>
            <p:grpSpPr>
              <a:xfrm>
                <a:off x="345974" y="219889"/>
                <a:ext cx="4897259" cy="2032820"/>
                <a:chOff x="345974" y="219889"/>
                <a:chExt cx="4897259" cy="2032820"/>
              </a:xfrm>
            </p:grpSpPr>
            <p:grpSp>
              <p:nvGrpSpPr>
                <p:cNvPr id="52" name="Group 51">
                  <a:extLst>
                    <a:ext uri="{FF2B5EF4-FFF2-40B4-BE49-F238E27FC236}">
                      <a16:creationId xmlns:a16="http://schemas.microsoft.com/office/drawing/2014/main" id="{945F63B9-E52A-8D2B-B308-316091BE3EE0}"/>
                    </a:ext>
                  </a:extLst>
                </p:cNvPr>
                <p:cNvGrpSpPr/>
                <p:nvPr/>
              </p:nvGrpSpPr>
              <p:grpSpPr>
                <a:xfrm>
                  <a:off x="1402753" y="219889"/>
                  <a:ext cx="3840480" cy="2032820"/>
                  <a:chOff x="2980944" y="868680"/>
                  <a:chExt cx="6236208" cy="4142232"/>
                </a:xfrm>
              </p:grpSpPr>
              <p:pic>
                <p:nvPicPr>
                  <p:cNvPr id="54" name="Picture 2" descr="62+ Thousand Computer Monitor Cartoon Royalty-Free Images, Stock Photos &amp;  Pictures | Shutterstock">
                    <a:extLst>
                      <a:ext uri="{FF2B5EF4-FFF2-40B4-BE49-F238E27FC236}">
                        <a16:creationId xmlns:a16="http://schemas.microsoft.com/office/drawing/2014/main" id="{8A6A5330-9BF4-ADD6-3CFA-30F1315220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70274558-8338-BD98-318A-1FA5ED643CFF}"/>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Google Shape;325;g2a88fbdb102_1_66">
                  <a:extLst>
                    <a:ext uri="{FF2B5EF4-FFF2-40B4-BE49-F238E27FC236}">
                      <a16:creationId xmlns:a16="http://schemas.microsoft.com/office/drawing/2014/main" id="{1150658A-6A80-2756-BF12-5CC2CCC7A181}"/>
                    </a:ext>
                  </a:extLst>
                </p:cNvPr>
                <p:cNvSpPr txBox="1"/>
                <p:nvPr/>
              </p:nvSpPr>
              <p:spPr>
                <a:xfrm>
                  <a:off x="345974" y="1040479"/>
                  <a:ext cx="9870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dirty="0">
                      <a:solidFill>
                        <a:schemeClr val="dk1"/>
                      </a:solidFill>
                      <a:latin typeface="Calibri"/>
                      <a:ea typeface="Calibri"/>
                      <a:cs typeface="Calibri"/>
                      <a:sym typeface="Calibri"/>
                    </a:rPr>
                    <a:t>2</a:t>
                  </a:r>
                  <a:r>
                    <a:rPr lang="en-US" altLang="zh-CN" baseline="30000" dirty="0">
                      <a:solidFill>
                        <a:schemeClr val="dk1"/>
                      </a:solidFill>
                      <a:latin typeface="Calibri"/>
                      <a:ea typeface="Calibri"/>
                      <a:cs typeface="Calibri"/>
                      <a:sym typeface="Calibri"/>
                    </a:rPr>
                    <a:t>nd</a:t>
                  </a:r>
                  <a:r>
                    <a:rPr lang="zh-CN" altLang="en-US"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50" name="Picture 49" descr="A blue background with yellow stars&#10;&#10;Description automatically generated">
                <a:extLst>
                  <a:ext uri="{FF2B5EF4-FFF2-40B4-BE49-F238E27FC236}">
                    <a16:creationId xmlns:a16="http://schemas.microsoft.com/office/drawing/2014/main" id="{C05013F9-3FAF-DEC5-EF58-5B3C94891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51" name="Picture 50" descr="A green background with yellow stars&#10;&#10;Description automatically generated">
                <a:extLst>
                  <a:ext uri="{FF2B5EF4-FFF2-40B4-BE49-F238E27FC236}">
                    <a16:creationId xmlns:a16="http://schemas.microsoft.com/office/drawing/2014/main" id="{F758A86D-784F-BD80-6328-6013997C1E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sp>
        <p:nvSpPr>
          <p:cNvPr id="66" name="TextBox 65">
            <a:extLst>
              <a:ext uri="{FF2B5EF4-FFF2-40B4-BE49-F238E27FC236}">
                <a16:creationId xmlns:a16="http://schemas.microsoft.com/office/drawing/2014/main" id="{56EEF2F6-4042-F5C1-8E7D-368D087E6612}"/>
              </a:ext>
            </a:extLst>
          </p:cNvPr>
          <p:cNvSpPr txBox="1"/>
          <p:nvPr/>
        </p:nvSpPr>
        <p:spPr>
          <a:xfrm>
            <a:off x="6192214" y="2340617"/>
            <a:ext cx="5668362" cy="892552"/>
          </a:xfrm>
          <a:prstGeom prst="rect">
            <a:avLst/>
          </a:prstGeom>
          <a:solidFill>
            <a:schemeClr val="accent4">
              <a:lumMod val="20000"/>
              <a:lumOff val="80000"/>
            </a:schemeClr>
          </a:solidFill>
        </p:spPr>
        <p:txBody>
          <a:bodyPr wrap="square" rtlCol="0">
            <a:spAutoFit/>
          </a:bodyPr>
          <a:lstStyle/>
          <a:p>
            <a:pPr algn="ctr"/>
            <a:r>
              <a:rPr lang="en-US" altLang="zh-CN" sz="2600" dirty="0"/>
              <a:t>O</a:t>
            </a:r>
            <a:r>
              <a:rPr lang="en-US" sz="2600" dirty="0"/>
              <a:t>ne color will </a:t>
            </a:r>
            <a:r>
              <a:rPr lang="en-US" sz="2600" b="1" dirty="0"/>
              <a:t>always</a:t>
            </a:r>
            <a:r>
              <a:rPr lang="en-US" sz="2600" dirty="0"/>
              <a:t> gi</a:t>
            </a:r>
            <a:r>
              <a:rPr lang="en-US" altLang="zh-CN" sz="2600" dirty="0"/>
              <a:t>ve</a:t>
            </a:r>
            <a:r>
              <a:rPr lang="zh-CN" altLang="en-US" sz="2600" dirty="0"/>
              <a:t> </a:t>
            </a:r>
            <a:r>
              <a:rPr lang="en-US" altLang="zh-CN" sz="2600" dirty="0"/>
              <a:t>more</a:t>
            </a:r>
            <a:r>
              <a:rPr lang="zh-CN" altLang="en-US" sz="2600" dirty="0"/>
              <a:t> </a:t>
            </a:r>
            <a:r>
              <a:rPr lang="en-US" altLang="zh-CN" sz="2600" dirty="0"/>
              <a:t>stars</a:t>
            </a:r>
            <a:r>
              <a:rPr lang="zh-CN" altLang="en-US" sz="2600" dirty="0"/>
              <a:t> </a:t>
            </a:r>
            <a:r>
              <a:rPr lang="en-US" altLang="zh-CN" sz="2600" dirty="0"/>
              <a:t>than</a:t>
            </a:r>
            <a:r>
              <a:rPr lang="zh-CN" altLang="en-US" sz="2600" dirty="0"/>
              <a:t> </a:t>
            </a:r>
            <a:r>
              <a:rPr lang="en-US" altLang="zh-CN" sz="2600" dirty="0"/>
              <a:t>the</a:t>
            </a:r>
            <a:r>
              <a:rPr lang="zh-CN" altLang="en-US" sz="2600" dirty="0"/>
              <a:t> </a:t>
            </a:r>
            <a:r>
              <a:rPr lang="en-US" altLang="zh-CN" sz="2600" dirty="0"/>
              <a:t>other.</a:t>
            </a:r>
          </a:p>
        </p:txBody>
      </p:sp>
      <p:sp>
        <p:nvSpPr>
          <p:cNvPr id="68" name="TextBox 67">
            <a:extLst>
              <a:ext uri="{FF2B5EF4-FFF2-40B4-BE49-F238E27FC236}">
                <a16:creationId xmlns:a16="http://schemas.microsoft.com/office/drawing/2014/main" id="{2CCEF8F4-FE15-99EA-1EEF-4DCF1593A6CA}"/>
              </a:ext>
            </a:extLst>
          </p:cNvPr>
          <p:cNvSpPr txBox="1"/>
          <p:nvPr/>
        </p:nvSpPr>
        <p:spPr>
          <a:xfrm>
            <a:off x="6742038" y="3624832"/>
            <a:ext cx="4962422" cy="1292662"/>
          </a:xfrm>
          <a:prstGeom prst="rect">
            <a:avLst/>
          </a:prstGeom>
          <a:noFill/>
        </p:spPr>
        <p:txBody>
          <a:bodyPr wrap="square" rtlCol="0">
            <a:spAutoFit/>
          </a:bodyPr>
          <a:lstStyle/>
          <a:p>
            <a:pPr algn="ctr"/>
            <a:r>
              <a:rPr lang="en-US" altLang="zh-CN" sz="2600" dirty="0"/>
              <a:t>I</a:t>
            </a:r>
            <a:r>
              <a:rPr lang="en-US" altLang="zh-CN" sz="2600" dirty="0">
                <a:solidFill>
                  <a:schemeClr val="tx1"/>
                </a:solidFill>
              </a:rPr>
              <a:t>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2</a:t>
            </a:r>
            <a:r>
              <a:rPr lang="en-US" altLang="zh-CN" sz="2600" baseline="30000" dirty="0">
                <a:solidFill>
                  <a:schemeClr val="tx1"/>
                </a:solidFill>
              </a:rPr>
              <a:t>nd</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3</a:t>
            </a:r>
            <a:r>
              <a:rPr lang="en-US" altLang="zh-CN" sz="2600" baseline="30000" dirty="0">
                <a:solidFill>
                  <a:schemeClr val="tx1"/>
                </a:solidFill>
              </a:rPr>
              <a:t>rd</a:t>
            </a:r>
            <a:r>
              <a:rPr lang="zh-CN" altLang="en-US" sz="2600" dirty="0">
                <a:solidFill>
                  <a:schemeClr val="tx1"/>
                </a:solidFill>
              </a:rPr>
              <a:t> </a:t>
            </a:r>
            <a:r>
              <a:rPr lang="en-US" altLang="zh-CN" sz="2600" dirty="0">
                <a:solidFill>
                  <a:schemeClr val="tx1"/>
                </a:solidFill>
              </a:rPr>
              <a:t>pairs:</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t>keeps</a:t>
            </a:r>
            <a:r>
              <a:rPr lang="zh-CN" altLang="en-US" sz="2600" dirty="0"/>
              <a:t> </a:t>
            </a:r>
            <a:r>
              <a:rPr lang="en-US" altLang="zh-CN" sz="2600" dirty="0">
                <a:solidFill>
                  <a:schemeClr val="tx1"/>
                </a:solidFill>
              </a:rPr>
              <a:t>giving</a:t>
            </a:r>
            <a:r>
              <a:rPr lang="zh-CN" altLang="en-US" sz="2600" dirty="0">
                <a:solidFill>
                  <a:schemeClr val="tx1"/>
                </a:solidFill>
              </a:rPr>
              <a:t> </a:t>
            </a:r>
            <a:r>
              <a:rPr lang="en-US" altLang="zh-CN" sz="2600" b="1" i="1" dirty="0">
                <a:solidFill>
                  <a:schemeClr val="tx1"/>
                </a:solidFill>
              </a:rPr>
              <a:t>15</a:t>
            </a:r>
            <a:r>
              <a:rPr lang="zh-CN" altLang="en-US" sz="2600" dirty="0">
                <a:solidFill>
                  <a:schemeClr val="tx1"/>
                </a:solidFill>
              </a:rPr>
              <a:t> </a:t>
            </a:r>
            <a:r>
              <a:rPr lang="en-US" altLang="zh-CN" sz="2600" dirty="0">
                <a:solidFill>
                  <a:schemeClr val="tx1"/>
                </a:solidFill>
              </a:rPr>
              <a:t>stars</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keeps</a:t>
            </a:r>
            <a:r>
              <a:rPr lang="zh-CN" altLang="en-US" sz="2600" dirty="0"/>
              <a:t> </a:t>
            </a:r>
            <a:r>
              <a:rPr lang="en-US" altLang="zh-CN" sz="2600" dirty="0"/>
              <a:t>giving</a:t>
            </a:r>
            <a:r>
              <a:rPr lang="zh-CN" altLang="en-US" sz="2600" dirty="0"/>
              <a:t> </a:t>
            </a:r>
            <a:r>
              <a:rPr lang="en-US" altLang="zh-CN" sz="2600" b="1" i="1" dirty="0"/>
              <a:t>8</a:t>
            </a:r>
            <a:r>
              <a:rPr lang="zh-CN" altLang="en-US" sz="2600" dirty="0"/>
              <a:t> </a:t>
            </a:r>
            <a:r>
              <a:rPr lang="en-US" altLang="zh-CN" sz="2600" dirty="0"/>
              <a:t>stars.</a:t>
            </a:r>
            <a:endParaRPr lang="en-US" sz="2600" dirty="0">
              <a:solidFill>
                <a:schemeClr val="tx1"/>
              </a:solidFill>
            </a:endParaRPr>
          </a:p>
        </p:txBody>
      </p:sp>
      <p:sp>
        <p:nvSpPr>
          <p:cNvPr id="70" name="Rectangle 69">
            <a:extLst>
              <a:ext uri="{FF2B5EF4-FFF2-40B4-BE49-F238E27FC236}">
                <a16:creationId xmlns:a16="http://schemas.microsoft.com/office/drawing/2014/main" id="{6B55B16F-EC73-E764-DDAB-F64B6C8D6843}"/>
              </a:ext>
            </a:extLst>
          </p:cNvPr>
          <p:cNvSpPr/>
          <p:nvPr/>
        </p:nvSpPr>
        <p:spPr>
          <a:xfrm>
            <a:off x="7710169" y="1040479"/>
            <a:ext cx="2632452" cy="1015663"/>
          </a:xfrm>
          <a:prstGeom prst="rect">
            <a:avLst/>
          </a:prstGeom>
          <a:solidFill>
            <a:schemeClr val="accent4">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1</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75" name="Oval 74">
            <a:extLst>
              <a:ext uri="{FF2B5EF4-FFF2-40B4-BE49-F238E27FC236}">
                <a16:creationId xmlns:a16="http://schemas.microsoft.com/office/drawing/2014/main" id="{79105675-6399-BCA4-95F1-25CFD07C61E6}"/>
              </a:ext>
            </a:extLst>
          </p:cNvPr>
          <p:cNvSpPr/>
          <p:nvPr/>
        </p:nvSpPr>
        <p:spPr>
          <a:xfrm>
            <a:off x="1701747" y="32101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177B23D-2F4E-A930-0C03-CBD93577672A}"/>
              </a:ext>
            </a:extLst>
          </p:cNvPr>
          <p:cNvSpPr/>
          <p:nvPr/>
        </p:nvSpPr>
        <p:spPr>
          <a:xfrm>
            <a:off x="1706609" y="4602074"/>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8A0208E4-27AD-32BB-4254-EDE0061F2340}"/>
              </a:ext>
            </a:extLst>
          </p:cNvPr>
          <p:cNvSpPr/>
          <p:nvPr/>
        </p:nvSpPr>
        <p:spPr>
          <a:xfrm>
            <a:off x="1701747" y="247646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482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18F0E793-512B-F15F-1032-F31A8EBC1212}"/>
              </a:ext>
            </a:extLst>
          </p:cNvPr>
          <p:cNvSpPr txBox="1"/>
          <p:nvPr/>
        </p:nvSpPr>
        <p:spPr>
          <a:xfrm>
            <a:off x="6192214" y="2340617"/>
            <a:ext cx="5668362" cy="892552"/>
          </a:xfrm>
          <a:prstGeom prst="rect">
            <a:avLst/>
          </a:prstGeom>
          <a:solidFill>
            <a:schemeClr val="accent1">
              <a:lumMod val="20000"/>
              <a:lumOff val="80000"/>
            </a:schemeClr>
          </a:solidFill>
        </p:spPr>
        <p:txBody>
          <a:bodyPr wrap="square" rtlCol="0">
            <a:spAutoFit/>
          </a:bodyPr>
          <a:lstStyle/>
          <a:p>
            <a:pPr algn="ctr"/>
            <a:r>
              <a:rPr lang="en-US" sz="2600" dirty="0">
                <a:solidFill>
                  <a:schemeClr val="tx1"/>
                </a:solidFill>
              </a:rPr>
              <a:t>In a second </a:t>
            </a:r>
            <a:r>
              <a:rPr lang="en-US" altLang="zh-CN" sz="2600" dirty="0">
                <a:solidFill>
                  <a:schemeClr val="tx1"/>
                </a:solidFill>
              </a:rPr>
              <a:t>game</a:t>
            </a:r>
            <a:r>
              <a:rPr lang="en-US" sz="2600" dirty="0">
                <a:solidFill>
                  <a:schemeClr val="tx1"/>
                </a:solidFill>
              </a:rPr>
              <a:t>, the better card </a:t>
            </a:r>
            <a:r>
              <a:rPr lang="en-US" sz="2600" b="1" dirty="0">
                <a:solidFill>
                  <a:schemeClr val="tx1"/>
                </a:solidFill>
              </a:rPr>
              <a:t>switches</a:t>
            </a:r>
            <a:r>
              <a:rPr lang="zh-CN" alt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time</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time</a:t>
            </a:r>
            <a:r>
              <a:rPr lang="en-US" sz="2600" dirty="0">
                <a:solidFill>
                  <a:schemeClr val="tx1"/>
                </a:solidFill>
              </a:rPr>
              <a:t>.</a:t>
            </a:r>
          </a:p>
        </p:txBody>
      </p:sp>
      <p:sp>
        <p:nvSpPr>
          <p:cNvPr id="3" name="TextBox 2">
            <a:extLst>
              <a:ext uri="{FF2B5EF4-FFF2-40B4-BE49-F238E27FC236}">
                <a16:creationId xmlns:a16="http://schemas.microsoft.com/office/drawing/2014/main" id="{0546764C-64B0-4A47-BB3B-51B9EABBC545}"/>
              </a:ext>
            </a:extLst>
          </p:cNvPr>
          <p:cNvSpPr txBox="1"/>
          <p:nvPr/>
        </p:nvSpPr>
        <p:spPr>
          <a:xfrm>
            <a:off x="6898154" y="3624832"/>
            <a:ext cx="4412596" cy="1292662"/>
          </a:xfrm>
          <a:prstGeom prst="rect">
            <a:avLst/>
          </a:prstGeom>
          <a:noFill/>
        </p:spPr>
        <p:txBody>
          <a:bodyPr wrap="square" rtlCol="0">
            <a:spAutoFit/>
          </a:bodyPr>
          <a:lstStyle/>
          <a:p>
            <a:pPr algn="ctr"/>
            <a:r>
              <a:rPr lang="en-US" altLang="zh-CN" sz="2600" dirty="0"/>
              <a:t>I</a:t>
            </a:r>
            <a:r>
              <a:rPr lang="en-US" altLang="zh-CN" sz="2600" dirty="0">
                <a:solidFill>
                  <a:schemeClr val="tx1"/>
                </a:solidFill>
              </a:rPr>
              <a:t>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t>1st</a:t>
            </a:r>
            <a:r>
              <a:rPr lang="zh-CN" altLang="en-US" sz="2600" dirty="0">
                <a:solidFill>
                  <a:schemeClr val="tx1"/>
                </a:solidFill>
              </a:rPr>
              <a:t> </a:t>
            </a:r>
            <a:r>
              <a:rPr lang="en-US" altLang="zh-CN" sz="2600" dirty="0">
                <a:solidFill>
                  <a:schemeClr val="tx1"/>
                </a:solidFill>
              </a:rPr>
              <a:t>pair:</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solidFill>
                  <a:schemeClr val="tx1"/>
                </a:solidFill>
              </a:rPr>
              <a:t>gives</a:t>
            </a:r>
            <a:r>
              <a:rPr lang="zh-CN" altLang="en-US" sz="2600" dirty="0">
                <a:solidFill>
                  <a:schemeClr val="tx1"/>
                </a:solidFill>
              </a:rPr>
              <a:t> </a:t>
            </a:r>
            <a:r>
              <a:rPr lang="en-US" altLang="zh-CN" sz="2600" b="1" i="1" dirty="0"/>
              <a:t>10</a:t>
            </a:r>
            <a:r>
              <a:rPr lang="zh-CN" altLang="en-US" sz="2600" dirty="0">
                <a:solidFill>
                  <a:schemeClr val="tx1"/>
                </a:solidFill>
              </a:rPr>
              <a:t> </a:t>
            </a:r>
            <a:r>
              <a:rPr lang="en-US" altLang="zh-CN" sz="2600" dirty="0">
                <a:solidFill>
                  <a:schemeClr val="tx1"/>
                </a:solidFill>
              </a:rPr>
              <a:t>more</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than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6"/>
                </a:solidFill>
              </a:rPr>
              <a:t>green</a:t>
            </a:r>
            <a:r>
              <a:rPr lang="zh-CN" altLang="en-US" sz="2600" dirty="0">
                <a:solidFill>
                  <a:schemeClr val="tx1"/>
                </a:solidFill>
              </a:rPr>
              <a:t> </a:t>
            </a:r>
            <a:r>
              <a:rPr lang="en-US" altLang="zh-CN" sz="2600" dirty="0">
                <a:solidFill>
                  <a:schemeClr val="tx1"/>
                </a:solidFill>
              </a:rPr>
              <a:t>card</a:t>
            </a:r>
            <a:endParaRPr lang="en-US" sz="2600" dirty="0">
              <a:solidFill>
                <a:schemeClr val="tx1"/>
              </a:solidFill>
            </a:endParaRPr>
          </a:p>
        </p:txBody>
      </p:sp>
      <p:grpSp>
        <p:nvGrpSpPr>
          <p:cNvPr id="7" name="Group 6">
            <a:extLst>
              <a:ext uri="{FF2B5EF4-FFF2-40B4-BE49-F238E27FC236}">
                <a16:creationId xmlns:a16="http://schemas.microsoft.com/office/drawing/2014/main" id="{2C99E78F-5A61-8708-F944-41F46300F44E}"/>
              </a:ext>
            </a:extLst>
          </p:cNvPr>
          <p:cNvGrpSpPr/>
          <p:nvPr/>
        </p:nvGrpSpPr>
        <p:grpSpPr>
          <a:xfrm>
            <a:off x="331424" y="219889"/>
            <a:ext cx="4897259" cy="2032820"/>
            <a:chOff x="331424" y="219889"/>
            <a:chExt cx="4897259" cy="2032820"/>
          </a:xfrm>
        </p:grpSpPr>
        <p:grpSp>
          <p:nvGrpSpPr>
            <p:cNvPr id="39" name="Group 38">
              <a:extLst>
                <a:ext uri="{FF2B5EF4-FFF2-40B4-BE49-F238E27FC236}">
                  <a16:creationId xmlns:a16="http://schemas.microsoft.com/office/drawing/2014/main" id="{C2E070D2-423E-7A21-EB34-093BF4CD8621}"/>
                </a:ext>
              </a:extLst>
            </p:cNvPr>
            <p:cNvGrpSpPr/>
            <p:nvPr/>
          </p:nvGrpSpPr>
          <p:grpSpPr>
            <a:xfrm>
              <a:off x="331424" y="219889"/>
              <a:ext cx="4897259" cy="2032820"/>
              <a:chOff x="345974" y="219889"/>
              <a:chExt cx="4897259" cy="2032820"/>
            </a:xfrm>
          </p:grpSpPr>
          <p:grpSp>
            <p:nvGrpSpPr>
              <p:cNvPr id="26" name="Group 25">
                <a:extLst>
                  <a:ext uri="{FF2B5EF4-FFF2-40B4-BE49-F238E27FC236}">
                    <a16:creationId xmlns:a16="http://schemas.microsoft.com/office/drawing/2014/main" id="{7E01CADA-9429-456B-9713-621C5D046BB3}"/>
                  </a:ext>
                </a:extLst>
              </p:cNvPr>
              <p:cNvGrpSpPr/>
              <p:nvPr/>
            </p:nvGrpSpPr>
            <p:grpSpPr>
              <a:xfrm>
                <a:off x="345974" y="219889"/>
                <a:ext cx="4897259" cy="2032820"/>
                <a:chOff x="345974" y="219889"/>
                <a:chExt cx="4897259"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40275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325;g2a88fbdb102_1_66">
                  <a:extLst>
                    <a:ext uri="{FF2B5EF4-FFF2-40B4-BE49-F238E27FC236}">
                      <a16:creationId xmlns:a16="http://schemas.microsoft.com/office/drawing/2014/main" id="{7B82346C-701E-0CBD-B505-4A7F8B179B30}"/>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a:t>
                  </a:r>
                  <a:r>
                    <a:rPr lang="en-US" sz="1800" baseline="30000" dirty="0">
                      <a:solidFill>
                        <a:schemeClr val="dk1"/>
                      </a:solidFill>
                      <a:latin typeface="Calibri"/>
                      <a:ea typeface="Calibri"/>
                      <a:cs typeface="Calibri"/>
                      <a:sym typeface="Calibri"/>
                    </a:rPr>
                    <a:t>st</a:t>
                  </a:r>
                  <a:r>
                    <a:rPr 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pic>
          <p:nvPicPr>
            <p:cNvPr id="4" name="Picture 3" descr="A blue background with yellow stars&#10;&#10;Description automatically generated">
              <a:extLst>
                <a:ext uri="{FF2B5EF4-FFF2-40B4-BE49-F238E27FC236}">
                  <a16:creationId xmlns:a16="http://schemas.microsoft.com/office/drawing/2014/main" id="{A9884127-7FB9-5675-11A3-B376EF03CB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579274"/>
              <a:ext cx="915220" cy="1097280"/>
            </a:xfrm>
            <a:prstGeom prst="rect">
              <a:avLst/>
            </a:prstGeom>
          </p:spPr>
        </p:pic>
        <p:pic>
          <p:nvPicPr>
            <p:cNvPr id="5" name="Picture 4" descr="A screen shot of a green screen with white stars&#10;&#10;Description automatically generated">
              <a:extLst>
                <a:ext uri="{FF2B5EF4-FFF2-40B4-BE49-F238E27FC236}">
                  <a16:creationId xmlns:a16="http://schemas.microsoft.com/office/drawing/2014/main" id="{2EA5F51D-57AC-6637-B4EE-EA2A5282BE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6396" y="585904"/>
              <a:ext cx="911962" cy="1097280"/>
            </a:xfrm>
            <a:prstGeom prst="rect">
              <a:avLst/>
            </a:prstGeom>
          </p:spPr>
        </p:pic>
      </p:grpSp>
      <p:sp>
        <p:nvSpPr>
          <p:cNvPr id="6" name="Rectangle 5">
            <a:extLst>
              <a:ext uri="{FF2B5EF4-FFF2-40B4-BE49-F238E27FC236}">
                <a16:creationId xmlns:a16="http://schemas.microsoft.com/office/drawing/2014/main" id="{E203B3DF-8A20-178A-9507-4675B27CF272}"/>
              </a:ext>
            </a:extLst>
          </p:cNvPr>
          <p:cNvSpPr/>
          <p:nvPr/>
        </p:nvSpPr>
        <p:spPr>
          <a:xfrm>
            <a:off x="7710169" y="1040479"/>
            <a:ext cx="2632452" cy="1015663"/>
          </a:xfrm>
          <a:prstGeom prst="rect">
            <a:avLst/>
          </a:prstGeom>
          <a:solidFill>
            <a:schemeClr val="accent1">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8" name="Oval 7">
            <a:extLst>
              <a:ext uri="{FF2B5EF4-FFF2-40B4-BE49-F238E27FC236}">
                <a16:creationId xmlns:a16="http://schemas.microsoft.com/office/drawing/2014/main" id="{FEF93A66-1879-5751-6501-45AD3A5791F2}"/>
              </a:ext>
            </a:extLst>
          </p:cNvPr>
          <p:cNvSpPr/>
          <p:nvPr/>
        </p:nvSpPr>
        <p:spPr>
          <a:xfrm>
            <a:off x="1701747" y="32101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5469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65">
            <a:extLst>
              <a:ext uri="{FF2B5EF4-FFF2-40B4-BE49-F238E27FC236}">
                <a16:creationId xmlns:a16="http://schemas.microsoft.com/office/drawing/2014/main" id="{56EEF2F6-4042-F5C1-8E7D-368D087E6612}"/>
              </a:ext>
            </a:extLst>
          </p:cNvPr>
          <p:cNvSpPr txBox="1"/>
          <p:nvPr/>
        </p:nvSpPr>
        <p:spPr>
          <a:xfrm>
            <a:off x="6192214" y="2340617"/>
            <a:ext cx="5668362" cy="892552"/>
          </a:xfrm>
          <a:prstGeom prst="rect">
            <a:avLst/>
          </a:prstGeom>
          <a:solidFill>
            <a:schemeClr val="accent1">
              <a:lumMod val="20000"/>
              <a:lumOff val="80000"/>
            </a:schemeClr>
          </a:solidFill>
        </p:spPr>
        <p:txBody>
          <a:bodyPr wrap="square" rtlCol="0">
            <a:spAutoFit/>
          </a:bodyPr>
          <a:lstStyle/>
          <a:p>
            <a:pPr algn="ctr"/>
            <a:r>
              <a:rPr lang="en-US" sz="2600" dirty="0">
                <a:solidFill>
                  <a:schemeClr val="tx1"/>
                </a:solidFill>
              </a:rPr>
              <a:t>In a second </a:t>
            </a:r>
            <a:r>
              <a:rPr lang="en-US" altLang="zh-CN" sz="2600" dirty="0">
                <a:solidFill>
                  <a:schemeClr val="tx1"/>
                </a:solidFill>
              </a:rPr>
              <a:t>game</a:t>
            </a:r>
            <a:r>
              <a:rPr lang="en-US" sz="2600" dirty="0">
                <a:solidFill>
                  <a:schemeClr val="tx1"/>
                </a:solidFill>
              </a:rPr>
              <a:t>, the better card </a:t>
            </a:r>
            <a:r>
              <a:rPr lang="en-US" sz="2600" b="1" dirty="0">
                <a:solidFill>
                  <a:schemeClr val="tx1"/>
                </a:solidFill>
              </a:rPr>
              <a:t>switches</a:t>
            </a:r>
            <a:r>
              <a:rPr lang="zh-CN" alt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time</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time</a:t>
            </a:r>
            <a:r>
              <a:rPr lang="en-US" sz="2600" dirty="0">
                <a:solidFill>
                  <a:schemeClr val="tx1"/>
                </a:solidFill>
              </a:rPr>
              <a:t>.</a:t>
            </a:r>
          </a:p>
        </p:txBody>
      </p:sp>
      <p:sp>
        <p:nvSpPr>
          <p:cNvPr id="68" name="TextBox 67">
            <a:extLst>
              <a:ext uri="{FF2B5EF4-FFF2-40B4-BE49-F238E27FC236}">
                <a16:creationId xmlns:a16="http://schemas.microsoft.com/office/drawing/2014/main" id="{2CCEF8F4-FE15-99EA-1EEF-4DCF1593A6CA}"/>
              </a:ext>
            </a:extLst>
          </p:cNvPr>
          <p:cNvSpPr txBox="1"/>
          <p:nvPr/>
        </p:nvSpPr>
        <p:spPr>
          <a:xfrm>
            <a:off x="6742038" y="3624832"/>
            <a:ext cx="4962422" cy="1292662"/>
          </a:xfrm>
          <a:prstGeom prst="rect">
            <a:avLst/>
          </a:prstGeom>
          <a:noFill/>
        </p:spPr>
        <p:txBody>
          <a:bodyPr wrap="square" rtlCol="0">
            <a:spAutoFit/>
          </a:bodyPr>
          <a:lstStyle/>
          <a:p>
            <a:pPr algn="ctr"/>
            <a:r>
              <a:rPr lang="en-US" altLang="zh-CN" sz="2600" dirty="0"/>
              <a:t>I</a:t>
            </a:r>
            <a:r>
              <a:rPr lang="en-US" altLang="zh-CN" sz="2600" dirty="0">
                <a:solidFill>
                  <a:schemeClr val="tx1"/>
                </a:solidFill>
              </a:rPr>
              <a:t>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2</a:t>
            </a:r>
            <a:r>
              <a:rPr lang="en-US" altLang="zh-CN" sz="2600" baseline="30000" dirty="0">
                <a:solidFill>
                  <a:schemeClr val="tx1"/>
                </a:solidFill>
              </a:rPr>
              <a:t>nd</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3</a:t>
            </a:r>
            <a:r>
              <a:rPr lang="en-US" altLang="zh-CN" sz="2600" baseline="30000" dirty="0">
                <a:solidFill>
                  <a:schemeClr val="tx1"/>
                </a:solidFill>
              </a:rPr>
              <a:t>rd</a:t>
            </a:r>
            <a:r>
              <a:rPr lang="zh-CN" altLang="en-US" sz="2600" dirty="0">
                <a:solidFill>
                  <a:schemeClr val="tx1"/>
                </a:solidFill>
              </a:rPr>
              <a:t> </a:t>
            </a:r>
            <a:r>
              <a:rPr lang="en-US" altLang="zh-CN" sz="2600" dirty="0">
                <a:solidFill>
                  <a:schemeClr val="tx1"/>
                </a:solidFill>
              </a:rPr>
              <a:t>pairs:</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gives</a:t>
            </a:r>
            <a:r>
              <a:rPr lang="zh-CN" altLang="en-US" sz="2600" dirty="0"/>
              <a:t> </a:t>
            </a:r>
            <a:r>
              <a:rPr lang="en-US" altLang="zh-CN" sz="2600" b="1" i="1" dirty="0"/>
              <a:t>2</a:t>
            </a:r>
            <a:r>
              <a:rPr lang="zh-CN" altLang="en-US" sz="2600" dirty="0"/>
              <a:t> </a:t>
            </a:r>
            <a:r>
              <a:rPr lang="en-US" altLang="zh-CN" sz="2600" dirty="0"/>
              <a:t>more</a:t>
            </a:r>
            <a:r>
              <a:rPr lang="zh-CN" altLang="en-US" sz="2600" dirty="0"/>
              <a:t> </a:t>
            </a:r>
            <a:r>
              <a:rPr lang="en-US" altLang="zh-CN" sz="2600" dirty="0"/>
              <a:t>stars</a:t>
            </a:r>
            <a:r>
              <a:rPr lang="zh-CN" altLang="en-US" sz="2600" dirty="0"/>
              <a:t> </a:t>
            </a:r>
            <a:r>
              <a:rPr lang="en-US" altLang="zh-CN" sz="2600" dirty="0"/>
              <a:t>than</a:t>
            </a:r>
            <a:r>
              <a:rPr lang="zh-CN" altLang="en-US" sz="2600" dirty="0"/>
              <a:t> </a:t>
            </a:r>
            <a:r>
              <a:rPr lang="en-US" altLang="zh-CN" sz="2600" dirty="0"/>
              <a:t>the</a:t>
            </a:r>
            <a:r>
              <a:rPr lang="zh-CN" altLang="en-US" sz="2600" dirty="0"/>
              <a:t> </a:t>
            </a:r>
            <a:r>
              <a:rPr lang="en-US" altLang="zh-CN" sz="2600" dirty="0">
                <a:solidFill>
                  <a:schemeClr val="accent1"/>
                </a:solidFill>
              </a:rPr>
              <a:t>blue</a:t>
            </a:r>
            <a:r>
              <a:rPr lang="zh-CN" altLang="en-US" sz="2600" dirty="0"/>
              <a:t> </a:t>
            </a:r>
            <a:r>
              <a:rPr lang="en-US" altLang="zh-CN" sz="2600" dirty="0"/>
              <a:t>card.</a:t>
            </a:r>
            <a:endParaRPr lang="en-US" sz="2600" dirty="0">
              <a:solidFill>
                <a:schemeClr val="tx1"/>
              </a:solidFill>
            </a:endParaRPr>
          </a:p>
        </p:txBody>
      </p:sp>
      <p:grpSp>
        <p:nvGrpSpPr>
          <p:cNvPr id="12" name="Group 11">
            <a:extLst>
              <a:ext uri="{FF2B5EF4-FFF2-40B4-BE49-F238E27FC236}">
                <a16:creationId xmlns:a16="http://schemas.microsoft.com/office/drawing/2014/main" id="{175E18F1-5892-FDC5-969C-40B1F03FD663}"/>
              </a:ext>
            </a:extLst>
          </p:cNvPr>
          <p:cNvGrpSpPr/>
          <p:nvPr/>
        </p:nvGrpSpPr>
        <p:grpSpPr>
          <a:xfrm>
            <a:off x="331424" y="219889"/>
            <a:ext cx="4897259" cy="6305211"/>
            <a:chOff x="331424" y="219889"/>
            <a:chExt cx="4897259" cy="6305211"/>
          </a:xfrm>
        </p:grpSpPr>
        <p:grpSp>
          <p:nvGrpSpPr>
            <p:cNvPr id="39" name="Group 38">
              <a:extLst>
                <a:ext uri="{FF2B5EF4-FFF2-40B4-BE49-F238E27FC236}">
                  <a16:creationId xmlns:a16="http://schemas.microsoft.com/office/drawing/2014/main" id="{C2E070D2-423E-7A21-EB34-093BF4CD8621}"/>
                </a:ext>
              </a:extLst>
            </p:cNvPr>
            <p:cNvGrpSpPr/>
            <p:nvPr/>
          </p:nvGrpSpPr>
          <p:grpSpPr>
            <a:xfrm>
              <a:off x="331424" y="219889"/>
              <a:ext cx="4897259" cy="2032820"/>
              <a:chOff x="345974" y="219889"/>
              <a:chExt cx="4897259" cy="2032820"/>
            </a:xfrm>
          </p:grpSpPr>
          <p:grpSp>
            <p:nvGrpSpPr>
              <p:cNvPr id="26" name="Group 25">
                <a:extLst>
                  <a:ext uri="{FF2B5EF4-FFF2-40B4-BE49-F238E27FC236}">
                    <a16:creationId xmlns:a16="http://schemas.microsoft.com/office/drawing/2014/main" id="{7E01CADA-9429-456B-9713-621C5D046BB3}"/>
                  </a:ext>
                </a:extLst>
              </p:cNvPr>
              <p:cNvGrpSpPr/>
              <p:nvPr/>
            </p:nvGrpSpPr>
            <p:grpSpPr>
              <a:xfrm>
                <a:off x="345974" y="219889"/>
                <a:ext cx="4897259" cy="2032820"/>
                <a:chOff x="345974" y="219889"/>
                <a:chExt cx="4897259"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40275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325;g2a88fbdb102_1_66">
                  <a:extLst>
                    <a:ext uri="{FF2B5EF4-FFF2-40B4-BE49-F238E27FC236}">
                      <a16:creationId xmlns:a16="http://schemas.microsoft.com/office/drawing/2014/main" id="{7B82346C-701E-0CBD-B505-4A7F8B179B30}"/>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a:t>
                  </a:r>
                  <a:r>
                    <a:rPr lang="en-US" sz="1800" baseline="30000" dirty="0">
                      <a:solidFill>
                        <a:schemeClr val="dk1"/>
                      </a:solidFill>
                      <a:latin typeface="Calibri"/>
                      <a:ea typeface="Calibri"/>
                      <a:cs typeface="Calibri"/>
                      <a:sym typeface="Calibri"/>
                    </a:rPr>
                    <a:t>st</a:t>
                  </a:r>
                  <a:r>
                    <a:rPr 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40" name="Group 39">
              <a:extLst>
                <a:ext uri="{FF2B5EF4-FFF2-40B4-BE49-F238E27FC236}">
                  <a16:creationId xmlns:a16="http://schemas.microsoft.com/office/drawing/2014/main" id="{29BF88A7-1AD7-1E6B-879C-A81DFE021D6B}"/>
                </a:ext>
              </a:extLst>
            </p:cNvPr>
            <p:cNvGrpSpPr/>
            <p:nvPr/>
          </p:nvGrpSpPr>
          <p:grpSpPr>
            <a:xfrm>
              <a:off x="331424" y="4492280"/>
              <a:ext cx="4897259" cy="2032820"/>
              <a:chOff x="345974" y="219889"/>
              <a:chExt cx="4897259" cy="2032820"/>
            </a:xfrm>
          </p:grpSpPr>
          <p:grpSp>
            <p:nvGrpSpPr>
              <p:cNvPr id="41" name="Group 40">
                <a:extLst>
                  <a:ext uri="{FF2B5EF4-FFF2-40B4-BE49-F238E27FC236}">
                    <a16:creationId xmlns:a16="http://schemas.microsoft.com/office/drawing/2014/main" id="{EB04D109-C802-26E5-402A-07A80C9F44DC}"/>
                  </a:ext>
                </a:extLst>
              </p:cNvPr>
              <p:cNvGrpSpPr/>
              <p:nvPr/>
            </p:nvGrpSpPr>
            <p:grpSpPr>
              <a:xfrm>
                <a:off x="345974" y="219889"/>
                <a:ext cx="4897259" cy="2032820"/>
                <a:chOff x="345974" y="219889"/>
                <a:chExt cx="4897259" cy="2032820"/>
              </a:xfrm>
            </p:grpSpPr>
            <p:grpSp>
              <p:nvGrpSpPr>
                <p:cNvPr id="44" name="Group 43">
                  <a:extLst>
                    <a:ext uri="{FF2B5EF4-FFF2-40B4-BE49-F238E27FC236}">
                      <a16:creationId xmlns:a16="http://schemas.microsoft.com/office/drawing/2014/main" id="{C6A3F1DA-DEAE-ED8F-CADE-C9D8A1A82222}"/>
                    </a:ext>
                  </a:extLst>
                </p:cNvPr>
                <p:cNvGrpSpPr/>
                <p:nvPr/>
              </p:nvGrpSpPr>
              <p:grpSpPr>
                <a:xfrm>
                  <a:off x="1402753" y="219889"/>
                  <a:ext cx="3840480" cy="2032820"/>
                  <a:chOff x="2980944" y="868680"/>
                  <a:chExt cx="6236208" cy="4142232"/>
                </a:xfrm>
              </p:grpSpPr>
              <p:pic>
                <p:nvPicPr>
                  <p:cNvPr id="46" name="Picture 2" descr="62+ Thousand Computer Monitor Cartoon Royalty-Free Images, Stock Photos &amp;  Pictures | Shutterstock">
                    <a:extLst>
                      <a:ext uri="{FF2B5EF4-FFF2-40B4-BE49-F238E27FC236}">
                        <a16:creationId xmlns:a16="http://schemas.microsoft.com/office/drawing/2014/main" id="{4A3AC225-3015-A242-529C-083F96E20E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F98F03C2-471B-B943-42C7-3B155D49DDF5}"/>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Google Shape;325;g2a88fbdb102_1_66">
                  <a:extLst>
                    <a:ext uri="{FF2B5EF4-FFF2-40B4-BE49-F238E27FC236}">
                      <a16:creationId xmlns:a16="http://schemas.microsoft.com/office/drawing/2014/main" id="{30DD6FA0-0F1D-33E8-D7EE-41A1EB189D2F}"/>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dirty="0">
                      <a:solidFill>
                        <a:schemeClr val="dk1"/>
                      </a:solidFill>
                      <a:latin typeface="Calibri"/>
                      <a:ea typeface="Calibri"/>
                      <a:cs typeface="Calibri"/>
                      <a:sym typeface="Calibri"/>
                    </a:rPr>
                    <a:t>3</a:t>
                  </a:r>
                  <a:r>
                    <a:rPr lang="en-US" altLang="zh-CN" sz="1800" baseline="30000" dirty="0">
                      <a:solidFill>
                        <a:schemeClr val="dk1"/>
                      </a:solidFill>
                      <a:latin typeface="Calibri"/>
                      <a:ea typeface="Calibri"/>
                      <a:cs typeface="Calibri"/>
                      <a:sym typeface="Calibri"/>
                    </a:rPr>
                    <a:t>rd</a:t>
                  </a:r>
                  <a:r>
                    <a:rPr lang="zh-CN" alt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42" name="Picture 41" descr="A blue background with yellow stars&#10;&#10;Description automatically generated">
                <a:extLst>
                  <a:ext uri="{FF2B5EF4-FFF2-40B4-BE49-F238E27FC236}">
                    <a16:creationId xmlns:a16="http://schemas.microsoft.com/office/drawing/2014/main" id="{AB6EAECB-0D5D-25AE-AF88-D5B69F8BD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D393EDA1-7EF2-65C6-76E6-D779D24C6E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48" name="Group 47">
              <a:extLst>
                <a:ext uri="{FF2B5EF4-FFF2-40B4-BE49-F238E27FC236}">
                  <a16:creationId xmlns:a16="http://schemas.microsoft.com/office/drawing/2014/main" id="{C743BCDF-7BE4-40D5-C4E0-12F27D41BE7F}"/>
                </a:ext>
              </a:extLst>
            </p:cNvPr>
            <p:cNvGrpSpPr/>
            <p:nvPr/>
          </p:nvGrpSpPr>
          <p:grpSpPr>
            <a:xfrm>
              <a:off x="331424" y="2356085"/>
              <a:ext cx="4897259" cy="2032820"/>
              <a:chOff x="345974" y="219889"/>
              <a:chExt cx="4897259" cy="2032820"/>
            </a:xfrm>
          </p:grpSpPr>
          <p:grpSp>
            <p:nvGrpSpPr>
              <p:cNvPr id="49" name="Group 48">
                <a:extLst>
                  <a:ext uri="{FF2B5EF4-FFF2-40B4-BE49-F238E27FC236}">
                    <a16:creationId xmlns:a16="http://schemas.microsoft.com/office/drawing/2014/main" id="{97F267E7-9271-70AF-DDD6-546F73DCE58E}"/>
                  </a:ext>
                </a:extLst>
              </p:cNvPr>
              <p:cNvGrpSpPr/>
              <p:nvPr/>
            </p:nvGrpSpPr>
            <p:grpSpPr>
              <a:xfrm>
                <a:off x="345974" y="219889"/>
                <a:ext cx="4897259" cy="2032820"/>
                <a:chOff x="345974" y="219889"/>
                <a:chExt cx="4897259" cy="2032820"/>
              </a:xfrm>
            </p:grpSpPr>
            <p:grpSp>
              <p:nvGrpSpPr>
                <p:cNvPr id="52" name="Group 51">
                  <a:extLst>
                    <a:ext uri="{FF2B5EF4-FFF2-40B4-BE49-F238E27FC236}">
                      <a16:creationId xmlns:a16="http://schemas.microsoft.com/office/drawing/2014/main" id="{945F63B9-E52A-8D2B-B308-316091BE3EE0}"/>
                    </a:ext>
                  </a:extLst>
                </p:cNvPr>
                <p:cNvGrpSpPr/>
                <p:nvPr/>
              </p:nvGrpSpPr>
              <p:grpSpPr>
                <a:xfrm>
                  <a:off x="1402753" y="219889"/>
                  <a:ext cx="3840480" cy="2032820"/>
                  <a:chOff x="2980944" y="868680"/>
                  <a:chExt cx="6236208" cy="4142232"/>
                </a:xfrm>
              </p:grpSpPr>
              <p:pic>
                <p:nvPicPr>
                  <p:cNvPr id="54" name="Picture 2" descr="62+ Thousand Computer Monitor Cartoon Royalty-Free Images, Stock Photos &amp;  Pictures | Shutterstock">
                    <a:extLst>
                      <a:ext uri="{FF2B5EF4-FFF2-40B4-BE49-F238E27FC236}">
                        <a16:creationId xmlns:a16="http://schemas.microsoft.com/office/drawing/2014/main" id="{8A6A5330-9BF4-ADD6-3CFA-30F1315220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70274558-8338-BD98-318A-1FA5ED643CFF}"/>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Google Shape;325;g2a88fbdb102_1_66">
                  <a:extLst>
                    <a:ext uri="{FF2B5EF4-FFF2-40B4-BE49-F238E27FC236}">
                      <a16:creationId xmlns:a16="http://schemas.microsoft.com/office/drawing/2014/main" id="{1150658A-6A80-2756-BF12-5CC2CCC7A181}"/>
                    </a:ext>
                  </a:extLst>
                </p:cNvPr>
                <p:cNvSpPr txBox="1"/>
                <p:nvPr/>
              </p:nvSpPr>
              <p:spPr>
                <a:xfrm>
                  <a:off x="345974" y="1040479"/>
                  <a:ext cx="9870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dirty="0">
                      <a:solidFill>
                        <a:schemeClr val="dk1"/>
                      </a:solidFill>
                      <a:latin typeface="Calibri"/>
                      <a:ea typeface="Calibri"/>
                      <a:cs typeface="Calibri"/>
                      <a:sym typeface="Calibri"/>
                    </a:rPr>
                    <a:t>2</a:t>
                  </a:r>
                  <a:r>
                    <a:rPr lang="en-US" altLang="zh-CN" baseline="30000" dirty="0">
                      <a:solidFill>
                        <a:schemeClr val="dk1"/>
                      </a:solidFill>
                      <a:latin typeface="Calibri"/>
                      <a:ea typeface="Calibri"/>
                      <a:cs typeface="Calibri"/>
                      <a:sym typeface="Calibri"/>
                    </a:rPr>
                    <a:t>nd</a:t>
                  </a:r>
                  <a:r>
                    <a:rPr lang="zh-CN" altLang="en-US"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50" name="Picture 49" descr="A blue background with yellow stars&#10;&#10;Description automatically generated">
                <a:extLst>
                  <a:ext uri="{FF2B5EF4-FFF2-40B4-BE49-F238E27FC236}">
                    <a16:creationId xmlns:a16="http://schemas.microsoft.com/office/drawing/2014/main" id="{C05013F9-3FAF-DEC5-EF58-5B3C94891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51" name="Picture 50" descr="A green background with yellow stars&#10;&#10;Description automatically generated">
                <a:extLst>
                  <a:ext uri="{FF2B5EF4-FFF2-40B4-BE49-F238E27FC236}">
                    <a16:creationId xmlns:a16="http://schemas.microsoft.com/office/drawing/2014/main" id="{F758A86D-784F-BD80-6328-6013997C1E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pic>
          <p:nvPicPr>
            <p:cNvPr id="3" name="Picture 2" descr="A blue background with yellow stars&#10;&#10;Description automatically generated">
              <a:extLst>
                <a:ext uri="{FF2B5EF4-FFF2-40B4-BE49-F238E27FC236}">
                  <a16:creationId xmlns:a16="http://schemas.microsoft.com/office/drawing/2014/main" id="{CCE9941D-7B35-D486-4E04-A94508CF0D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579274"/>
              <a:ext cx="915220" cy="1097280"/>
            </a:xfrm>
            <a:prstGeom prst="rect">
              <a:avLst/>
            </a:prstGeom>
          </p:spPr>
        </p:pic>
        <p:pic>
          <p:nvPicPr>
            <p:cNvPr id="4" name="Picture 3" descr="A screen shot of a green screen with white stars&#10;&#10;Description automatically generated">
              <a:extLst>
                <a:ext uri="{FF2B5EF4-FFF2-40B4-BE49-F238E27FC236}">
                  <a16:creationId xmlns:a16="http://schemas.microsoft.com/office/drawing/2014/main" id="{ABCAAD1C-11C2-3381-B301-AEE5B4B176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6396" y="585904"/>
              <a:ext cx="911962" cy="1097280"/>
            </a:xfrm>
            <a:prstGeom prst="rect">
              <a:avLst/>
            </a:prstGeom>
          </p:spPr>
        </p:pic>
        <p:pic>
          <p:nvPicPr>
            <p:cNvPr id="7" name="Picture 6" descr="A green background with yellow stars&#10;&#10;Description automatically generated">
              <a:extLst>
                <a:ext uri="{FF2B5EF4-FFF2-40B4-BE49-F238E27FC236}">
                  <a16:creationId xmlns:a16="http://schemas.microsoft.com/office/drawing/2014/main" id="{52E3C252-8234-5243-8820-DD2A5462F3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4858295"/>
              <a:ext cx="911962" cy="1097280"/>
            </a:xfrm>
            <a:prstGeom prst="rect">
              <a:avLst/>
            </a:prstGeom>
          </p:spPr>
        </p:pic>
        <p:pic>
          <p:nvPicPr>
            <p:cNvPr id="8" name="Picture 7" descr="A blue background with yellow stars&#10;&#10;Description automatically generated">
              <a:extLst>
                <a:ext uri="{FF2B5EF4-FFF2-40B4-BE49-F238E27FC236}">
                  <a16:creationId xmlns:a16="http://schemas.microsoft.com/office/drawing/2014/main" id="{0527E530-6174-FA28-B58E-8B1060FB82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4858295"/>
              <a:ext cx="915220" cy="1097280"/>
            </a:xfrm>
            <a:prstGeom prst="rect">
              <a:avLst/>
            </a:prstGeom>
          </p:spPr>
        </p:pic>
        <p:pic>
          <p:nvPicPr>
            <p:cNvPr id="9" name="Picture 8" descr="A green background with yellow stars&#10;&#10;Description automatically generated">
              <a:extLst>
                <a:ext uri="{FF2B5EF4-FFF2-40B4-BE49-F238E27FC236}">
                  <a16:creationId xmlns:a16="http://schemas.microsoft.com/office/drawing/2014/main" id="{CF20593B-ABEE-4C99-77BB-A79947FF13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2726643"/>
              <a:ext cx="911962" cy="1097280"/>
            </a:xfrm>
            <a:prstGeom prst="rect">
              <a:avLst/>
            </a:prstGeom>
          </p:spPr>
        </p:pic>
        <p:pic>
          <p:nvPicPr>
            <p:cNvPr id="10" name="Picture 9" descr="A blue background with yellow stars&#10;&#10;Description automatically generated">
              <a:extLst>
                <a:ext uri="{FF2B5EF4-FFF2-40B4-BE49-F238E27FC236}">
                  <a16:creationId xmlns:a16="http://schemas.microsoft.com/office/drawing/2014/main" id="{603AD537-3AAF-5035-D7D7-BFEFE40399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2726643"/>
              <a:ext cx="915220" cy="1097280"/>
            </a:xfrm>
            <a:prstGeom prst="rect">
              <a:avLst/>
            </a:prstGeom>
          </p:spPr>
        </p:pic>
      </p:grpSp>
      <p:sp>
        <p:nvSpPr>
          <p:cNvPr id="11" name="Rectangle 10">
            <a:extLst>
              <a:ext uri="{FF2B5EF4-FFF2-40B4-BE49-F238E27FC236}">
                <a16:creationId xmlns:a16="http://schemas.microsoft.com/office/drawing/2014/main" id="{9CD838B2-603E-3CAC-35A9-475DAAE5C3F3}"/>
              </a:ext>
            </a:extLst>
          </p:cNvPr>
          <p:cNvSpPr/>
          <p:nvPr/>
        </p:nvSpPr>
        <p:spPr>
          <a:xfrm>
            <a:off x="7710169" y="1040479"/>
            <a:ext cx="2632452" cy="1015663"/>
          </a:xfrm>
          <a:prstGeom prst="rect">
            <a:avLst/>
          </a:prstGeom>
          <a:solidFill>
            <a:schemeClr val="accent1">
              <a:lumMod val="20000"/>
              <a:lumOff val="80000"/>
            </a:schemeClr>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2</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3" name="Oval 12">
            <a:extLst>
              <a:ext uri="{FF2B5EF4-FFF2-40B4-BE49-F238E27FC236}">
                <a16:creationId xmlns:a16="http://schemas.microsoft.com/office/drawing/2014/main" id="{FA58F933-A841-704E-0109-CAF95B3469B3}"/>
              </a:ext>
            </a:extLst>
          </p:cNvPr>
          <p:cNvSpPr/>
          <p:nvPr/>
        </p:nvSpPr>
        <p:spPr>
          <a:xfrm>
            <a:off x="1701747" y="32101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9A70734-1B12-6ADA-610B-0592ADB2C503}"/>
              </a:ext>
            </a:extLst>
          </p:cNvPr>
          <p:cNvSpPr/>
          <p:nvPr/>
        </p:nvSpPr>
        <p:spPr>
          <a:xfrm>
            <a:off x="3479652" y="4602074"/>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2031D90-DC0D-A306-9DD0-C7E940DE42F0}"/>
              </a:ext>
            </a:extLst>
          </p:cNvPr>
          <p:cNvSpPr/>
          <p:nvPr/>
        </p:nvSpPr>
        <p:spPr>
          <a:xfrm>
            <a:off x="3474790" y="247646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3361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a:extLst>
              <a:ext uri="{FF2B5EF4-FFF2-40B4-BE49-F238E27FC236}">
                <a16:creationId xmlns:a16="http://schemas.microsoft.com/office/drawing/2014/main" id="{18F0E793-512B-F15F-1032-F31A8EBC1212}"/>
              </a:ext>
            </a:extLst>
          </p:cNvPr>
          <p:cNvSpPr txBox="1"/>
          <p:nvPr/>
        </p:nvSpPr>
        <p:spPr>
          <a:xfrm>
            <a:off x="6192214" y="2340617"/>
            <a:ext cx="5668362" cy="892552"/>
          </a:xfrm>
          <a:prstGeom prst="rect">
            <a:avLst/>
          </a:prstGeom>
          <a:solidFill>
            <a:srgbClr val="FFDBF7"/>
          </a:solidFill>
        </p:spPr>
        <p:txBody>
          <a:bodyPr wrap="square" rtlCol="0">
            <a:spAutoFit/>
          </a:bodyPr>
          <a:lstStyle/>
          <a:p>
            <a:pPr algn="ctr"/>
            <a:r>
              <a:rPr lang="en-US" sz="2600" dirty="0">
                <a:solidFill>
                  <a:schemeClr val="tx1"/>
                </a:solidFill>
              </a:rPr>
              <a:t>In a third </a:t>
            </a:r>
            <a:r>
              <a:rPr lang="en-US" altLang="zh-CN" sz="2600" dirty="0"/>
              <a:t>game</a:t>
            </a:r>
            <a:r>
              <a:rPr lang="en-US" sz="2600" dirty="0">
                <a:solidFill>
                  <a:schemeClr val="tx1"/>
                </a:solidFill>
              </a:rPr>
              <a:t>, the stars that each card gives </a:t>
            </a:r>
            <a:r>
              <a:rPr lang="en-US" altLang="zh-CN" sz="2600" b="1" dirty="0">
                <a:solidFill>
                  <a:schemeClr val="tx1"/>
                </a:solidFill>
              </a:rPr>
              <a:t>change</a:t>
            </a:r>
            <a:r>
              <a:rPr 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trial</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trial</a:t>
            </a:r>
            <a:r>
              <a:rPr lang="en-US" altLang="zh-CN" sz="2600" dirty="0"/>
              <a:t>.</a:t>
            </a:r>
          </a:p>
        </p:txBody>
      </p:sp>
      <p:sp>
        <p:nvSpPr>
          <p:cNvPr id="3" name="TextBox 2">
            <a:extLst>
              <a:ext uri="{FF2B5EF4-FFF2-40B4-BE49-F238E27FC236}">
                <a16:creationId xmlns:a16="http://schemas.microsoft.com/office/drawing/2014/main" id="{0546764C-64B0-4A47-BB3B-51B9EABBC545}"/>
              </a:ext>
            </a:extLst>
          </p:cNvPr>
          <p:cNvSpPr txBox="1"/>
          <p:nvPr/>
        </p:nvSpPr>
        <p:spPr>
          <a:xfrm>
            <a:off x="6898154" y="3624832"/>
            <a:ext cx="4412596" cy="1292662"/>
          </a:xfrm>
          <a:prstGeom prst="rect">
            <a:avLst/>
          </a:prstGeom>
          <a:noFill/>
        </p:spPr>
        <p:txBody>
          <a:bodyPr wrap="square" rtlCol="0">
            <a:spAutoFit/>
          </a:bodyPr>
          <a:lstStyle/>
          <a:p>
            <a:pPr algn="ctr"/>
            <a:r>
              <a:rPr lang="en-US" altLang="zh-CN" sz="2600" dirty="0"/>
              <a:t>I</a:t>
            </a:r>
            <a:r>
              <a:rPr lang="en-US" altLang="zh-CN" sz="2600" dirty="0">
                <a:solidFill>
                  <a:schemeClr val="tx1"/>
                </a:solidFill>
              </a:rPr>
              <a:t>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t>1st</a:t>
            </a:r>
            <a:r>
              <a:rPr lang="zh-CN" altLang="en-US" sz="2600" dirty="0">
                <a:solidFill>
                  <a:schemeClr val="tx1"/>
                </a:solidFill>
              </a:rPr>
              <a:t> </a:t>
            </a:r>
            <a:r>
              <a:rPr lang="en-US" altLang="zh-CN" sz="2600" dirty="0">
                <a:solidFill>
                  <a:schemeClr val="tx1"/>
                </a:solidFill>
              </a:rPr>
              <a:t>pair:</a:t>
            </a:r>
            <a:endParaRPr lang="en-US" altLang="zh-CN" sz="2600" dirty="0"/>
          </a:p>
          <a:p>
            <a:pPr algn="ctr"/>
            <a:r>
              <a:rPr lang="en-US" altLang="zh-CN" sz="2600" dirty="0"/>
              <a:t>T</a:t>
            </a:r>
            <a:r>
              <a:rPr lang="en-US" altLang="zh-CN" sz="2600" dirty="0">
                <a:solidFill>
                  <a:schemeClr val="tx1"/>
                </a:solidFill>
              </a:rPr>
              <a: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solidFill>
                  <a:schemeClr val="tx1"/>
                </a:solidFill>
              </a:rPr>
              <a:t>gives</a:t>
            </a:r>
            <a:r>
              <a:rPr lang="zh-CN" altLang="en-US" sz="2600" dirty="0">
                <a:solidFill>
                  <a:schemeClr val="tx1"/>
                </a:solidFill>
              </a:rPr>
              <a:t> </a:t>
            </a:r>
            <a:r>
              <a:rPr lang="en-US" altLang="zh-CN" sz="2600" b="1" i="1" dirty="0"/>
              <a:t>15</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6"/>
                </a:solidFill>
              </a:rPr>
              <a:t>green</a:t>
            </a:r>
            <a:r>
              <a:rPr lang="zh-CN" altLang="en-US" sz="2600" dirty="0">
                <a:solidFill>
                  <a:schemeClr val="accent6"/>
                </a:solidFill>
              </a:rPr>
              <a:t> </a:t>
            </a:r>
            <a:r>
              <a:rPr lang="en-US" altLang="zh-CN" sz="2600" dirty="0"/>
              <a:t>card</a:t>
            </a:r>
            <a:r>
              <a:rPr lang="zh-CN" altLang="en-US" sz="2600" dirty="0"/>
              <a:t> </a:t>
            </a:r>
            <a:r>
              <a:rPr lang="en-US" altLang="zh-CN" sz="2600" dirty="0"/>
              <a:t>gives</a:t>
            </a:r>
            <a:r>
              <a:rPr lang="zh-CN" altLang="en-US" sz="2600" dirty="0"/>
              <a:t> </a:t>
            </a:r>
            <a:r>
              <a:rPr lang="en-US" altLang="zh-CN" sz="2600" b="1" i="1" dirty="0"/>
              <a:t>8</a:t>
            </a:r>
            <a:r>
              <a:rPr lang="zh-CN" altLang="en-US" sz="2600" dirty="0"/>
              <a:t> </a:t>
            </a:r>
            <a:r>
              <a:rPr lang="en-US" altLang="zh-CN" sz="2600" dirty="0">
                <a:solidFill>
                  <a:schemeClr val="tx1"/>
                </a:solidFill>
              </a:rPr>
              <a:t>stars.</a:t>
            </a:r>
            <a:r>
              <a:rPr lang="zh-CN" altLang="en-US" sz="2600" dirty="0">
                <a:solidFill>
                  <a:schemeClr val="tx1"/>
                </a:solidFill>
              </a:rPr>
              <a:t> </a:t>
            </a:r>
            <a:endParaRPr lang="en-US" sz="2600" dirty="0">
              <a:solidFill>
                <a:schemeClr val="tx1"/>
              </a:solidFill>
            </a:endParaRPr>
          </a:p>
        </p:txBody>
      </p:sp>
      <p:grpSp>
        <p:nvGrpSpPr>
          <p:cNvPr id="7" name="Group 6">
            <a:extLst>
              <a:ext uri="{FF2B5EF4-FFF2-40B4-BE49-F238E27FC236}">
                <a16:creationId xmlns:a16="http://schemas.microsoft.com/office/drawing/2014/main" id="{C195A030-520E-BDDB-D124-C1FE4C43D53D}"/>
              </a:ext>
            </a:extLst>
          </p:cNvPr>
          <p:cNvGrpSpPr/>
          <p:nvPr/>
        </p:nvGrpSpPr>
        <p:grpSpPr>
          <a:xfrm>
            <a:off x="331424" y="219889"/>
            <a:ext cx="4897259" cy="2032820"/>
            <a:chOff x="331424" y="219889"/>
            <a:chExt cx="4897259" cy="2032820"/>
          </a:xfrm>
        </p:grpSpPr>
        <p:grpSp>
          <p:nvGrpSpPr>
            <p:cNvPr id="39" name="Group 38">
              <a:extLst>
                <a:ext uri="{FF2B5EF4-FFF2-40B4-BE49-F238E27FC236}">
                  <a16:creationId xmlns:a16="http://schemas.microsoft.com/office/drawing/2014/main" id="{C2E070D2-423E-7A21-EB34-093BF4CD8621}"/>
                </a:ext>
              </a:extLst>
            </p:cNvPr>
            <p:cNvGrpSpPr/>
            <p:nvPr/>
          </p:nvGrpSpPr>
          <p:grpSpPr>
            <a:xfrm>
              <a:off x="331424" y="219889"/>
              <a:ext cx="4897259" cy="2032820"/>
              <a:chOff x="345974" y="219889"/>
              <a:chExt cx="4897259" cy="2032820"/>
            </a:xfrm>
          </p:grpSpPr>
          <p:grpSp>
            <p:nvGrpSpPr>
              <p:cNvPr id="26" name="Group 25">
                <a:extLst>
                  <a:ext uri="{FF2B5EF4-FFF2-40B4-BE49-F238E27FC236}">
                    <a16:creationId xmlns:a16="http://schemas.microsoft.com/office/drawing/2014/main" id="{7E01CADA-9429-456B-9713-621C5D046BB3}"/>
                  </a:ext>
                </a:extLst>
              </p:cNvPr>
              <p:cNvGrpSpPr/>
              <p:nvPr/>
            </p:nvGrpSpPr>
            <p:grpSpPr>
              <a:xfrm>
                <a:off x="345974" y="219889"/>
                <a:ext cx="4897259" cy="2032820"/>
                <a:chOff x="345974" y="219889"/>
                <a:chExt cx="4897259"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40275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325;g2a88fbdb102_1_66">
                  <a:extLst>
                    <a:ext uri="{FF2B5EF4-FFF2-40B4-BE49-F238E27FC236}">
                      <a16:creationId xmlns:a16="http://schemas.microsoft.com/office/drawing/2014/main" id="{7B82346C-701E-0CBD-B505-4A7F8B179B30}"/>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a:t>
                  </a:r>
                  <a:r>
                    <a:rPr lang="en-US" sz="1800" baseline="30000" dirty="0">
                      <a:solidFill>
                        <a:schemeClr val="dk1"/>
                      </a:solidFill>
                      <a:latin typeface="Calibri"/>
                      <a:ea typeface="Calibri"/>
                      <a:cs typeface="Calibri"/>
                      <a:sym typeface="Calibri"/>
                    </a:rPr>
                    <a:t>st</a:t>
                  </a:r>
                  <a:r>
                    <a:rPr 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pic>
          <p:nvPicPr>
            <p:cNvPr id="4" name="Picture 3" descr="A blue background with yellow stars&#10;&#10;Description automatically generated">
              <a:extLst>
                <a:ext uri="{FF2B5EF4-FFF2-40B4-BE49-F238E27FC236}">
                  <a16:creationId xmlns:a16="http://schemas.microsoft.com/office/drawing/2014/main" id="{A9884127-7FB9-5675-11A3-B376EF03CB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579274"/>
              <a:ext cx="915220" cy="1097280"/>
            </a:xfrm>
            <a:prstGeom prst="rect">
              <a:avLst/>
            </a:prstGeom>
          </p:spPr>
        </p:pic>
        <p:pic>
          <p:nvPicPr>
            <p:cNvPr id="5" name="Picture 4" descr="A screen shot of a green screen with white stars&#10;&#10;Description automatically generated">
              <a:extLst>
                <a:ext uri="{FF2B5EF4-FFF2-40B4-BE49-F238E27FC236}">
                  <a16:creationId xmlns:a16="http://schemas.microsoft.com/office/drawing/2014/main" id="{2EA5F51D-57AC-6637-B4EE-EA2A5282BE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6396" y="585904"/>
              <a:ext cx="911962" cy="1097280"/>
            </a:xfrm>
            <a:prstGeom prst="rect">
              <a:avLst/>
            </a:prstGeom>
          </p:spPr>
        </p:pic>
      </p:grpSp>
      <p:sp>
        <p:nvSpPr>
          <p:cNvPr id="6" name="Rectangle 5">
            <a:extLst>
              <a:ext uri="{FF2B5EF4-FFF2-40B4-BE49-F238E27FC236}">
                <a16:creationId xmlns:a16="http://schemas.microsoft.com/office/drawing/2014/main" id="{3B09DDD9-39F6-38DE-1851-323AC67114B7}"/>
              </a:ext>
            </a:extLst>
          </p:cNvPr>
          <p:cNvSpPr/>
          <p:nvPr/>
        </p:nvSpPr>
        <p:spPr>
          <a:xfrm>
            <a:off x="7710169" y="1040479"/>
            <a:ext cx="2632452" cy="1015663"/>
          </a:xfrm>
          <a:prstGeom prst="rect">
            <a:avLst/>
          </a:prstGeom>
          <a:solidFill>
            <a:srgbClr val="FFDBF7"/>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8" name="Picture 7" descr="A blue background with yellow stars&#10;&#10;Description automatically generated">
            <a:extLst>
              <a:ext uri="{FF2B5EF4-FFF2-40B4-BE49-F238E27FC236}">
                <a16:creationId xmlns:a16="http://schemas.microsoft.com/office/drawing/2014/main" id="{D5232CC0-EFCD-F5AF-7E9F-F69523B1A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504" y="574731"/>
            <a:ext cx="915220" cy="1097280"/>
          </a:xfrm>
          <a:prstGeom prst="rect">
            <a:avLst/>
          </a:prstGeom>
        </p:spPr>
      </p:pic>
      <p:pic>
        <p:nvPicPr>
          <p:cNvPr id="9" name="Picture 8" descr="A green background with yellow stars&#10;&#10;Description automatically generated">
            <a:extLst>
              <a:ext uri="{FF2B5EF4-FFF2-40B4-BE49-F238E27FC236}">
                <a16:creationId xmlns:a16="http://schemas.microsoft.com/office/drawing/2014/main" id="{C35F5841-D5C9-8FD0-94C4-848CA5318F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579274"/>
            <a:ext cx="911962" cy="1097280"/>
          </a:xfrm>
          <a:prstGeom prst="rect">
            <a:avLst/>
          </a:prstGeom>
        </p:spPr>
      </p:pic>
      <p:sp>
        <p:nvSpPr>
          <p:cNvPr id="10" name="Oval 9">
            <a:extLst>
              <a:ext uri="{FF2B5EF4-FFF2-40B4-BE49-F238E27FC236}">
                <a16:creationId xmlns:a16="http://schemas.microsoft.com/office/drawing/2014/main" id="{109BA1F3-2243-9439-E041-B52AB283C5E0}"/>
              </a:ext>
            </a:extLst>
          </p:cNvPr>
          <p:cNvSpPr/>
          <p:nvPr/>
        </p:nvSpPr>
        <p:spPr>
          <a:xfrm>
            <a:off x="1701747" y="32101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6450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65">
            <a:extLst>
              <a:ext uri="{FF2B5EF4-FFF2-40B4-BE49-F238E27FC236}">
                <a16:creationId xmlns:a16="http://schemas.microsoft.com/office/drawing/2014/main" id="{56EEF2F6-4042-F5C1-8E7D-368D087E6612}"/>
              </a:ext>
            </a:extLst>
          </p:cNvPr>
          <p:cNvSpPr txBox="1"/>
          <p:nvPr/>
        </p:nvSpPr>
        <p:spPr>
          <a:xfrm>
            <a:off x="6192214" y="2340617"/>
            <a:ext cx="5668362" cy="892552"/>
          </a:xfrm>
          <a:prstGeom prst="rect">
            <a:avLst/>
          </a:prstGeom>
          <a:solidFill>
            <a:srgbClr val="FFDBF7"/>
          </a:solidFill>
        </p:spPr>
        <p:txBody>
          <a:bodyPr wrap="square" rtlCol="0">
            <a:spAutoFit/>
          </a:bodyPr>
          <a:lstStyle/>
          <a:p>
            <a:pPr algn="ctr"/>
            <a:r>
              <a:rPr lang="en-US" sz="2600" dirty="0">
                <a:solidFill>
                  <a:schemeClr val="tx1"/>
                </a:solidFill>
              </a:rPr>
              <a:t>In a third </a:t>
            </a:r>
            <a:r>
              <a:rPr lang="en-US" altLang="zh-CN" sz="2600" dirty="0"/>
              <a:t>game</a:t>
            </a:r>
            <a:r>
              <a:rPr lang="en-US" sz="2600" dirty="0">
                <a:solidFill>
                  <a:schemeClr val="tx1"/>
                </a:solidFill>
              </a:rPr>
              <a:t>, the stars that each card gives </a:t>
            </a:r>
            <a:r>
              <a:rPr lang="en-US" altLang="zh-CN" sz="2600" b="1" dirty="0">
                <a:solidFill>
                  <a:schemeClr val="tx1"/>
                </a:solidFill>
              </a:rPr>
              <a:t>change</a:t>
            </a:r>
            <a:r>
              <a:rPr 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trial</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trial</a:t>
            </a:r>
            <a:r>
              <a:rPr lang="en-US" altLang="zh-CN" sz="2600" dirty="0"/>
              <a:t>.</a:t>
            </a:r>
          </a:p>
        </p:txBody>
      </p:sp>
      <p:sp>
        <p:nvSpPr>
          <p:cNvPr id="68" name="TextBox 67">
            <a:extLst>
              <a:ext uri="{FF2B5EF4-FFF2-40B4-BE49-F238E27FC236}">
                <a16:creationId xmlns:a16="http://schemas.microsoft.com/office/drawing/2014/main" id="{2CCEF8F4-FE15-99EA-1EEF-4DCF1593A6CA}"/>
              </a:ext>
            </a:extLst>
          </p:cNvPr>
          <p:cNvSpPr txBox="1"/>
          <p:nvPr/>
        </p:nvSpPr>
        <p:spPr>
          <a:xfrm>
            <a:off x="6742038" y="3624832"/>
            <a:ext cx="4962422" cy="2492990"/>
          </a:xfrm>
          <a:prstGeom prst="rect">
            <a:avLst/>
          </a:prstGeom>
          <a:noFill/>
        </p:spPr>
        <p:txBody>
          <a:bodyPr wrap="square" rtlCol="0">
            <a:spAutoFit/>
          </a:bodyPr>
          <a:lstStyle/>
          <a:p>
            <a:pPr algn="ctr"/>
            <a:r>
              <a:rPr lang="en-US" altLang="zh-CN" sz="2600" dirty="0"/>
              <a:t>I</a:t>
            </a:r>
            <a:r>
              <a:rPr lang="en-US" altLang="zh-CN" sz="2600" dirty="0">
                <a:solidFill>
                  <a:schemeClr val="tx1"/>
                </a:solidFill>
              </a:rPr>
              <a:t>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2</a:t>
            </a:r>
            <a:r>
              <a:rPr lang="en-US" altLang="zh-CN" sz="2600" baseline="30000" dirty="0">
                <a:solidFill>
                  <a:schemeClr val="tx1"/>
                </a:solidFill>
              </a:rPr>
              <a:t>nd</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3</a:t>
            </a:r>
            <a:r>
              <a:rPr lang="en-US" altLang="zh-CN" sz="2600" baseline="30000" dirty="0">
                <a:solidFill>
                  <a:schemeClr val="tx1"/>
                </a:solidFill>
              </a:rPr>
              <a:t>rd</a:t>
            </a:r>
            <a:r>
              <a:rPr lang="zh-CN" altLang="en-US" sz="2600" dirty="0">
                <a:solidFill>
                  <a:schemeClr val="tx1"/>
                </a:solidFill>
              </a:rPr>
              <a:t> </a:t>
            </a:r>
            <a:r>
              <a:rPr lang="en-US" altLang="zh-CN" sz="2600" dirty="0">
                <a:solidFill>
                  <a:schemeClr val="tx1"/>
                </a:solidFill>
              </a:rPr>
              <a:t>pairs:</a:t>
            </a:r>
            <a:endParaRPr lang="en-US" altLang="zh-CN" sz="2600" dirty="0"/>
          </a:p>
          <a:p>
            <a:pPr algn="ctr"/>
            <a:r>
              <a:rPr lang="en-US" altLang="zh-CN" sz="2600" dirty="0"/>
              <a:t>The</a:t>
            </a:r>
            <a:r>
              <a:rPr lang="zh-CN" altLang="en-US" sz="2600" dirty="0"/>
              <a:t> </a:t>
            </a:r>
            <a:r>
              <a:rPr lang="en-US" altLang="zh-CN" sz="2600" dirty="0">
                <a:solidFill>
                  <a:schemeClr val="accent1"/>
                </a:solidFill>
              </a:rPr>
              <a:t>blue</a:t>
            </a:r>
            <a:r>
              <a:rPr lang="zh-CN" altLang="en-US" sz="2600" dirty="0"/>
              <a:t> </a:t>
            </a:r>
            <a:r>
              <a:rPr lang="en-US" altLang="zh-CN" sz="2600" dirty="0"/>
              <a:t>and</a:t>
            </a:r>
            <a:r>
              <a:rPr lang="zh-CN" altLang="en-US" sz="2600" dirty="0"/>
              <a:t> </a:t>
            </a:r>
            <a:r>
              <a:rPr lang="en-US" altLang="zh-CN" sz="2600" dirty="0">
                <a:solidFill>
                  <a:schemeClr val="accent6"/>
                </a:solidFill>
              </a:rPr>
              <a:t>green </a:t>
            </a:r>
            <a:r>
              <a:rPr lang="en-US" altLang="zh-CN" sz="2600" dirty="0"/>
              <a:t>cards give</a:t>
            </a:r>
            <a:r>
              <a:rPr lang="zh-CN" altLang="en-US" sz="2600" dirty="0"/>
              <a:t> </a:t>
            </a:r>
            <a:r>
              <a:rPr lang="en-US" altLang="zh-CN" sz="2600" dirty="0"/>
              <a:t>different</a:t>
            </a:r>
            <a:r>
              <a:rPr lang="zh-CN" altLang="en-US" sz="2600" dirty="0"/>
              <a:t> </a:t>
            </a:r>
            <a:r>
              <a:rPr lang="en-US" altLang="zh-CN" sz="2600" dirty="0"/>
              <a:t>number</a:t>
            </a:r>
            <a:r>
              <a:rPr lang="zh-CN" altLang="en-US" sz="2600" dirty="0"/>
              <a:t> </a:t>
            </a:r>
            <a:r>
              <a:rPr lang="en-US" altLang="zh-CN" sz="2600" dirty="0"/>
              <a:t>of</a:t>
            </a:r>
            <a:r>
              <a:rPr lang="zh-CN" altLang="en-US" sz="2600" dirty="0"/>
              <a:t> </a:t>
            </a:r>
            <a:r>
              <a:rPr lang="en-US" altLang="zh-CN" sz="2600" dirty="0"/>
              <a:t>stars</a:t>
            </a:r>
            <a:r>
              <a:rPr lang="zh-CN" altLang="en-US" sz="2600" dirty="0"/>
              <a:t> </a:t>
            </a:r>
            <a:r>
              <a:rPr lang="en-US" altLang="zh-CN" sz="2600" dirty="0"/>
              <a:t>each</a:t>
            </a:r>
            <a:r>
              <a:rPr lang="zh-CN" altLang="en-US" sz="2600" dirty="0"/>
              <a:t> </a:t>
            </a:r>
            <a:r>
              <a:rPr lang="en-US" altLang="zh-CN" sz="2600" dirty="0"/>
              <a:t>time.</a:t>
            </a:r>
          </a:p>
          <a:p>
            <a:pPr algn="ctr"/>
            <a:endParaRPr lang="en-US" sz="2600" dirty="0">
              <a:solidFill>
                <a:schemeClr val="tx1"/>
              </a:solidFill>
            </a:endParaRPr>
          </a:p>
          <a:p>
            <a:pPr algn="ctr"/>
            <a:r>
              <a:rPr lang="en-US" altLang="zh-CN" sz="2600" dirty="0"/>
              <a:t>It</a:t>
            </a:r>
            <a:r>
              <a:rPr lang="zh-CN" altLang="en-US" sz="2600" dirty="0"/>
              <a:t> </a:t>
            </a:r>
            <a:r>
              <a:rPr lang="en-US" altLang="zh-CN" sz="2600" dirty="0"/>
              <a:t>is</a:t>
            </a:r>
            <a:r>
              <a:rPr lang="zh-CN" altLang="en-US" sz="2600" dirty="0"/>
              <a:t> </a:t>
            </a:r>
            <a:r>
              <a:rPr lang="en-US" altLang="zh-CN" sz="2600" dirty="0"/>
              <a:t>harder</a:t>
            </a:r>
            <a:r>
              <a:rPr lang="zh-CN" altLang="en-US" sz="2600" dirty="0"/>
              <a:t> </a:t>
            </a:r>
            <a:r>
              <a:rPr lang="en-US" altLang="zh-CN" sz="2600" dirty="0"/>
              <a:t>to</a:t>
            </a:r>
            <a:r>
              <a:rPr lang="zh-CN" altLang="en-US" sz="2600" dirty="0"/>
              <a:t> </a:t>
            </a:r>
            <a:r>
              <a:rPr lang="en-US" altLang="zh-CN" sz="2600" dirty="0"/>
              <a:t>tell</a:t>
            </a:r>
            <a:r>
              <a:rPr lang="zh-CN" altLang="en-US" sz="2600" dirty="0"/>
              <a:t> </a:t>
            </a:r>
            <a:r>
              <a:rPr lang="en-US" altLang="zh-CN" sz="2600" dirty="0"/>
              <a:t>how</a:t>
            </a:r>
            <a:r>
              <a:rPr lang="zh-CN" altLang="en-US" sz="2600" dirty="0"/>
              <a:t> </a:t>
            </a:r>
            <a:r>
              <a:rPr lang="en-US" altLang="zh-CN" sz="2600" dirty="0"/>
              <a:t>many</a:t>
            </a:r>
            <a:r>
              <a:rPr lang="zh-CN" altLang="en-US" sz="2600" dirty="0"/>
              <a:t> </a:t>
            </a:r>
            <a:r>
              <a:rPr lang="en-US" altLang="zh-CN" sz="2600" dirty="0"/>
              <a:t>stars</a:t>
            </a:r>
            <a:r>
              <a:rPr lang="zh-CN" altLang="en-US" sz="2600" dirty="0"/>
              <a:t> </a:t>
            </a:r>
            <a:r>
              <a:rPr lang="en-US" altLang="zh-CN" sz="2600" dirty="0"/>
              <a:t>you</a:t>
            </a:r>
            <a:r>
              <a:rPr lang="zh-CN" altLang="en-US" sz="2600" dirty="0"/>
              <a:t> </a:t>
            </a:r>
            <a:r>
              <a:rPr lang="en-US" altLang="zh-CN" sz="2600" dirty="0"/>
              <a:t>will</a:t>
            </a:r>
            <a:r>
              <a:rPr lang="zh-CN" altLang="en-US" sz="2600" dirty="0"/>
              <a:t> </a:t>
            </a:r>
            <a:r>
              <a:rPr lang="en-US" altLang="zh-CN" sz="2600" dirty="0"/>
              <a:t>get</a:t>
            </a:r>
            <a:r>
              <a:rPr lang="zh-CN" altLang="en-US" sz="2600" dirty="0"/>
              <a:t> </a:t>
            </a:r>
            <a:r>
              <a:rPr lang="en-US" altLang="zh-CN" sz="2600" dirty="0"/>
              <a:t>from</a:t>
            </a:r>
            <a:r>
              <a:rPr lang="zh-CN" altLang="en-US" sz="2600" dirty="0"/>
              <a:t> </a:t>
            </a:r>
            <a:r>
              <a:rPr lang="en-US" altLang="zh-CN" sz="2600" dirty="0"/>
              <a:t>each</a:t>
            </a:r>
            <a:r>
              <a:rPr lang="zh-CN" altLang="en-US" sz="2600" dirty="0"/>
              <a:t> </a:t>
            </a:r>
            <a:r>
              <a:rPr lang="en-US" altLang="zh-CN" sz="2600" dirty="0"/>
              <a:t>card.</a:t>
            </a:r>
            <a:endParaRPr lang="en-US" sz="2600" dirty="0">
              <a:solidFill>
                <a:schemeClr val="tx1"/>
              </a:solidFill>
            </a:endParaRPr>
          </a:p>
        </p:txBody>
      </p:sp>
      <p:sp>
        <p:nvSpPr>
          <p:cNvPr id="5" name="Rectangle 4">
            <a:extLst>
              <a:ext uri="{FF2B5EF4-FFF2-40B4-BE49-F238E27FC236}">
                <a16:creationId xmlns:a16="http://schemas.microsoft.com/office/drawing/2014/main" id="{09A5E7B6-7EBD-27D5-DA88-669B2190A853}"/>
              </a:ext>
            </a:extLst>
          </p:cNvPr>
          <p:cNvSpPr/>
          <p:nvPr/>
        </p:nvSpPr>
        <p:spPr>
          <a:xfrm>
            <a:off x="7710169" y="1040479"/>
            <a:ext cx="2632452" cy="1015663"/>
          </a:xfrm>
          <a:prstGeom prst="rect">
            <a:avLst/>
          </a:prstGeom>
          <a:solidFill>
            <a:srgbClr val="FFDBF7"/>
          </a:solidFill>
        </p:spPr>
        <p:txBody>
          <a:bodyPr wrap="none" lIns="91440" tIns="45720" rIns="91440" bIns="45720">
            <a:spAutoFit/>
          </a:bodyPr>
          <a:lstStyle/>
          <a:p>
            <a:pPr algn="ctr"/>
            <a:r>
              <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G</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ame</a:t>
            </a:r>
            <a:r>
              <a:rPr lang="zh-CN" alt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a:t>
            </a:r>
            <a:r>
              <a:rPr lang="en-US" altLang="zh-CN"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endParaRPr lang="en-US" sz="6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grpSp>
        <p:nvGrpSpPr>
          <p:cNvPr id="19" name="Group 18">
            <a:extLst>
              <a:ext uri="{FF2B5EF4-FFF2-40B4-BE49-F238E27FC236}">
                <a16:creationId xmlns:a16="http://schemas.microsoft.com/office/drawing/2014/main" id="{66385056-074F-4429-00AF-F648BF42CD15}"/>
              </a:ext>
            </a:extLst>
          </p:cNvPr>
          <p:cNvGrpSpPr/>
          <p:nvPr/>
        </p:nvGrpSpPr>
        <p:grpSpPr>
          <a:xfrm>
            <a:off x="331424" y="219889"/>
            <a:ext cx="4897259" cy="6305211"/>
            <a:chOff x="331424" y="219889"/>
            <a:chExt cx="4897259" cy="6305211"/>
          </a:xfrm>
        </p:grpSpPr>
        <p:grpSp>
          <p:nvGrpSpPr>
            <p:cNvPr id="6" name="Group 5">
              <a:extLst>
                <a:ext uri="{FF2B5EF4-FFF2-40B4-BE49-F238E27FC236}">
                  <a16:creationId xmlns:a16="http://schemas.microsoft.com/office/drawing/2014/main" id="{91C8F27D-EAE5-12AB-EF6F-54A4F8053375}"/>
                </a:ext>
              </a:extLst>
            </p:cNvPr>
            <p:cNvGrpSpPr/>
            <p:nvPr/>
          </p:nvGrpSpPr>
          <p:grpSpPr>
            <a:xfrm>
              <a:off x="331424" y="219889"/>
              <a:ext cx="4897259" cy="6305211"/>
              <a:chOff x="331424" y="219889"/>
              <a:chExt cx="4897259" cy="6305211"/>
            </a:xfrm>
          </p:grpSpPr>
          <p:grpSp>
            <p:nvGrpSpPr>
              <p:cNvPr id="39" name="Group 38">
                <a:extLst>
                  <a:ext uri="{FF2B5EF4-FFF2-40B4-BE49-F238E27FC236}">
                    <a16:creationId xmlns:a16="http://schemas.microsoft.com/office/drawing/2014/main" id="{C2E070D2-423E-7A21-EB34-093BF4CD8621}"/>
                  </a:ext>
                </a:extLst>
              </p:cNvPr>
              <p:cNvGrpSpPr/>
              <p:nvPr/>
            </p:nvGrpSpPr>
            <p:grpSpPr>
              <a:xfrm>
                <a:off x="331424" y="219889"/>
                <a:ext cx="4897259" cy="2032820"/>
                <a:chOff x="345974" y="219889"/>
                <a:chExt cx="4897259" cy="2032820"/>
              </a:xfrm>
            </p:grpSpPr>
            <p:grpSp>
              <p:nvGrpSpPr>
                <p:cNvPr id="26" name="Group 25">
                  <a:extLst>
                    <a:ext uri="{FF2B5EF4-FFF2-40B4-BE49-F238E27FC236}">
                      <a16:creationId xmlns:a16="http://schemas.microsoft.com/office/drawing/2014/main" id="{7E01CADA-9429-456B-9713-621C5D046BB3}"/>
                    </a:ext>
                  </a:extLst>
                </p:cNvPr>
                <p:cNvGrpSpPr/>
                <p:nvPr/>
              </p:nvGrpSpPr>
              <p:grpSpPr>
                <a:xfrm>
                  <a:off x="345974" y="219889"/>
                  <a:ext cx="4897259" cy="2032820"/>
                  <a:chOff x="345974" y="219889"/>
                  <a:chExt cx="4897259" cy="2032820"/>
                </a:xfrm>
              </p:grpSpPr>
              <p:grpSp>
                <p:nvGrpSpPr>
                  <p:cNvPr id="2" name="Group 1">
                    <a:extLst>
                      <a:ext uri="{FF2B5EF4-FFF2-40B4-BE49-F238E27FC236}">
                        <a16:creationId xmlns:a16="http://schemas.microsoft.com/office/drawing/2014/main" id="{3A2CB47A-451D-4E67-EFB2-C1DBCDDBBCD5}"/>
                      </a:ext>
                    </a:extLst>
                  </p:cNvPr>
                  <p:cNvGrpSpPr/>
                  <p:nvPr/>
                </p:nvGrpSpPr>
                <p:grpSpPr>
                  <a:xfrm>
                    <a:off x="1402753" y="219889"/>
                    <a:ext cx="3840480"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325;g2a88fbdb102_1_66">
                    <a:extLst>
                      <a:ext uri="{FF2B5EF4-FFF2-40B4-BE49-F238E27FC236}">
                        <a16:creationId xmlns:a16="http://schemas.microsoft.com/office/drawing/2014/main" id="{7B82346C-701E-0CBD-B505-4A7F8B179B30}"/>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a:t>
                    </a:r>
                    <a:r>
                      <a:rPr lang="en-US" sz="1800" baseline="30000" dirty="0">
                        <a:solidFill>
                          <a:schemeClr val="dk1"/>
                        </a:solidFill>
                        <a:latin typeface="Calibri"/>
                        <a:ea typeface="Calibri"/>
                        <a:cs typeface="Calibri"/>
                        <a:sym typeface="Calibri"/>
                      </a:rPr>
                      <a:t>st</a:t>
                    </a:r>
                    <a:r>
                      <a:rPr 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40" name="Group 39">
                <a:extLst>
                  <a:ext uri="{FF2B5EF4-FFF2-40B4-BE49-F238E27FC236}">
                    <a16:creationId xmlns:a16="http://schemas.microsoft.com/office/drawing/2014/main" id="{29BF88A7-1AD7-1E6B-879C-A81DFE021D6B}"/>
                  </a:ext>
                </a:extLst>
              </p:cNvPr>
              <p:cNvGrpSpPr/>
              <p:nvPr/>
            </p:nvGrpSpPr>
            <p:grpSpPr>
              <a:xfrm>
                <a:off x="331424" y="4492280"/>
                <a:ext cx="4897259" cy="2032820"/>
                <a:chOff x="345974" y="219889"/>
                <a:chExt cx="4897259" cy="2032820"/>
              </a:xfrm>
            </p:grpSpPr>
            <p:grpSp>
              <p:nvGrpSpPr>
                <p:cNvPr id="41" name="Group 40">
                  <a:extLst>
                    <a:ext uri="{FF2B5EF4-FFF2-40B4-BE49-F238E27FC236}">
                      <a16:creationId xmlns:a16="http://schemas.microsoft.com/office/drawing/2014/main" id="{EB04D109-C802-26E5-402A-07A80C9F44DC}"/>
                    </a:ext>
                  </a:extLst>
                </p:cNvPr>
                <p:cNvGrpSpPr/>
                <p:nvPr/>
              </p:nvGrpSpPr>
              <p:grpSpPr>
                <a:xfrm>
                  <a:off x="345974" y="219889"/>
                  <a:ext cx="4897259" cy="2032820"/>
                  <a:chOff x="345974" y="219889"/>
                  <a:chExt cx="4897259" cy="2032820"/>
                </a:xfrm>
              </p:grpSpPr>
              <p:grpSp>
                <p:nvGrpSpPr>
                  <p:cNvPr id="44" name="Group 43">
                    <a:extLst>
                      <a:ext uri="{FF2B5EF4-FFF2-40B4-BE49-F238E27FC236}">
                        <a16:creationId xmlns:a16="http://schemas.microsoft.com/office/drawing/2014/main" id="{C6A3F1DA-DEAE-ED8F-CADE-C9D8A1A82222}"/>
                      </a:ext>
                    </a:extLst>
                  </p:cNvPr>
                  <p:cNvGrpSpPr/>
                  <p:nvPr/>
                </p:nvGrpSpPr>
                <p:grpSpPr>
                  <a:xfrm>
                    <a:off x="1402753" y="219889"/>
                    <a:ext cx="3840480" cy="2032820"/>
                    <a:chOff x="2980944" y="868680"/>
                    <a:chExt cx="6236208" cy="4142232"/>
                  </a:xfrm>
                </p:grpSpPr>
                <p:pic>
                  <p:nvPicPr>
                    <p:cNvPr id="46" name="Picture 2" descr="62+ Thousand Computer Monitor Cartoon Royalty-Free Images, Stock Photos &amp;  Pictures | Shutterstock">
                      <a:extLst>
                        <a:ext uri="{FF2B5EF4-FFF2-40B4-BE49-F238E27FC236}">
                          <a16:creationId xmlns:a16="http://schemas.microsoft.com/office/drawing/2014/main" id="{4A3AC225-3015-A242-529C-083F96E20E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F98F03C2-471B-B943-42C7-3B155D49DDF5}"/>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Google Shape;325;g2a88fbdb102_1_66">
                    <a:extLst>
                      <a:ext uri="{FF2B5EF4-FFF2-40B4-BE49-F238E27FC236}">
                        <a16:creationId xmlns:a16="http://schemas.microsoft.com/office/drawing/2014/main" id="{30DD6FA0-0F1D-33E8-D7EE-41A1EB189D2F}"/>
                      </a:ext>
                    </a:extLst>
                  </p:cNvPr>
                  <p:cNvSpPr txBox="1"/>
                  <p:nvPr/>
                </p:nvSpPr>
                <p:spPr>
                  <a:xfrm>
                    <a:off x="345974" y="1040479"/>
                    <a:ext cx="98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dirty="0">
                        <a:solidFill>
                          <a:schemeClr val="dk1"/>
                        </a:solidFill>
                        <a:latin typeface="Calibri"/>
                        <a:ea typeface="Calibri"/>
                        <a:cs typeface="Calibri"/>
                        <a:sym typeface="Calibri"/>
                      </a:rPr>
                      <a:t>3</a:t>
                    </a:r>
                    <a:r>
                      <a:rPr lang="en-US" altLang="zh-CN" sz="1800" baseline="30000" dirty="0">
                        <a:solidFill>
                          <a:schemeClr val="dk1"/>
                        </a:solidFill>
                        <a:latin typeface="Calibri"/>
                        <a:ea typeface="Calibri"/>
                        <a:cs typeface="Calibri"/>
                        <a:sym typeface="Calibri"/>
                      </a:rPr>
                      <a:t>rd</a:t>
                    </a:r>
                    <a:r>
                      <a:rPr lang="zh-CN" altLang="en-US" sz="1800"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42" name="Picture 41" descr="A blue background with yellow stars&#10;&#10;Description automatically generated">
                  <a:extLst>
                    <a:ext uri="{FF2B5EF4-FFF2-40B4-BE49-F238E27FC236}">
                      <a16:creationId xmlns:a16="http://schemas.microsoft.com/office/drawing/2014/main" id="{AB6EAECB-0D5D-25AE-AF88-D5B69F8BD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D393EDA1-7EF2-65C6-76E6-D779D24C6E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48" name="Group 47">
                <a:extLst>
                  <a:ext uri="{FF2B5EF4-FFF2-40B4-BE49-F238E27FC236}">
                    <a16:creationId xmlns:a16="http://schemas.microsoft.com/office/drawing/2014/main" id="{C743BCDF-7BE4-40D5-C4E0-12F27D41BE7F}"/>
                  </a:ext>
                </a:extLst>
              </p:cNvPr>
              <p:cNvGrpSpPr/>
              <p:nvPr/>
            </p:nvGrpSpPr>
            <p:grpSpPr>
              <a:xfrm>
                <a:off x="331424" y="2356085"/>
                <a:ext cx="4897259" cy="2032820"/>
                <a:chOff x="345974" y="219889"/>
                <a:chExt cx="4897259" cy="2032820"/>
              </a:xfrm>
            </p:grpSpPr>
            <p:grpSp>
              <p:nvGrpSpPr>
                <p:cNvPr id="49" name="Group 48">
                  <a:extLst>
                    <a:ext uri="{FF2B5EF4-FFF2-40B4-BE49-F238E27FC236}">
                      <a16:creationId xmlns:a16="http://schemas.microsoft.com/office/drawing/2014/main" id="{97F267E7-9271-70AF-DDD6-546F73DCE58E}"/>
                    </a:ext>
                  </a:extLst>
                </p:cNvPr>
                <p:cNvGrpSpPr/>
                <p:nvPr/>
              </p:nvGrpSpPr>
              <p:grpSpPr>
                <a:xfrm>
                  <a:off x="345974" y="219889"/>
                  <a:ext cx="4897259" cy="2032820"/>
                  <a:chOff x="345974" y="219889"/>
                  <a:chExt cx="4897259" cy="2032820"/>
                </a:xfrm>
              </p:grpSpPr>
              <p:grpSp>
                <p:nvGrpSpPr>
                  <p:cNvPr id="52" name="Group 51">
                    <a:extLst>
                      <a:ext uri="{FF2B5EF4-FFF2-40B4-BE49-F238E27FC236}">
                        <a16:creationId xmlns:a16="http://schemas.microsoft.com/office/drawing/2014/main" id="{945F63B9-E52A-8D2B-B308-316091BE3EE0}"/>
                      </a:ext>
                    </a:extLst>
                  </p:cNvPr>
                  <p:cNvGrpSpPr/>
                  <p:nvPr/>
                </p:nvGrpSpPr>
                <p:grpSpPr>
                  <a:xfrm>
                    <a:off x="1402753" y="219889"/>
                    <a:ext cx="3840480" cy="2032820"/>
                    <a:chOff x="2980944" y="868680"/>
                    <a:chExt cx="6236208" cy="4142232"/>
                  </a:xfrm>
                </p:grpSpPr>
                <p:pic>
                  <p:nvPicPr>
                    <p:cNvPr id="54" name="Picture 2" descr="62+ Thousand Computer Monitor Cartoon Royalty-Free Images, Stock Photos &amp;  Pictures | Shutterstock">
                      <a:extLst>
                        <a:ext uri="{FF2B5EF4-FFF2-40B4-BE49-F238E27FC236}">
                          <a16:creationId xmlns:a16="http://schemas.microsoft.com/office/drawing/2014/main" id="{8A6A5330-9BF4-ADD6-3CFA-30F1315220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70274558-8338-BD98-318A-1FA5ED643CFF}"/>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Google Shape;325;g2a88fbdb102_1_66">
                    <a:extLst>
                      <a:ext uri="{FF2B5EF4-FFF2-40B4-BE49-F238E27FC236}">
                        <a16:creationId xmlns:a16="http://schemas.microsoft.com/office/drawing/2014/main" id="{1150658A-6A80-2756-BF12-5CC2CCC7A181}"/>
                      </a:ext>
                    </a:extLst>
                  </p:cNvPr>
                  <p:cNvSpPr txBox="1"/>
                  <p:nvPr/>
                </p:nvSpPr>
                <p:spPr>
                  <a:xfrm>
                    <a:off x="345974" y="1040479"/>
                    <a:ext cx="9870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dirty="0">
                        <a:solidFill>
                          <a:schemeClr val="dk1"/>
                        </a:solidFill>
                        <a:latin typeface="Calibri"/>
                        <a:ea typeface="Calibri"/>
                        <a:cs typeface="Calibri"/>
                        <a:sym typeface="Calibri"/>
                      </a:rPr>
                      <a:t>2</a:t>
                    </a:r>
                    <a:r>
                      <a:rPr lang="en-US" altLang="zh-CN" baseline="30000" dirty="0">
                        <a:solidFill>
                          <a:schemeClr val="dk1"/>
                        </a:solidFill>
                        <a:latin typeface="Calibri"/>
                        <a:ea typeface="Calibri"/>
                        <a:cs typeface="Calibri"/>
                        <a:sym typeface="Calibri"/>
                      </a:rPr>
                      <a:t>nd</a:t>
                    </a:r>
                    <a:r>
                      <a:rPr lang="zh-CN" altLang="en-US" dirty="0">
                        <a:solidFill>
                          <a:schemeClr val="dk1"/>
                        </a:solidFill>
                        <a:latin typeface="Calibri"/>
                        <a:ea typeface="Calibri"/>
                        <a:cs typeface="Calibri"/>
                        <a:sym typeface="Calibri"/>
                      </a:rPr>
                      <a:t> </a:t>
                    </a:r>
                    <a:r>
                      <a:rPr lang="en-US" altLang="zh-CN" dirty="0">
                        <a:solidFill>
                          <a:schemeClr val="dk1"/>
                        </a:solidFill>
                        <a:latin typeface="Calibri"/>
                        <a:ea typeface="Calibri"/>
                        <a:cs typeface="Calibri"/>
                        <a:sym typeface="Calibri"/>
                      </a:rPr>
                      <a:t>pair</a:t>
                    </a:r>
                    <a:endParaRPr sz="1800" dirty="0">
                      <a:solidFill>
                        <a:schemeClr val="dk1"/>
                      </a:solidFill>
                      <a:latin typeface="Calibri"/>
                      <a:ea typeface="Calibri"/>
                      <a:cs typeface="Calibri"/>
                      <a:sym typeface="Calibri"/>
                    </a:endParaRPr>
                  </a:p>
                </p:txBody>
              </p:sp>
            </p:grpSp>
            <p:pic>
              <p:nvPicPr>
                <p:cNvPr id="50" name="Picture 49" descr="A blue background with yellow stars&#10;&#10;Description automatically generated">
                  <a:extLst>
                    <a:ext uri="{FF2B5EF4-FFF2-40B4-BE49-F238E27FC236}">
                      <a16:creationId xmlns:a16="http://schemas.microsoft.com/office/drawing/2014/main" id="{C05013F9-3FAF-DEC5-EF58-5B3C94891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51" name="Picture 50" descr="A green background with yellow stars&#10;&#10;Description automatically generated">
                  <a:extLst>
                    <a:ext uri="{FF2B5EF4-FFF2-40B4-BE49-F238E27FC236}">
                      <a16:creationId xmlns:a16="http://schemas.microsoft.com/office/drawing/2014/main" id="{F758A86D-784F-BD80-6328-6013997C1E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pic>
            <p:nvPicPr>
              <p:cNvPr id="3" name="Picture 2" descr="A blue background with yellow stars&#10;&#10;Description automatically generated">
                <a:extLst>
                  <a:ext uri="{FF2B5EF4-FFF2-40B4-BE49-F238E27FC236}">
                    <a16:creationId xmlns:a16="http://schemas.microsoft.com/office/drawing/2014/main" id="{CCE9941D-7B35-D486-4E04-A94508CF0D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579274"/>
                <a:ext cx="915220" cy="1097280"/>
              </a:xfrm>
              <a:prstGeom prst="rect">
                <a:avLst/>
              </a:prstGeom>
            </p:spPr>
          </p:pic>
          <p:pic>
            <p:nvPicPr>
              <p:cNvPr id="4" name="Picture 3" descr="A screen shot of a green screen with white stars&#10;&#10;Description automatically generated">
                <a:extLst>
                  <a:ext uri="{FF2B5EF4-FFF2-40B4-BE49-F238E27FC236}">
                    <a16:creationId xmlns:a16="http://schemas.microsoft.com/office/drawing/2014/main" id="{ABCAAD1C-11C2-3381-B301-AEE5B4B176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6396" y="585904"/>
                <a:ext cx="911962" cy="1097280"/>
              </a:xfrm>
              <a:prstGeom prst="rect">
                <a:avLst/>
              </a:prstGeom>
            </p:spPr>
          </p:pic>
          <p:pic>
            <p:nvPicPr>
              <p:cNvPr id="7" name="Picture 6" descr="A green background with yellow stars&#10;&#10;Description automatically generated">
                <a:extLst>
                  <a:ext uri="{FF2B5EF4-FFF2-40B4-BE49-F238E27FC236}">
                    <a16:creationId xmlns:a16="http://schemas.microsoft.com/office/drawing/2014/main" id="{52E3C252-8234-5243-8820-DD2A5462F3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4858295"/>
                <a:ext cx="911962" cy="1097280"/>
              </a:xfrm>
              <a:prstGeom prst="rect">
                <a:avLst/>
              </a:prstGeom>
            </p:spPr>
          </p:pic>
          <p:pic>
            <p:nvPicPr>
              <p:cNvPr id="8" name="Picture 7" descr="A blue background with yellow stars&#10;&#10;Description automatically generated">
                <a:extLst>
                  <a:ext uri="{FF2B5EF4-FFF2-40B4-BE49-F238E27FC236}">
                    <a16:creationId xmlns:a16="http://schemas.microsoft.com/office/drawing/2014/main" id="{0527E530-6174-FA28-B58E-8B1060FB82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4858295"/>
                <a:ext cx="915220" cy="1097280"/>
              </a:xfrm>
              <a:prstGeom prst="rect">
                <a:avLst/>
              </a:prstGeom>
            </p:spPr>
          </p:pic>
          <p:pic>
            <p:nvPicPr>
              <p:cNvPr id="9" name="Picture 8" descr="A green background with yellow stars&#10;&#10;Description automatically generated">
                <a:extLst>
                  <a:ext uri="{FF2B5EF4-FFF2-40B4-BE49-F238E27FC236}">
                    <a16:creationId xmlns:a16="http://schemas.microsoft.com/office/drawing/2014/main" id="{CF20593B-ABEE-4C99-77BB-A79947FF13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2726643"/>
                <a:ext cx="911962" cy="1097280"/>
              </a:xfrm>
              <a:prstGeom prst="rect">
                <a:avLst/>
              </a:prstGeom>
            </p:spPr>
          </p:pic>
          <p:pic>
            <p:nvPicPr>
              <p:cNvPr id="10" name="Picture 9" descr="A blue background with yellow stars&#10;&#10;Description automatically generated">
                <a:extLst>
                  <a:ext uri="{FF2B5EF4-FFF2-40B4-BE49-F238E27FC236}">
                    <a16:creationId xmlns:a16="http://schemas.microsoft.com/office/drawing/2014/main" id="{603AD537-3AAF-5035-D7D7-BFEFE40399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2726643"/>
                <a:ext cx="915220" cy="1097280"/>
              </a:xfrm>
              <a:prstGeom prst="rect">
                <a:avLst/>
              </a:prstGeom>
            </p:spPr>
          </p:pic>
        </p:grpSp>
        <p:pic>
          <p:nvPicPr>
            <p:cNvPr id="11" name="Picture 10" descr="A blue background with yellow stars&#10;&#10;Description automatically generated">
              <a:extLst>
                <a:ext uri="{FF2B5EF4-FFF2-40B4-BE49-F238E27FC236}">
                  <a16:creationId xmlns:a16="http://schemas.microsoft.com/office/drawing/2014/main" id="{9442DC32-246A-9C0A-9B44-F0B11BCA02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2726643"/>
              <a:ext cx="915220" cy="1097280"/>
            </a:xfrm>
            <a:prstGeom prst="rect">
              <a:avLst/>
            </a:prstGeom>
          </p:spPr>
        </p:pic>
        <p:pic>
          <p:nvPicPr>
            <p:cNvPr id="12" name="Picture 11" descr="A green background with yellow stars&#10;&#10;Description automatically generated">
              <a:extLst>
                <a:ext uri="{FF2B5EF4-FFF2-40B4-BE49-F238E27FC236}">
                  <a16:creationId xmlns:a16="http://schemas.microsoft.com/office/drawing/2014/main" id="{944B3081-7E9F-4D99-9672-ABE48C0D71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3849" y="2726643"/>
              <a:ext cx="911962" cy="1097280"/>
            </a:xfrm>
            <a:prstGeom prst="rect">
              <a:avLst/>
            </a:prstGeom>
          </p:spPr>
        </p:pic>
        <p:pic>
          <p:nvPicPr>
            <p:cNvPr id="13" name="Picture 12" descr="A screen shot of a green screen with white stars&#10;&#10;Description automatically generated">
              <a:extLst>
                <a:ext uri="{FF2B5EF4-FFF2-40B4-BE49-F238E27FC236}">
                  <a16:creationId xmlns:a16="http://schemas.microsoft.com/office/drawing/2014/main" id="{9FAF40D8-ABD2-7F1E-11F6-C505203DAD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6898" y="4865727"/>
              <a:ext cx="911962" cy="1097280"/>
            </a:xfrm>
            <a:prstGeom prst="rect">
              <a:avLst/>
            </a:prstGeom>
          </p:spPr>
        </p:pic>
        <p:pic>
          <p:nvPicPr>
            <p:cNvPr id="16" name="Picture 15" descr="A blue background with stars&#10;&#10;Description automatically generated">
              <a:extLst>
                <a:ext uri="{FF2B5EF4-FFF2-40B4-BE49-F238E27FC236}">
                  <a16:creationId xmlns:a16="http://schemas.microsoft.com/office/drawing/2014/main" id="{FA2DD785-C423-1997-A012-B4FDB9DFA7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12504" y="4865727"/>
              <a:ext cx="915220" cy="1097280"/>
            </a:xfrm>
            <a:prstGeom prst="rect">
              <a:avLst/>
            </a:prstGeom>
          </p:spPr>
        </p:pic>
        <p:pic>
          <p:nvPicPr>
            <p:cNvPr id="17" name="Picture 16" descr="A blue background with yellow stars&#10;&#10;Description automatically generated">
              <a:extLst>
                <a:ext uri="{FF2B5EF4-FFF2-40B4-BE49-F238E27FC236}">
                  <a16:creationId xmlns:a16="http://schemas.microsoft.com/office/drawing/2014/main" id="{D71F354D-4954-77B5-8477-63DEF17B9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504" y="574731"/>
              <a:ext cx="915220" cy="1097280"/>
            </a:xfrm>
            <a:prstGeom prst="rect">
              <a:avLst/>
            </a:prstGeom>
          </p:spPr>
        </p:pic>
        <p:pic>
          <p:nvPicPr>
            <p:cNvPr id="18" name="Picture 17" descr="A green background with yellow stars&#10;&#10;Description automatically generated">
              <a:extLst>
                <a:ext uri="{FF2B5EF4-FFF2-40B4-BE49-F238E27FC236}">
                  <a16:creationId xmlns:a16="http://schemas.microsoft.com/office/drawing/2014/main" id="{5913B2D5-99B8-2B94-5751-9CEDD539F4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579274"/>
              <a:ext cx="911962" cy="1097280"/>
            </a:xfrm>
            <a:prstGeom prst="rect">
              <a:avLst/>
            </a:prstGeom>
          </p:spPr>
        </p:pic>
      </p:grpSp>
      <p:sp>
        <p:nvSpPr>
          <p:cNvPr id="20" name="Oval 19">
            <a:extLst>
              <a:ext uri="{FF2B5EF4-FFF2-40B4-BE49-F238E27FC236}">
                <a16:creationId xmlns:a16="http://schemas.microsoft.com/office/drawing/2014/main" id="{ED0CB8EE-74EF-BBDB-B173-746A68A79F10}"/>
              </a:ext>
            </a:extLst>
          </p:cNvPr>
          <p:cNvSpPr/>
          <p:nvPr/>
        </p:nvSpPr>
        <p:spPr>
          <a:xfrm>
            <a:off x="1701747" y="32101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2ABE6D9-FB3E-DE4A-C746-6FEB474D2880}"/>
              </a:ext>
            </a:extLst>
          </p:cNvPr>
          <p:cNvSpPr/>
          <p:nvPr/>
        </p:nvSpPr>
        <p:spPr>
          <a:xfrm>
            <a:off x="1706609" y="4602074"/>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9CDB688-7188-B085-00B9-E0D4333625F7}"/>
              </a:ext>
            </a:extLst>
          </p:cNvPr>
          <p:cNvSpPr/>
          <p:nvPr/>
        </p:nvSpPr>
        <p:spPr>
          <a:xfrm>
            <a:off x="3485941" y="2476463"/>
            <a:ext cx="1536733" cy="1609722"/>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905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E03E211A-9C46-43D8-F89E-263142C25866}"/>
              </a:ext>
            </a:extLst>
          </p:cNvPr>
          <p:cNvGrpSpPr/>
          <p:nvPr/>
        </p:nvGrpSpPr>
        <p:grpSpPr>
          <a:xfrm>
            <a:off x="178567" y="276394"/>
            <a:ext cx="3843558" cy="6305211"/>
            <a:chOff x="867725" y="276394"/>
            <a:chExt cx="3843558" cy="6305211"/>
          </a:xfrm>
        </p:grpSpPr>
        <p:grpSp>
          <p:nvGrpSpPr>
            <p:cNvPr id="2" name="Group 1">
              <a:extLst>
                <a:ext uri="{FF2B5EF4-FFF2-40B4-BE49-F238E27FC236}">
                  <a16:creationId xmlns:a16="http://schemas.microsoft.com/office/drawing/2014/main" id="{3A2CB47A-451D-4E67-EFB2-C1DBCDDBBCD5}"/>
                </a:ext>
              </a:extLst>
            </p:cNvPr>
            <p:cNvGrpSpPr/>
            <p:nvPr/>
          </p:nvGrpSpPr>
          <p:grpSpPr>
            <a:xfrm>
              <a:off x="867725" y="276394"/>
              <a:ext cx="3843558" cy="2032820"/>
              <a:chOff x="2980944" y="868680"/>
              <a:chExt cx="6236208" cy="4142232"/>
            </a:xfrm>
          </p:grpSpPr>
          <p:pic>
            <p:nvPicPr>
              <p:cNvPr id="14" name="Picture 2" descr="62+ Thousand Computer Monitor Cartoon Royalty-Free Images, Stock Photos &amp;  Pictures | Shutterstock">
                <a:extLst>
                  <a:ext uri="{FF2B5EF4-FFF2-40B4-BE49-F238E27FC236}">
                    <a16:creationId xmlns:a16="http://schemas.microsoft.com/office/drawing/2014/main" id="{A5E57DCA-AFCF-3962-7682-1BD5CB5CC1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D1E8C47-6330-3BA8-BBD0-3CFB971596F4}"/>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descr="A blue background with yellow stars&#10;&#10;Description automatically generated">
              <a:extLst>
                <a:ext uri="{FF2B5EF4-FFF2-40B4-BE49-F238E27FC236}">
                  <a16:creationId xmlns:a16="http://schemas.microsoft.com/office/drawing/2014/main" id="{6D7449B7-7908-0323-67BB-14B96AF5B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526" y="642409"/>
              <a:ext cx="915954" cy="1097280"/>
            </a:xfrm>
            <a:prstGeom prst="rect">
              <a:avLst/>
            </a:prstGeom>
          </p:spPr>
        </p:pic>
        <p:pic>
          <p:nvPicPr>
            <p:cNvPr id="38" name="Picture 37" descr="A green background with yellow stars&#10;&#10;Description automatically generated">
              <a:extLst>
                <a:ext uri="{FF2B5EF4-FFF2-40B4-BE49-F238E27FC236}">
                  <a16:creationId xmlns:a16="http://schemas.microsoft.com/office/drawing/2014/main" id="{C6A34E6C-8C66-09DB-FBEC-4210ECA3E0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039" y="646952"/>
              <a:ext cx="912693" cy="1097280"/>
            </a:xfrm>
            <a:prstGeom prst="rect">
              <a:avLst/>
            </a:prstGeom>
          </p:spPr>
        </p:pic>
        <p:grpSp>
          <p:nvGrpSpPr>
            <p:cNvPr id="44" name="Group 43">
              <a:extLst>
                <a:ext uri="{FF2B5EF4-FFF2-40B4-BE49-F238E27FC236}">
                  <a16:creationId xmlns:a16="http://schemas.microsoft.com/office/drawing/2014/main" id="{C6A3F1DA-DEAE-ED8F-CADE-C9D8A1A82222}"/>
                </a:ext>
              </a:extLst>
            </p:cNvPr>
            <p:cNvGrpSpPr/>
            <p:nvPr/>
          </p:nvGrpSpPr>
          <p:grpSpPr>
            <a:xfrm>
              <a:off x="867725" y="4548785"/>
              <a:ext cx="3843558" cy="2032820"/>
              <a:chOff x="2980944" y="868680"/>
              <a:chExt cx="6236208" cy="4142232"/>
            </a:xfrm>
          </p:grpSpPr>
          <p:pic>
            <p:nvPicPr>
              <p:cNvPr id="46" name="Picture 2" descr="62+ Thousand Computer Monitor Cartoon Royalty-Free Images, Stock Photos &amp;  Pictures | Shutterstock">
                <a:extLst>
                  <a:ext uri="{FF2B5EF4-FFF2-40B4-BE49-F238E27FC236}">
                    <a16:creationId xmlns:a16="http://schemas.microsoft.com/office/drawing/2014/main" id="{4A3AC225-3015-A242-529C-083F96E20E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F98F03C2-471B-B943-42C7-3B155D49DDF5}"/>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2" name="Picture 41" descr="A blue background with yellow stars&#10;&#10;Description automatically generated">
              <a:extLst>
                <a:ext uri="{FF2B5EF4-FFF2-40B4-BE49-F238E27FC236}">
                  <a16:creationId xmlns:a16="http://schemas.microsoft.com/office/drawing/2014/main" id="{AB6EAECB-0D5D-25AE-AF88-D5B69F8BD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526" y="4914800"/>
              <a:ext cx="915954"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D393EDA1-7EF2-65C6-76E6-D779D24C6E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039" y="4919343"/>
              <a:ext cx="912693" cy="1097280"/>
            </a:xfrm>
            <a:prstGeom prst="rect">
              <a:avLst/>
            </a:prstGeom>
          </p:spPr>
        </p:pic>
        <p:grpSp>
          <p:nvGrpSpPr>
            <p:cNvPr id="52" name="Group 51">
              <a:extLst>
                <a:ext uri="{FF2B5EF4-FFF2-40B4-BE49-F238E27FC236}">
                  <a16:creationId xmlns:a16="http://schemas.microsoft.com/office/drawing/2014/main" id="{945F63B9-E52A-8D2B-B308-316091BE3EE0}"/>
                </a:ext>
              </a:extLst>
            </p:cNvPr>
            <p:cNvGrpSpPr/>
            <p:nvPr/>
          </p:nvGrpSpPr>
          <p:grpSpPr>
            <a:xfrm>
              <a:off x="867725" y="2412590"/>
              <a:ext cx="3843558" cy="2032820"/>
              <a:chOff x="2980944" y="868680"/>
              <a:chExt cx="6236208" cy="4142232"/>
            </a:xfrm>
          </p:grpSpPr>
          <p:pic>
            <p:nvPicPr>
              <p:cNvPr id="54" name="Picture 2" descr="62+ Thousand Computer Monitor Cartoon Royalty-Free Images, Stock Photos &amp;  Pictures | Shutterstock">
                <a:extLst>
                  <a:ext uri="{FF2B5EF4-FFF2-40B4-BE49-F238E27FC236}">
                    <a16:creationId xmlns:a16="http://schemas.microsoft.com/office/drawing/2014/main" id="{8A6A5330-9BF4-ADD6-3CFA-30F1315220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70274558-8338-BD98-318A-1FA5ED643CFF}"/>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Picture 49" descr="A blue background with yellow stars&#10;&#10;Description automatically generated">
              <a:extLst>
                <a:ext uri="{FF2B5EF4-FFF2-40B4-BE49-F238E27FC236}">
                  <a16:creationId xmlns:a16="http://schemas.microsoft.com/office/drawing/2014/main" id="{C05013F9-3FAF-DEC5-EF58-5B3C94891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526" y="2778605"/>
              <a:ext cx="915954" cy="1097280"/>
            </a:xfrm>
            <a:prstGeom prst="rect">
              <a:avLst/>
            </a:prstGeom>
          </p:spPr>
        </p:pic>
        <p:pic>
          <p:nvPicPr>
            <p:cNvPr id="51" name="Picture 50" descr="A green background with yellow stars&#10;&#10;Description automatically generated">
              <a:extLst>
                <a:ext uri="{FF2B5EF4-FFF2-40B4-BE49-F238E27FC236}">
                  <a16:creationId xmlns:a16="http://schemas.microsoft.com/office/drawing/2014/main" id="{F758A86D-784F-BD80-6328-6013997C1E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039" y="2783148"/>
              <a:ext cx="912693" cy="1097280"/>
            </a:xfrm>
            <a:prstGeom prst="rect">
              <a:avLst/>
            </a:prstGeom>
          </p:spPr>
        </p:pic>
      </p:grpSp>
      <p:grpSp>
        <p:nvGrpSpPr>
          <p:cNvPr id="3" name="Group 2">
            <a:extLst>
              <a:ext uri="{FF2B5EF4-FFF2-40B4-BE49-F238E27FC236}">
                <a16:creationId xmlns:a16="http://schemas.microsoft.com/office/drawing/2014/main" id="{F18B54C6-CB75-6E74-655D-9C8507C334CD}"/>
              </a:ext>
            </a:extLst>
          </p:cNvPr>
          <p:cNvGrpSpPr/>
          <p:nvPr/>
        </p:nvGrpSpPr>
        <p:grpSpPr>
          <a:xfrm>
            <a:off x="4250300" y="276394"/>
            <a:ext cx="3840480" cy="6305211"/>
            <a:chOff x="1388203" y="219889"/>
            <a:chExt cx="3840480" cy="6305211"/>
          </a:xfrm>
        </p:grpSpPr>
        <p:grpSp>
          <p:nvGrpSpPr>
            <p:cNvPr id="4" name="Group 3">
              <a:extLst>
                <a:ext uri="{FF2B5EF4-FFF2-40B4-BE49-F238E27FC236}">
                  <a16:creationId xmlns:a16="http://schemas.microsoft.com/office/drawing/2014/main" id="{5E48BB9F-64E2-C812-122E-45D889AF317D}"/>
                </a:ext>
              </a:extLst>
            </p:cNvPr>
            <p:cNvGrpSpPr/>
            <p:nvPr/>
          </p:nvGrpSpPr>
          <p:grpSpPr>
            <a:xfrm>
              <a:off x="1388203" y="219889"/>
              <a:ext cx="3840480" cy="2032820"/>
              <a:chOff x="1402753" y="219889"/>
              <a:chExt cx="3840480" cy="2032820"/>
            </a:xfrm>
          </p:grpSpPr>
          <p:grpSp>
            <p:nvGrpSpPr>
              <p:cNvPr id="34" name="Group 33">
                <a:extLst>
                  <a:ext uri="{FF2B5EF4-FFF2-40B4-BE49-F238E27FC236}">
                    <a16:creationId xmlns:a16="http://schemas.microsoft.com/office/drawing/2014/main" id="{6CD819F8-0AC2-F509-B835-222B5DB47F84}"/>
                  </a:ext>
                </a:extLst>
              </p:cNvPr>
              <p:cNvGrpSpPr/>
              <p:nvPr/>
            </p:nvGrpSpPr>
            <p:grpSpPr>
              <a:xfrm>
                <a:off x="1402753" y="219889"/>
                <a:ext cx="3840480" cy="2032820"/>
                <a:chOff x="2980944" y="868680"/>
                <a:chExt cx="6236208" cy="4142232"/>
              </a:xfrm>
            </p:grpSpPr>
            <p:pic>
              <p:nvPicPr>
                <p:cNvPr id="36" name="Picture 2" descr="62+ Thousand Computer Monitor Cartoon Royalty-Free Images, Stock Photos &amp;  Pictures | Shutterstock">
                  <a:extLst>
                    <a:ext uri="{FF2B5EF4-FFF2-40B4-BE49-F238E27FC236}">
                      <a16:creationId xmlns:a16="http://schemas.microsoft.com/office/drawing/2014/main" id="{406FBAAF-4B61-45BE-CA24-686CF3D0AC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55">
                  <a:extLst>
                    <a:ext uri="{FF2B5EF4-FFF2-40B4-BE49-F238E27FC236}">
                      <a16:creationId xmlns:a16="http://schemas.microsoft.com/office/drawing/2014/main" id="{284DF09D-16E7-1138-8A0C-9A2656F0CC16}"/>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31" descr="A blue background with yellow stars&#10;&#10;Description automatically generated">
                <a:extLst>
                  <a:ext uri="{FF2B5EF4-FFF2-40B4-BE49-F238E27FC236}">
                    <a16:creationId xmlns:a16="http://schemas.microsoft.com/office/drawing/2014/main" id="{187A7349-F6FC-2E0B-6A8F-94D3F05D5C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33" name="Picture 32" descr="A green background with yellow stars&#10;&#10;Description automatically generated">
                <a:extLst>
                  <a:ext uri="{FF2B5EF4-FFF2-40B4-BE49-F238E27FC236}">
                    <a16:creationId xmlns:a16="http://schemas.microsoft.com/office/drawing/2014/main" id="{B079FD0D-53FD-802E-2070-D712A096B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5" name="Group 4">
              <a:extLst>
                <a:ext uri="{FF2B5EF4-FFF2-40B4-BE49-F238E27FC236}">
                  <a16:creationId xmlns:a16="http://schemas.microsoft.com/office/drawing/2014/main" id="{79E9D8EB-F92B-E43C-2137-8D7ED0EB0967}"/>
                </a:ext>
              </a:extLst>
            </p:cNvPr>
            <p:cNvGrpSpPr/>
            <p:nvPr/>
          </p:nvGrpSpPr>
          <p:grpSpPr>
            <a:xfrm>
              <a:off x="1388203" y="4492280"/>
              <a:ext cx="3840480" cy="2032820"/>
              <a:chOff x="1402753" y="219889"/>
              <a:chExt cx="3840480" cy="2032820"/>
            </a:xfrm>
          </p:grpSpPr>
          <p:grpSp>
            <p:nvGrpSpPr>
              <p:cNvPr id="27" name="Group 26">
                <a:extLst>
                  <a:ext uri="{FF2B5EF4-FFF2-40B4-BE49-F238E27FC236}">
                    <a16:creationId xmlns:a16="http://schemas.microsoft.com/office/drawing/2014/main" id="{6D334D93-51DE-A3CF-03CA-38D59BF14163}"/>
                  </a:ext>
                </a:extLst>
              </p:cNvPr>
              <p:cNvGrpSpPr/>
              <p:nvPr/>
            </p:nvGrpSpPr>
            <p:grpSpPr>
              <a:xfrm>
                <a:off x="1402753" y="219889"/>
                <a:ext cx="3840480" cy="2032820"/>
                <a:chOff x="2980944" y="868680"/>
                <a:chExt cx="6236208" cy="4142232"/>
              </a:xfrm>
            </p:grpSpPr>
            <p:pic>
              <p:nvPicPr>
                <p:cNvPr id="29" name="Picture 2" descr="62+ Thousand Computer Monitor Cartoon Royalty-Free Images, Stock Photos &amp;  Pictures | Shutterstock">
                  <a:extLst>
                    <a:ext uri="{FF2B5EF4-FFF2-40B4-BE49-F238E27FC236}">
                      <a16:creationId xmlns:a16="http://schemas.microsoft.com/office/drawing/2014/main" id="{EDFC5329-4610-67B6-1A63-5BB0778546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BD568C46-3DA4-9715-21EF-4FB4C9FF6552}"/>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3" descr="A blue background with yellow stars&#10;&#10;Description automatically generated">
                <a:extLst>
                  <a:ext uri="{FF2B5EF4-FFF2-40B4-BE49-F238E27FC236}">
                    <a16:creationId xmlns:a16="http://schemas.microsoft.com/office/drawing/2014/main" id="{F21519BC-E310-A486-C526-B9CC672596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25" name="Picture 24" descr="A green background with yellow stars&#10;&#10;Description automatically generated">
                <a:extLst>
                  <a:ext uri="{FF2B5EF4-FFF2-40B4-BE49-F238E27FC236}">
                    <a16:creationId xmlns:a16="http://schemas.microsoft.com/office/drawing/2014/main" id="{E5C99BE3-8720-5A60-8D50-CEEA2C9F0A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6" name="Group 5">
              <a:extLst>
                <a:ext uri="{FF2B5EF4-FFF2-40B4-BE49-F238E27FC236}">
                  <a16:creationId xmlns:a16="http://schemas.microsoft.com/office/drawing/2014/main" id="{07B9D0E2-9D91-D58F-45F2-43DDE896A0B1}"/>
                </a:ext>
              </a:extLst>
            </p:cNvPr>
            <p:cNvGrpSpPr/>
            <p:nvPr/>
          </p:nvGrpSpPr>
          <p:grpSpPr>
            <a:xfrm>
              <a:off x="1388203" y="2356085"/>
              <a:ext cx="3840480" cy="2032820"/>
              <a:chOff x="1402753" y="219889"/>
              <a:chExt cx="3840480" cy="2032820"/>
            </a:xfrm>
          </p:grpSpPr>
          <p:grpSp>
            <p:nvGrpSpPr>
              <p:cNvPr id="18" name="Group 17">
                <a:extLst>
                  <a:ext uri="{FF2B5EF4-FFF2-40B4-BE49-F238E27FC236}">
                    <a16:creationId xmlns:a16="http://schemas.microsoft.com/office/drawing/2014/main" id="{6FA718ED-0255-604D-BD3A-0D1DE2219533}"/>
                  </a:ext>
                </a:extLst>
              </p:cNvPr>
              <p:cNvGrpSpPr/>
              <p:nvPr/>
            </p:nvGrpSpPr>
            <p:grpSpPr>
              <a:xfrm>
                <a:off x="1402753" y="219889"/>
                <a:ext cx="3840480" cy="2032820"/>
                <a:chOff x="2980944" y="868680"/>
                <a:chExt cx="6236208" cy="4142232"/>
              </a:xfrm>
            </p:grpSpPr>
            <p:pic>
              <p:nvPicPr>
                <p:cNvPr id="20" name="Picture 2" descr="62+ Thousand Computer Monitor Cartoon Royalty-Free Images, Stock Photos &amp;  Pictures | Shutterstock">
                  <a:extLst>
                    <a:ext uri="{FF2B5EF4-FFF2-40B4-BE49-F238E27FC236}">
                      <a16:creationId xmlns:a16="http://schemas.microsoft.com/office/drawing/2014/main" id="{75908837-171D-3819-6C9A-45589EACFC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21FF1D78-FD75-D190-AA55-3B44D5B640BC}"/>
                    </a:ext>
                  </a:extLst>
                </p:cNvPr>
                <p:cNvSpPr/>
                <p:nvPr/>
              </p:nvSpPr>
              <p:spPr>
                <a:xfrm>
                  <a:off x="3192010" y="1098959"/>
                  <a:ext cx="5834543" cy="32800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Picture 15" descr="A blue background with yellow stars&#10;&#10;Description automatically generated">
                <a:extLst>
                  <a:ext uri="{FF2B5EF4-FFF2-40B4-BE49-F238E27FC236}">
                    <a16:creationId xmlns:a16="http://schemas.microsoft.com/office/drawing/2014/main" id="{C4C26439-14D5-5E24-7820-5D379680CA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17" name="Picture 16" descr="A green background with yellow stars&#10;&#10;Description automatically generated">
                <a:extLst>
                  <a:ext uri="{FF2B5EF4-FFF2-40B4-BE49-F238E27FC236}">
                    <a16:creationId xmlns:a16="http://schemas.microsoft.com/office/drawing/2014/main" id="{32A316DD-F4F4-A55F-C5A4-9D8E4A6148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pic>
          <p:nvPicPr>
            <p:cNvPr id="7" name="Picture 6" descr="A blue background with yellow stars&#10;&#10;Description automatically generated">
              <a:extLst>
                <a:ext uri="{FF2B5EF4-FFF2-40B4-BE49-F238E27FC236}">
                  <a16:creationId xmlns:a16="http://schemas.microsoft.com/office/drawing/2014/main" id="{DA76B9EA-96A3-8CC3-8FA3-506BB7051F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579274"/>
              <a:ext cx="915220" cy="1097280"/>
            </a:xfrm>
            <a:prstGeom prst="rect">
              <a:avLst/>
            </a:prstGeom>
          </p:spPr>
        </p:pic>
        <p:pic>
          <p:nvPicPr>
            <p:cNvPr id="8" name="Picture 7" descr="A screen shot of a green screen with white stars&#10;&#10;Description automatically generated">
              <a:extLst>
                <a:ext uri="{FF2B5EF4-FFF2-40B4-BE49-F238E27FC236}">
                  <a16:creationId xmlns:a16="http://schemas.microsoft.com/office/drawing/2014/main" id="{C4A5B14D-EF7F-FBA2-4858-8E9A4AE8C0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6396" y="585904"/>
              <a:ext cx="911962" cy="1097280"/>
            </a:xfrm>
            <a:prstGeom prst="rect">
              <a:avLst/>
            </a:prstGeom>
          </p:spPr>
        </p:pic>
        <p:pic>
          <p:nvPicPr>
            <p:cNvPr id="9" name="Picture 8" descr="A green background with yellow stars&#10;&#10;Description automatically generated">
              <a:extLst>
                <a:ext uri="{FF2B5EF4-FFF2-40B4-BE49-F238E27FC236}">
                  <a16:creationId xmlns:a16="http://schemas.microsoft.com/office/drawing/2014/main" id="{FD5650E4-DEB0-FEFD-28F6-7E535437F7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4858295"/>
              <a:ext cx="911962" cy="1097280"/>
            </a:xfrm>
            <a:prstGeom prst="rect">
              <a:avLst/>
            </a:prstGeom>
          </p:spPr>
        </p:pic>
        <p:pic>
          <p:nvPicPr>
            <p:cNvPr id="10" name="Picture 9" descr="A blue background with yellow stars&#10;&#10;Description automatically generated">
              <a:extLst>
                <a:ext uri="{FF2B5EF4-FFF2-40B4-BE49-F238E27FC236}">
                  <a16:creationId xmlns:a16="http://schemas.microsoft.com/office/drawing/2014/main" id="{2E5BCB42-3F0D-6189-D8B8-1483919DB4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4858295"/>
              <a:ext cx="915220" cy="1097280"/>
            </a:xfrm>
            <a:prstGeom prst="rect">
              <a:avLst/>
            </a:prstGeom>
          </p:spPr>
        </p:pic>
        <p:pic>
          <p:nvPicPr>
            <p:cNvPr id="11" name="Picture 10" descr="A green background with yellow stars&#10;&#10;Description automatically generated">
              <a:extLst>
                <a:ext uri="{FF2B5EF4-FFF2-40B4-BE49-F238E27FC236}">
                  <a16:creationId xmlns:a16="http://schemas.microsoft.com/office/drawing/2014/main" id="{5ABE5040-8D61-E61D-EF66-D27CD29624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2726643"/>
              <a:ext cx="911962" cy="1097280"/>
            </a:xfrm>
            <a:prstGeom prst="rect">
              <a:avLst/>
            </a:prstGeom>
          </p:spPr>
        </p:pic>
        <p:pic>
          <p:nvPicPr>
            <p:cNvPr id="12" name="Picture 11" descr="A blue background with yellow stars&#10;&#10;Description automatically generated">
              <a:extLst>
                <a:ext uri="{FF2B5EF4-FFF2-40B4-BE49-F238E27FC236}">
                  <a16:creationId xmlns:a16="http://schemas.microsoft.com/office/drawing/2014/main" id="{A4E5522B-0BDF-D800-ADD4-5F1E6C0EDC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2726643"/>
              <a:ext cx="915220" cy="1097280"/>
            </a:xfrm>
            <a:prstGeom prst="rect">
              <a:avLst/>
            </a:prstGeom>
          </p:spPr>
        </p:pic>
      </p:grpSp>
      <p:grpSp>
        <p:nvGrpSpPr>
          <p:cNvPr id="92" name="Group 91">
            <a:extLst>
              <a:ext uri="{FF2B5EF4-FFF2-40B4-BE49-F238E27FC236}">
                <a16:creationId xmlns:a16="http://schemas.microsoft.com/office/drawing/2014/main" id="{DC911F32-D863-FED0-6F43-25B3BE4318FC}"/>
              </a:ext>
            </a:extLst>
          </p:cNvPr>
          <p:cNvGrpSpPr/>
          <p:nvPr/>
        </p:nvGrpSpPr>
        <p:grpSpPr>
          <a:xfrm>
            <a:off x="8318955" y="276394"/>
            <a:ext cx="3840480" cy="6305211"/>
            <a:chOff x="1388203" y="219889"/>
            <a:chExt cx="3840480" cy="6305211"/>
          </a:xfrm>
        </p:grpSpPr>
        <p:grpSp>
          <p:nvGrpSpPr>
            <p:cNvPr id="93" name="Group 92">
              <a:extLst>
                <a:ext uri="{FF2B5EF4-FFF2-40B4-BE49-F238E27FC236}">
                  <a16:creationId xmlns:a16="http://schemas.microsoft.com/office/drawing/2014/main" id="{8637C9FA-0138-5121-8150-3A396A656C66}"/>
                </a:ext>
              </a:extLst>
            </p:cNvPr>
            <p:cNvGrpSpPr/>
            <p:nvPr/>
          </p:nvGrpSpPr>
          <p:grpSpPr>
            <a:xfrm>
              <a:off x="1388203" y="219889"/>
              <a:ext cx="3840480" cy="6305211"/>
              <a:chOff x="1388203" y="219889"/>
              <a:chExt cx="3840480" cy="6305211"/>
            </a:xfrm>
          </p:grpSpPr>
          <p:grpSp>
            <p:nvGrpSpPr>
              <p:cNvPr id="100" name="Group 99">
                <a:extLst>
                  <a:ext uri="{FF2B5EF4-FFF2-40B4-BE49-F238E27FC236}">
                    <a16:creationId xmlns:a16="http://schemas.microsoft.com/office/drawing/2014/main" id="{8FFF071C-94E3-F8ED-6376-774930341669}"/>
                  </a:ext>
                </a:extLst>
              </p:cNvPr>
              <p:cNvGrpSpPr/>
              <p:nvPr/>
            </p:nvGrpSpPr>
            <p:grpSpPr>
              <a:xfrm>
                <a:off x="1388203" y="219889"/>
                <a:ext cx="3840480" cy="2032820"/>
                <a:chOff x="1402753" y="219889"/>
                <a:chExt cx="3840480" cy="2032820"/>
              </a:xfrm>
            </p:grpSpPr>
            <p:grpSp>
              <p:nvGrpSpPr>
                <p:cNvPr id="126" name="Group 125">
                  <a:extLst>
                    <a:ext uri="{FF2B5EF4-FFF2-40B4-BE49-F238E27FC236}">
                      <a16:creationId xmlns:a16="http://schemas.microsoft.com/office/drawing/2014/main" id="{A92349BA-2AA0-C174-6D79-6B0DB4DFD6D0}"/>
                    </a:ext>
                  </a:extLst>
                </p:cNvPr>
                <p:cNvGrpSpPr/>
                <p:nvPr/>
              </p:nvGrpSpPr>
              <p:grpSpPr>
                <a:xfrm>
                  <a:off x="1402753" y="219889"/>
                  <a:ext cx="3840480" cy="2032820"/>
                  <a:chOff x="2980944" y="868680"/>
                  <a:chExt cx="6236208" cy="4142232"/>
                </a:xfrm>
              </p:grpSpPr>
              <p:pic>
                <p:nvPicPr>
                  <p:cNvPr id="128" name="Picture 2" descr="62+ Thousand Computer Monitor Cartoon Royalty-Free Images, Stock Photos &amp;  Pictures | Shutterstock">
                    <a:extLst>
                      <a:ext uri="{FF2B5EF4-FFF2-40B4-BE49-F238E27FC236}">
                        <a16:creationId xmlns:a16="http://schemas.microsoft.com/office/drawing/2014/main" id="{12C7CBF1-4B49-5F38-2FB1-B86576C2E5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29" name="Rectangle 128">
                    <a:extLst>
                      <a:ext uri="{FF2B5EF4-FFF2-40B4-BE49-F238E27FC236}">
                        <a16:creationId xmlns:a16="http://schemas.microsoft.com/office/drawing/2014/main" id="{A4FD173C-3B3A-B309-C58F-79292214234C}"/>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4" name="Picture 123" descr="A blue background with yellow stars&#10;&#10;Description automatically generated">
                  <a:extLst>
                    <a:ext uri="{FF2B5EF4-FFF2-40B4-BE49-F238E27FC236}">
                      <a16:creationId xmlns:a16="http://schemas.microsoft.com/office/drawing/2014/main" id="{14A118E2-0D96-BC5A-ECAC-055A70843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125" name="Picture 124" descr="A green background with yellow stars&#10;&#10;Description automatically generated">
                  <a:extLst>
                    <a:ext uri="{FF2B5EF4-FFF2-40B4-BE49-F238E27FC236}">
                      <a16:creationId xmlns:a16="http://schemas.microsoft.com/office/drawing/2014/main" id="{BE111BCE-01F2-9D94-B3C3-49B8338AD7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101" name="Group 100">
                <a:extLst>
                  <a:ext uri="{FF2B5EF4-FFF2-40B4-BE49-F238E27FC236}">
                    <a16:creationId xmlns:a16="http://schemas.microsoft.com/office/drawing/2014/main" id="{E21994A7-2377-2192-C157-3E0DEF7FF071}"/>
                  </a:ext>
                </a:extLst>
              </p:cNvPr>
              <p:cNvGrpSpPr/>
              <p:nvPr/>
            </p:nvGrpSpPr>
            <p:grpSpPr>
              <a:xfrm>
                <a:off x="1388203" y="4492280"/>
                <a:ext cx="3840480" cy="2032820"/>
                <a:chOff x="1402753" y="219889"/>
                <a:chExt cx="3840480" cy="2032820"/>
              </a:xfrm>
            </p:grpSpPr>
            <p:grpSp>
              <p:nvGrpSpPr>
                <p:cNvPr id="119" name="Group 118">
                  <a:extLst>
                    <a:ext uri="{FF2B5EF4-FFF2-40B4-BE49-F238E27FC236}">
                      <a16:creationId xmlns:a16="http://schemas.microsoft.com/office/drawing/2014/main" id="{5F787089-719C-3A22-612C-5AA96905330B}"/>
                    </a:ext>
                  </a:extLst>
                </p:cNvPr>
                <p:cNvGrpSpPr/>
                <p:nvPr/>
              </p:nvGrpSpPr>
              <p:grpSpPr>
                <a:xfrm>
                  <a:off x="1402753" y="219889"/>
                  <a:ext cx="3840480" cy="2032820"/>
                  <a:chOff x="2980944" y="868680"/>
                  <a:chExt cx="6236208" cy="4142232"/>
                </a:xfrm>
              </p:grpSpPr>
              <p:pic>
                <p:nvPicPr>
                  <p:cNvPr id="121" name="Picture 2" descr="62+ Thousand Computer Monitor Cartoon Royalty-Free Images, Stock Photos &amp;  Pictures | Shutterstock">
                    <a:extLst>
                      <a:ext uri="{FF2B5EF4-FFF2-40B4-BE49-F238E27FC236}">
                        <a16:creationId xmlns:a16="http://schemas.microsoft.com/office/drawing/2014/main" id="{548B70B0-EE41-C2A1-C166-4E3BBC475A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22" name="Rectangle 121">
                    <a:extLst>
                      <a:ext uri="{FF2B5EF4-FFF2-40B4-BE49-F238E27FC236}">
                        <a16:creationId xmlns:a16="http://schemas.microsoft.com/office/drawing/2014/main" id="{0A09DF16-FE4C-4277-ADCD-D976A1B95DDA}"/>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7" name="Picture 116" descr="A blue background with yellow stars&#10;&#10;Description automatically generated">
                  <a:extLst>
                    <a:ext uri="{FF2B5EF4-FFF2-40B4-BE49-F238E27FC236}">
                      <a16:creationId xmlns:a16="http://schemas.microsoft.com/office/drawing/2014/main" id="{35A08AEA-9578-0BA9-5203-812855AAB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118" name="Picture 117" descr="A green background with yellow stars&#10;&#10;Description automatically generated">
                  <a:extLst>
                    <a:ext uri="{FF2B5EF4-FFF2-40B4-BE49-F238E27FC236}">
                      <a16:creationId xmlns:a16="http://schemas.microsoft.com/office/drawing/2014/main" id="{B5300F35-76DF-B744-4C1B-D274214540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grpSp>
            <p:nvGrpSpPr>
              <p:cNvPr id="102" name="Group 101">
                <a:extLst>
                  <a:ext uri="{FF2B5EF4-FFF2-40B4-BE49-F238E27FC236}">
                    <a16:creationId xmlns:a16="http://schemas.microsoft.com/office/drawing/2014/main" id="{C26877A9-3C9F-443B-9A6A-20BD769B815C}"/>
                  </a:ext>
                </a:extLst>
              </p:cNvPr>
              <p:cNvGrpSpPr/>
              <p:nvPr/>
            </p:nvGrpSpPr>
            <p:grpSpPr>
              <a:xfrm>
                <a:off x="1388203" y="2356085"/>
                <a:ext cx="3840480" cy="2032820"/>
                <a:chOff x="1402753" y="219889"/>
                <a:chExt cx="3840480" cy="2032820"/>
              </a:xfrm>
            </p:grpSpPr>
            <p:grpSp>
              <p:nvGrpSpPr>
                <p:cNvPr id="112" name="Group 111">
                  <a:extLst>
                    <a:ext uri="{FF2B5EF4-FFF2-40B4-BE49-F238E27FC236}">
                      <a16:creationId xmlns:a16="http://schemas.microsoft.com/office/drawing/2014/main" id="{E0B0F812-75CA-919E-C323-0064F59DF31A}"/>
                    </a:ext>
                  </a:extLst>
                </p:cNvPr>
                <p:cNvGrpSpPr/>
                <p:nvPr/>
              </p:nvGrpSpPr>
              <p:grpSpPr>
                <a:xfrm>
                  <a:off x="1402753" y="219889"/>
                  <a:ext cx="3840480" cy="2032820"/>
                  <a:chOff x="2980944" y="868680"/>
                  <a:chExt cx="6236208" cy="4142232"/>
                </a:xfrm>
              </p:grpSpPr>
              <p:pic>
                <p:nvPicPr>
                  <p:cNvPr id="114" name="Picture 2" descr="62+ Thousand Computer Monitor Cartoon Royalty-Free Images, Stock Photos &amp;  Pictures | Shutterstock">
                    <a:extLst>
                      <a:ext uri="{FF2B5EF4-FFF2-40B4-BE49-F238E27FC236}">
                        <a16:creationId xmlns:a16="http://schemas.microsoft.com/office/drawing/2014/main" id="{699F1724-6854-133A-1662-0C389C1FA9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15" name="Rectangle 114">
                    <a:extLst>
                      <a:ext uri="{FF2B5EF4-FFF2-40B4-BE49-F238E27FC236}">
                        <a16:creationId xmlns:a16="http://schemas.microsoft.com/office/drawing/2014/main" id="{E7371880-D402-DF43-210B-2FD15461F0E2}"/>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0" name="Picture 109" descr="A blue background with yellow stars&#10;&#10;Description automatically generated">
                  <a:extLst>
                    <a:ext uri="{FF2B5EF4-FFF2-40B4-BE49-F238E27FC236}">
                      <a16:creationId xmlns:a16="http://schemas.microsoft.com/office/drawing/2014/main" id="{EA289B0B-3BB2-04EB-E8C6-CFEAD9CDE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054" y="585904"/>
                  <a:ext cx="915220" cy="1097280"/>
                </a:xfrm>
                <a:prstGeom prst="rect">
                  <a:avLst/>
                </a:prstGeom>
              </p:spPr>
            </p:pic>
            <p:pic>
              <p:nvPicPr>
                <p:cNvPr id="111" name="Picture 110" descr="A green background with yellow stars&#10;&#10;Description automatically generated">
                  <a:extLst>
                    <a:ext uri="{FF2B5EF4-FFF2-40B4-BE49-F238E27FC236}">
                      <a16:creationId xmlns:a16="http://schemas.microsoft.com/office/drawing/2014/main" id="{E10DC2F1-6112-B638-DDD9-21BC16A1B7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139" y="590447"/>
                  <a:ext cx="911962" cy="1097280"/>
                </a:xfrm>
                <a:prstGeom prst="rect">
                  <a:avLst/>
                </a:prstGeom>
              </p:spPr>
            </p:pic>
          </p:grpSp>
          <p:pic>
            <p:nvPicPr>
              <p:cNvPr id="103" name="Picture 102" descr="A blue background with yellow stars&#10;&#10;Description automatically generated">
                <a:extLst>
                  <a:ext uri="{FF2B5EF4-FFF2-40B4-BE49-F238E27FC236}">
                    <a16:creationId xmlns:a16="http://schemas.microsoft.com/office/drawing/2014/main" id="{0D00D380-7DF0-DAEE-696D-F753CD65B2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579274"/>
                <a:ext cx="915220" cy="1097280"/>
              </a:xfrm>
              <a:prstGeom prst="rect">
                <a:avLst/>
              </a:prstGeom>
            </p:spPr>
          </p:pic>
          <p:pic>
            <p:nvPicPr>
              <p:cNvPr id="104" name="Picture 103" descr="A screen shot of a green screen with white stars&#10;&#10;Description automatically generated">
                <a:extLst>
                  <a:ext uri="{FF2B5EF4-FFF2-40B4-BE49-F238E27FC236}">
                    <a16:creationId xmlns:a16="http://schemas.microsoft.com/office/drawing/2014/main" id="{B0350426-327A-756F-D54A-7CE1A7D6ED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6396" y="585904"/>
                <a:ext cx="911962" cy="1097280"/>
              </a:xfrm>
              <a:prstGeom prst="rect">
                <a:avLst/>
              </a:prstGeom>
            </p:spPr>
          </p:pic>
          <p:pic>
            <p:nvPicPr>
              <p:cNvPr id="105" name="Picture 104" descr="A green background with yellow stars&#10;&#10;Description automatically generated">
                <a:extLst>
                  <a:ext uri="{FF2B5EF4-FFF2-40B4-BE49-F238E27FC236}">
                    <a16:creationId xmlns:a16="http://schemas.microsoft.com/office/drawing/2014/main" id="{C16FCE69-B9B2-2786-CF91-E99AC30545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4858295"/>
                <a:ext cx="911962" cy="1097280"/>
              </a:xfrm>
              <a:prstGeom prst="rect">
                <a:avLst/>
              </a:prstGeom>
            </p:spPr>
          </p:pic>
          <p:pic>
            <p:nvPicPr>
              <p:cNvPr id="106" name="Picture 105" descr="A blue background with yellow stars&#10;&#10;Description automatically generated">
                <a:extLst>
                  <a:ext uri="{FF2B5EF4-FFF2-40B4-BE49-F238E27FC236}">
                    <a16:creationId xmlns:a16="http://schemas.microsoft.com/office/drawing/2014/main" id="{B35BB303-F9C2-4648-43C0-A9BE98AFEC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4858295"/>
                <a:ext cx="915220" cy="1097280"/>
              </a:xfrm>
              <a:prstGeom prst="rect">
                <a:avLst/>
              </a:prstGeom>
            </p:spPr>
          </p:pic>
          <p:pic>
            <p:nvPicPr>
              <p:cNvPr id="107" name="Picture 106" descr="A green background with yellow stars&#10;&#10;Description automatically generated">
                <a:extLst>
                  <a:ext uri="{FF2B5EF4-FFF2-40B4-BE49-F238E27FC236}">
                    <a16:creationId xmlns:a16="http://schemas.microsoft.com/office/drawing/2014/main" id="{E529F813-64ED-A69E-5874-751E160E30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2726643"/>
                <a:ext cx="911962" cy="1097280"/>
              </a:xfrm>
              <a:prstGeom prst="rect">
                <a:avLst/>
              </a:prstGeom>
            </p:spPr>
          </p:pic>
          <p:pic>
            <p:nvPicPr>
              <p:cNvPr id="108" name="Picture 107" descr="A blue background with yellow stars&#10;&#10;Description automatically generated">
                <a:extLst>
                  <a:ext uri="{FF2B5EF4-FFF2-40B4-BE49-F238E27FC236}">
                    <a16:creationId xmlns:a16="http://schemas.microsoft.com/office/drawing/2014/main" id="{4EB5AC7B-DF95-C9B0-9323-BAF66F1DA1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9195" y="2726643"/>
                <a:ext cx="915220" cy="1097280"/>
              </a:xfrm>
              <a:prstGeom prst="rect">
                <a:avLst/>
              </a:prstGeom>
            </p:spPr>
          </p:pic>
        </p:grpSp>
        <p:pic>
          <p:nvPicPr>
            <p:cNvPr id="94" name="Picture 93" descr="A blue background with yellow stars&#10;&#10;Description automatically generated">
              <a:extLst>
                <a:ext uri="{FF2B5EF4-FFF2-40B4-BE49-F238E27FC236}">
                  <a16:creationId xmlns:a16="http://schemas.microsoft.com/office/drawing/2014/main" id="{4B62140F-83B9-3871-C2F4-3B4CA852E7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504" y="2726643"/>
              <a:ext cx="915220" cy="1097280"/>
            </a:xfrm>
            <a:prstGeom prst="rect">
              <a:avLst/>
            </a:prstGeom>
          </p:spPr>
        </p:pic>
        <p:pic>
          <p:nvPicPr>
            <p:cNvPr id="95" name="Picture 94" descr="A green background with yellow stars&#10;&#10;Description automatically generated">
              <a:extLst>
                <a:ext uri="{FF2B5EF4-FFF2-40B4-BE49-F238E27FC236}">
                  <a16:creationId xmlns:a16="http://schemas.microsoft.com/office/drawing/2014/main" id="{AA42A77C-45C3-159A-E358-8F5154CD67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3849" y="2726643"/>
              <a:ext cx="911962" cy="1097280"/>
            </a:xfrm>
            <a:prstGeom prst="rect">
              <a:avLst/>
            </a:prstGeom>
          </p:spPr>
        </p:pic>
        <p:pic>
          <p:nvPicPr>
            <p:cNvPr id="96" name="Picture 95" descr="A screen shot of a green screen with white stars&#10;&#10;Description automatically generated">
              <a:extLst>
                <a:ext uri="{FF2B5EF4-FFF2-40B4-BE49-F238E27FC236}">
                  <a16:creationId xmlns:a16="http://schemas.microsoft.com/office/drawing/2014/main" id="{F2D0AEB2-6A0C-14C5-62F5-CF339C84A3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6898" y="4865727"/>
              <a:ext cx="911962" cy="1097280"/>
            </a:xfrm>
            <a:prstGeom prst="rect">
              <a:avLst/>
            </a:prstGeom>
          </p:spPr>
        </p:pic>
        <p:pic>
          <p:nvPicPr>
            <p:cNvPr id="97" name="Picture 96" descr="A blue background with stars&#10;&#10;Description automatically generated">
              <a:extLst>
                <a:ext uri="{FF2B5EF4-FFF2-40B4-BE49-F238E27FC236}">
                  <a16:creationId xmlns:a16="http://schemas.microsoft.com/office/drawing/2014/main" id="{3DB90C77-6865-74C5-54F1-6996C56643C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12504" y="4865727"/>
              <a:ext cx="915220" cy="1097280"/>
            </a:xfrm>
            <a:prstGeom prst="rect">
              <a:avLst/>
            </a:prstGeom>
          </p:spPr>
        </p:pic>
        <p:pic>
          <p:nvPicPr>
            <p:cNvPr id="98" name="Picture 97" descr="A blue background with yellow stars&#10;&#10;Description automatically generated">
              <a:extLst>
                <a:ext uri="{FF2B5EF4-FFF2-40B4-BE49-F238E27FC236}">
                  <a16:creationId xmlns:a16="http://schemas.microsoft.com/office/drawing/2014/main" id="{D485C1FD-1000-2249-9973-0665FD350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504" y="574731"/>
              <a:ext cx="915220" cy="1097280"/>
            </a:xfrm>
            <a:prstGeom prst="rect">
              <a:avLst/>
            </a:prstGeom>
          </p:spPr>
        </p:pic>
        <p:pic>
          <p:nvPicPr>
            <p:cNvPr id="99" name="Picture 98" descr="A green background with yellow stars&#10;&#10;Description automatically generated">
              <a:extLst>
                <a:ext uri="{FF2B5EF4-FFF2-40B4-BE49-F238E27FC236}">
                  <a16:creationId xmlns:a16="http://schemas.microsoft.com/office/drawing/2014/main" id="{641C634B-35E3-A016-EDD7-7F432D2370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3589" y="579274"/>
              <a:ext cx="911962" cy="1097280"/>
            </a:xfrm>
            <a:prstGeom prst="rect">
              <a:avLst/>
            </a:prstGeom>
          </p:spPr>
        </p:pic>
      </p:grpSp>
    </p:spTree>
    <p:extLst>
      <p:ext uri="{BB962C8B-B14F-4D97-AF65-F5344CB8AC3E}">
        <p14:creationId xmlns:p14="http://schemas.microsoft.com/office/powerpoint/2010/main" val="1589822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altLang="zh-CN" dirty="0"/>
              <a:t>Each</a:t>
            </a:r>
            <a:r>
              <a:rPr lang="zh-CN" altLang="en-US" dirty="0"/>
              <a:t> </a:t>
            </a:r>
            <a:r>
              <a:rPr lang="en-US" altLang="zh-CN" dirty="0"/>
              <a:t>time,</a:t>
            </a:r>
            <a:r>
              <a:rPr lang="zh-CN" altLang="en-US" dirty="0"/>
              <a:t> </a:t>
            </a:r>
            <a:r>
              <a:rPr lang="en-US" altLang="zh-CN" dirty="0"/>
              <a:t>you</a:t>
            </a:r>
            <a:r>
              <a:rPr lang="zh-CN" altLang="en-US" dirty="0"/>
              <a:t> </a:t>
            </a:r>
            <a:r>
              <a:rPr lang="en-US" altLang="zh-CN" dirty="0"/>
              <a:t>can</a:t>
            </a:r>
            <a:r>
              <a:rPr lang="zh-CN" altLang="en-US" dirty="0"/>
              <a:t> </a:t>
            </a:r>
            <a:r>
              <a:rPr lang="en-US" altLang="zh-CN" dirty="0"/>
              <a:t>only</a:t>
            </a:r>
            <a:r>
              <a:rPr lang="zh-CN" altLang="en-US" dirty="0"/>
              <a:t> </a:t>
            </a:r>
            <a:r>
              <a:rPr lang="en-US" altLang="zh-CN" dirty="0"/>
              <a:t>pick</a:t>
            </a:r>
            <a:r>
              <a:rPr lang="zh-CN" altLang="en-US" dirty="0"/>
              <a:t> </a:t>
            </a:r>
            <a:r>
              <a:rPr lang="en-US" altLang="zh-CN" b="1" dirty="0"/>
              <a:t>one</a:t>
            </a:r>
            <a:r>
              <a:rPr lang="zh-CN" altLang="en-US" dirty="0"/>
              <a:t> </a:t>
            </a:r>
            <a:r>
              <a:rPr lang="en-US" altLang="zh-CN" dirty="0"/>
              <a:t>of</a:t>
            </a:r>
            <a:r>
              <a:rPr lang="zh-CN" altLang="en-US" dirty="0"/>
              <a:t> </a:t>
            </a:r>
            <a:r>
              <a:rPr lang="en-US" altLang="zh-CN" dirty="0"/>
              <a:t>these</a:t>
            </a:r>
            <a:r>
              <a:rPr lang="zh-CN" altLang="en-US" dirty="0"/>
              <a:t> </a:t>
            </a:r>
            <a:r>
              <a:rPr lang="en-US" altLang="zh-CN" dirty="0"/>
              <a:t>two</a:t>
            </a:r>
            <a:r>
              <a:rPr lang="zh-CN" altLang="en-US" dirty="0"/>
              <a:t> </a:t>
            </a:r>
            <a:r>
              <a:rPr lang="en-US" altLang="zh-CN" dirty="0"/>
              <a:t>cards</a:t>
            </a:r>
            <a:r>
              <a:rPr lang="zh-CN" altLang="en-US" dirty="0"/>
              <a:t> </a:t>
            </a:r>
            <a:r>
              <a:rPr lang="en-US" altLang="zh-CN" dirty="0"/>
              <a:t>to</a:t>
            </a:r>
            <a:r>
              <a:rPr lang="zh-CN" altLang="en-US" dirty="0"/>
              <a:t> </a:t>
            </a:r>
            <a:r>
              <a:rPr lang="en-US" altLang="zh-CN" dirty="0"/>
              <a:t>get</a:t>
            </a:r>
            <a:r>
              <a:rPr lang="zh-CN" altLang="en-US" dirty="0"/>
              <a:t> </a:t>
            </a:r>
            <a:r>
              <a:rPr lang="en-US" altLang="zh-CN" dirty="0"/>
              <a:t>the</a:t>
            </a:r>
            <a:r>
              <a:rPr lang="zh-CN" altLang="en-US" dirty="0"/>
              <a:t> </a:t>
            </a:r>
            <a:r>
              <a:rPr lang="en-US" altLang="zh-CN" dirty="0"/>
              <a:t>stars.</a:t>
            </a:r>
            <a:endParaRPr lang="en-US" dirty="0">
              <a:solidFill>
                <a:schemeClr val="accent6"/>
              </a:solidFill>
            </a:endParaRPr>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grpSp>
        <p:nvGrpSpPr>
          <p:cNvPr id="45" name="Group 44">
            <a:extLst>
              <a:ext uri="{FF2B5EF4-FFF2-40B4-BE49-F238E27FC236}">
                <a16:creationId xmlns:a16="http://schemas.microsoft.com/office/drawing/2014/main" id="{143611F0-1ECA-6BAA-98E9-918164BA3B15}"/>
              </a:ext>
            </a:extLst>
          </p:cNvPr>
          <p:cNvGrpSpPr/>
          <p:nvPr/>
        </p:nvGrpSpPr>
        <p:grpSpPr>
          <a:xfrm>
            <a:off x="1819465" y="4139147"/>
            <a:ext cx="2131906" cy="1362749"/>
            <a:chOff x="1819465" y="4139147"/>
            <a:chExt cx="2131906" cy="1362749"/>
          </a:xfrm>
        </p:grpSpPr>
        <p:sp>
          <p:nvSpPr>
            <p:cNvPr id="2" name="5-Point Star 1">
              <a:extLst>
                <a:ext uri="{FF2B5EF4-FFF2-40B4-BE49-F238E27FC236}">
                  <a16:creationId xmlns:a16="http://schemas.microsoft.com/office/drawing/2014/main" id="{7204DAA2-1E81-C0C1-0814-49A3786D00E7}"/>
                </a:ext>
              </a:extLst>
            </p:cNvPr>
            <p:cNvSpPr>
              <a:spLocks noChangeAspect="1"/>
            </p:cNvSpPr>
            <p:nvPr/>
          </p:nvSpPr>
          <p:spPr>
            <a:xfrm>
              <a:off x="181946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FC8265C-3A5A-FC3B-8826-EC550EB716EF}"/>
                </a:ext>
              </a:extLst>
            </p:cNvPr>
            <p:cNvSpPr>
              <a:spLocks noChangeAspect="1"/>
            </p:cNvSpPr>
            <p:nvPr/>
          </p:nvSpPr>
          <p:spPr>
            <a:xfrm>
              <a:off x="225565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8FC4CDBC-3A06-1BDC-5D1E-4C37E6441D14}"/>
                </a:ext>
              </a:extLst>
            </p:cNvPr>
            <p:cNvSpPr>
              <a:spLocks noChangeAspect="1"/>
            </p:cNvSpPr>
            <p:nvPr/>
          </p:nvSpPr>
          <p:spPr>
            <a:xfrm>
              <a:off x="269184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93FE4E5A-2C61-D56F-5AA8-DCE88560C4C8}"/>
                </a:ext>
              </a:extLst>
            </p:cNvPr>
            <p:cNvSpPr>
              <a:spLocks noChangeAspect="1"/>
            </p:cNvSpPr>
            <p:nvPr/>
          </p:nvSpPr>
          <p:spPr>
            <a:xfrm>
              <a:off x="3128035"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6F0EDE7A-445B-DD4C-5E65-81A1A9296FAA}"/>
                </a:ext>
              </a:extLst>
            </p:cNvPr>
            <p:cNvSpPr>
              <a:spLocks noChangeAspect="1"/>
            </p:cNvSpPr>
            <p:nvPr/>
          </p:nvSpPr>
          <p:spPr>
            <a:xfrm>
              <a:off x="3564226" y="413914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F4FC5B8E-3338-DFEE-2DD1-944A9A6173D1}"/>
                </a:ext>
              </a:extLst>
            </p:cNvPr>
            <p:cNvSpPr>
              <a:spLocks noChangeAspect="1"/>
            </p:cNvSpPr>
            <p:nvPr/>
          </p:nvSpPr>
          <p:spPr>
            <a:xfrm>
              <a:off x="181946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F2E86793-7727-D013-3DEE-686B05ECD678}"/>
                </a:ext>
              </a:extLst>
            </p:cNvPr>
            <p:cNvSpPr>
              <a:spLocks noChangeAspect="1"/>
            </p:cNvSpPr>
            <p:nvPr/>
          </p:nvSpPr>
          <p:spPr>
            <a:xfrm>
              <a:off x="225565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8FCF8394-E2CF-DF73-273B-E953B2AD1D0D}"/>
                </a:ext>
              </a:extLst>
            </p:cNvPr>
            <p:cNvSpPr>
              <a:spLocks noChangeAspect="1"/>
            </p:cNvSpPr>
            <p:nvPr/>
          </p:nvSpPr>
          <p:spPr>
            <a:xfrm>
              <a:off x="269184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82AD77F6-6C70-CBED-C896-309F07B380E6}"/>
                </a:ext>
              </a:extLst>
            </p:cNvPr>
            <p:cNvSpPr>
              <a:spLocks noChangeAspect="1"/>
            </p:cNvSpPr>
            <p:nvPr/>
          </p:nvSpPr>
          <p:spPr>
            <a:xfrm>
              <a:off x="3128035"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A3970DCB-B56E-521E-4F74-4E138A3625C1}"/>
                </a:ext>
              </a:extLst>
            </p:cNvPr>
            <p:cNvSpPr>
              <a:spLocks noChangeAspect="1"/>
            </p:cNvSpPr>
            <p:nvPr/>
          </p:nvSpPr>
          <p:spPr>
            <a:xfrm>
              <a:off x="3564226" y="5136136"/>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0D70E18F-00C9-4BBA-1336-5618821C19D9}"/>
                </a:ext>
              </a:extLst>
            </p:cNvPr>
            <p:cNvSpPr>
              <a:spLocks noChangeAspect="1"/>
            </p:cNvSpPr>
            <p:nvPr/>
          </p:nvSpPr>
          <p:spPr>
            <a:xfrm>
              <a:off x="181946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30AC75DC-E4F1-89E4-3812-3C9523207424}"/>
                </a:ext>
              </a:extLst>
            </p:cNvPr>
            <p:cNvSpPr>
              <a:spLocks noChangeAspect="1"/>
            </p:cNvSpPr>
            <p:nvPr/>
          </p:nvSpPr>
          <p:spPr>
            <a:xfrm>
              <a:off x="225565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F952EDA9-5AAF-0ECE-94B4-0D2D66340C82}"/>
                </a:ext>
              </a:extLst>
            </p:cNvPr>
            <p:cNvSpPr>
              <a:spLocks noChangeAspect="1"/>
            </p:cNvSpPr>
            <p:nvPr/>
          </p:nvSpPr>
          <p:spPr>
            <a:xfrm>
              <a:off x="269184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4B878AC2-3879-C5DB-D2E4-86E1DB6D2EAE}"/>
                </a:ext>
              </a:extLst>
            </p:cNvPr>
            <p:cNvSpPr>
              <a:spLocks noChangeAspect="1"/>
            </p:cNvSpPr>
            <p:nvPr/>
          </p:nvSpPr>
          <p:spPr>
            <a:xfrm>
              <a:off x="3128035"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C303C200-B612-1837-59FF-793153FCC891}"/>
                </a:ext>
              </a:extLst>
            </p:cNvPr>
            <p:cNvSpPr>
              <a:spLocks noChangeAspect="1"/>
            </p:cNvSpPr>
            <p:nvPr/>
          </p:nvSpPr>
          <p:spPr>
            <a:xfrm>
              <a:off x="3564226" y="4626827"/>
              <a:ext cx="387145" cy="365760"/>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3B49F6CB-9E8B-CCBE-D52C-10D903D64045}"/>
              </a:ext>
            </a:extLst>
          </p:cNvPr>
          <p:cNvGrpSpPr/>
          <p:nvPr/>
        </p:nvGrpSpPr>
        <p:grpSpPr>
          <a:xfrm>
            <a:off x="8054233" y="4139147"/>
            <a:ext cx="2131906" cy="1362749"/>
            <a:chOff x="1971865" y="4291547"/>
            <a:chExt cx="2131906" cy="1362749"/>
          </a:xfrm>
          <a:solidFill>
            <a:schemeClr val="accent6"/>
          </a:solidFill>
        </p:grpSpPr>
        <p:sp>
          <p:nvSpPr>
            <p:cNvPr id="29" name="5-Point Star 28">
              <a:extLst>
                <a:ext uri="{FF2B5EF4-FFF2-40B4-BE49-F238E27FC236}">
                  <a16:creationId xmlns:a16="http://schemas.microsoft.com/office/drawing/2014/main" id="{860538AC-0D3A-55B0-E047-32E5F7FCE6DA}"/>
                </a:ext>
              </a:extLst>
            </p:cNvPr>
            <p:cNvSpPr>
              <a:spLocks noChangeAspect="1"/>
            </p:cNvSpPr>
            <p:nvPr/>
          </p:nvSpPr>
          <p:spPr>
            <a:xfrm>
              <a:off x="197186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C68DABC8-AC94-E49E-2700-7502706DE3C4}"/>
                </a:ext>
              </a:extLst>
            </p:cNvPr>
            <p:cNvSpPr>
              <a:spLocks noChangeAspect="1"/>
            </p:cNvSpPr>
            <p:nvPr/>
          </p:nvSpPr>
          <p:spPr>
            <a:xfrm>
              <a:off x="240805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2B5CEB0-8639-3D0B-8ECC-04ACE3A3E3DA}"/>
                </a:ext>
              </a:extLst>
            </p:cNvPr>
            <p:cNvSpPr>
              <a:spLocks noChangeAspect="1"/>
            </p:cNvSpPr>
            <p:nvPr/>
          </p:nvSpPr>
          <p:spPr>
            <a:xfrm>
              <a:off x="284424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C4C09CBD-86A4-369A-CFED-69557CD12B93}"/>
                </a:ext>
              </a:extLst>
            </p:cNvPr>
            <p:cNvSpPr>
              <a:spLocks noChangeAspect="1"/>
            </p:cNvSpPr>
            <p:nvPr/>
          </p:nvSpPr>
          <p:spPr>
            <a:xfrm>
              <a:off x="3280435"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1C94F62D-927A-F06C-53D6-8383CBCC0A53}"/>
                </a:ext>
              </a:extLst>
            </p:cNvPr>
            <p:cNvSpPr>
              <a:spLocks noChangeAspect="1"/>
            </p:cNvSpPr>
            <p:nvPr/>
          </p:nvSpPr>
          <p:spPr>
            <a:xfrm>
              <a:off x="3716626" y="429154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8A4ACDE6-A087-C827-91F9-487BECB7678C}"/>
                </a:ext>
              </a:extLst>
            </p:cNvPr>
            <p:cNvSpPr>
              <a:spLocks noChangeAspect="1"/>
            </p:cNvSpPr>
            <p:nvPr/>
          </p:nvSpPr>
          <p:spPr>
            <a:xfrm>
              <a:off x="197186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0835D735-D6EC-CF60-E5A6-B97DF1C99A07}"/>
                </a:ext>
              </a:extLst>
            </p:cNvPr>
            <p:cNvSpPr>
              <a:spLocks noChangeAspect="1"/>
            </p:cNvSpPr>
            <p:nvPr/>
          </p:nvSpPr>
          <p:spPr>
            <a:xfrm>
              <a:off x="240805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9C28E67F-EA1B-4390-F5C2-55AB1DF3FEC2}"/>
                </a:ext>
              </a:extLst>
            </p:cNvPr>
            <p:cNvSpPr>
              <a:spLocks noChangeAspect="1"/>
            </p:cNvSpPr>
            <p:nvPr/>
          </p:nvSpPr>
          <p:spPr>
            <a:xfrm>
              <a:off x="284424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C14C6357-CDD6-4F6D-58C0-067C028F8FC2}"/>
                </a:ext>
              </a:extLst>
            </p:cNvPr>
            <p:cNvSpPr>
              <a:spLocks noChangeAspect="1"/>
            </p:cNvSpPr>
            <p:nvPr/>
          </p:nvSpPr>
          <p:spPr>
            <a:xfrm>
              <a:off x="3280435"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95A7EB9A-8A3D-FF79-5061-2251F34B0BAD}"/>
                </a:ext>
              </a:extLst>
            </p:cNvPr>
            <p:cNvSpPr>
              <a:spLocks noChangeAspect="1"/>
            </p:cNvSpPr>
            <p:nvPr/>
          </p:nvSpPr>
          <p:spPr>
            <a:xfrm>
              <a:off x="3716626" y="5288536"/>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AD4D0334-D1B0-357F-B040-52CD7987EF98}"/>
                </a:ext>
              </a:extLst>
            </p:cNvPr>
            <p:cNvSpPr>
              <a:spLocks noChangeAspect="1"/>
            </p:cNvSpPr>
            <p:nvPr/>
          </p:nvSpPr>
          <p:spPr>
            <a:xfrm>
              <a:off x="197186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a:extLst>
                <a:ext uri="{FF2B5EF4-FFF2-40B4-BE49-F238E27FC236}">
                  <a16:creationId xmlns:a16="http://schemas.microsoft.com/office/drawing/2014/main" id="{E8C044DC-BD8D-8DAC-8E0F-EB3AFDB519EA}"/>
                </a:ext>
              </a:extLst>
            </p:cNvPr>
            <p:cNvSpPr>
              <a:spLocks noChangeAspect="1"/>
            </p:cNvSpPr>
            <p:nvPr/>
          </p:nvSpPr>
          <p:spPr>
            <a:xfrm>
              <a:off x="240805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a:extLst>
                <a:ext uri="{FF2B5EF4-FFF2-40B4-BE49-F238E27FC236}">
                  <a16:creationId xmlns:a16="http://schemas.microsoft.com/office/drawing/2014/main" id="{E3D0F452-5DE1-312C-AEBD-08862396729E}"/>
                </a:ext>
              </a:extLst>
            </p:cNvPr>
            <p:cNvSpPr>
              <a:spLocks noChangeAspect="1"/>
            </p:cNvSpPr>
            <p:nvPr/>
          </p:nvSpPr>
          <p:spPr>
            <a:xfrm>
              <a:off x="284424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a:extLst>
                <a:ext uri="{FF2B5EF4-FFF2-40B4-BE49-F238E27FC236}">
                  <a16:creationId xmlns:a16="http://schemas.microsoft.com/office/drawing/2014/main" id="{2B466C62-3E8F-479E-998B-71421F46CC9C}"/>
                </a:ext>
              </a:extLst>
            </p:cNvPr>
            <p:cNvSpPr>
              <a:spLocks noChangeAspect="1"/>
            </p:cNvSpPr>
            <p:nvPr/>
          </p:nvSpPr>
          <p:spPr>
            <a:xfrm>
              <a:off x="3280435"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a:extLst>
                <a:ext uri="{FF2B5EF4-FFF2-40B4-BE49-F238E27FC236}">
                  <a16:creationId xmlns:a16="http://schemas.microsoft.com/office/drawing/2014/main" id="{1CB3335F-C689-57B3-BC00-2336960DE5FE}"/>
                </a:ext>
              </a:extLst>
            </p:cNvPr>
            <p:cNvSpPr>
              <a:spLocks noChangeAspect="1"/>
            </p:cNvSpPr>
            <p:nvPr/>
          </p:nvSpPr>
          <p:spPr>
            <a:xfrm>
              <a:off x="3716626" y="4779227"/>
              <a:ext cx="387145" cy="365760"/>
            </a:xfrm>
            <a:prstGeom prst="star5">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973A1F13-9CFF-7180-B9A5-E919071223A0}"/>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4236DB37-64B2-3F76-2F07-3C55FEA3CDBB}"/>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71644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1B228A-CD06-67DF-ABD0-ED9AE51DE4B7}"/>
              </a:ext>
            </a:extLst>
          </p:cNvPr>
          <p:cNvSpPr/>
          <p:nvPr/>
        </p:nvSpPr>
        <p:spPr>
          <a:xfrm>
            <a:off x="4167429" y="37848"/>
            <a:ext cx="3857146"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sz="8000" b="1" dirty="0">
                <a:ln w="22225">
                  <a:solidFill>
                    <a:schemeClr val="accent2"/>
                  </a:solidFill>
                  <a:prstDash val="solid"/>
                </a:ln>
                <a:solidFill>
                  <a:schemeClr val="accent2">
                    <a:lumMod val="40000"/>
                    <a:lumOff val="60000"/>
                  </a:schemeClr>
                </a:solidFill>
              </a:rPr>
              <a:t>G</a:t>
            </a:r>
            <a:r>
              <a:rPr lang="en-US" altLang="zh-CN" sz="8000" b="1" cap="none" spc="0" dirty="0">
                <a:ln w="22225">
                  <a:solidFill>
                    <a:schemeClr val="accent2"/>
                  </a:solidFill>
                  <a:prstDash val="solid"/>
                </a:ln>
                <a:solidFill>
                  <a:schemeClr val="accent2">
                    <a:lumMod val="40000"/>
                    <a:lumOff val="60000"/>
                  </a:schemeClr>
                </a:solidFill>
                <a:effectLst/>
              </a:rPr>
              <a:t>ames</a:t>
            </a:r>
            <a:endParaRPr lang="en-US" sz="8000" b="1" cap="none" spc="0" dirty="0">
              <a:ln w="22225">
                <a:solidFill>
                  <a:schemeClr val="accent2"/>
                </a:solidFill>
                <a:prstDash val="solid"/>
              </a:ln>
              <a:solidFill>
                <a:schemeClr val="accent2">
                  <a:lumMod val="40000"/>
                  <a:lumOff val="60000"/>
                </a:schemeClr>
              </a:solidFill>
              <a:effectLst/>
            </a:endParaRPr>
          </a:p>
        </p:txBody>
      </p:sp>
      <p:grpSp>
        <p:nvGrpSpPr>
          <p:cNvPr id="4" name="Group 3">
            <a:extLst>
              <a:ext uri="{FF2B5EF4-FFF2-40B4-BE49-F238E27FC236}">
                <a16:creationId xmlns:a16="http://schemas.microsoft.com/office/drawing/2014/main" id="{37B537B3-8DCF-F734-7ECE-58C4BCFD2B22}"/>
              </a:ext>
            </a:extLst>
          </p:cNvPr>
          <p:cNvGrpSpPr/>
          <p:nvPr/>
        </p:nvGrpSpPr>
        <p:grpSpPr>
          <a:xfrm>
            <a:off x="276482" y="2316315"/>
            <a:ext cx="3840480" cy="2032820"/>
            <a:chOff x="2980944" y="868680"/>
            <a:chExt cx="6236208" cy="4142232"/>
          </a:xfrm>
        </p:grpSpPr>
        <p:pic>
          <p:nvPicPr>
            <p:cNvPr id="5" name="Picture 2" descr="62+ Thousand Computer Monitor Cartoon Royalty-Free Images, Stock Photos &amp;  Pictures | Shutterstock">
              <a:extLst>
                <a:ext uri="{FF2B5EF4-FFF2-40B4-BE49-F238E27FC236}">
                  <a16:creationId xmlns:a16="http://schemas.microsoft.com/office/drawing/2014/main" id="{23E844A4-4AF3-ACA6-0F44-AD0C332571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131EEE0-855D-E3E2-E0C1-81AD696B4150}"/>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dk1"/>
                </a:solidFill>
                <a:latin typeface="Calibri"/>
                <a:ea typeface="Calibri"/>
                <a:cs typeface="Calibri"/>
                <a:sym typeface="Calibri"/>
              </a:endParaRPr>
            </a:p>
            <a:p>
              <a:pPr algn="ctr"/>
              <a:r>
                <a:rPr lang="en-US" sz="2400" dirty="0">
                  <a:solidFill>
                    <a:schemeClr val="dk1"/>
                  </a:solidFill>
                  <a:latin typeface="Calibri"/>
                  <a:ea typeface="Calibri"/>
                  <a:cs typeface="Calibri"/>
                  <a:sym typeface="Calibri"/>
                </a:rPr>
                <a:t>In one </a:t>
              </a:r>
              <a:r>
                <a:rPr lang="en-US" altLang="zh-CN" sz="2400" dirty="0">
                  <a:solidFill>
                    <a:schemeClr val="dk1"/>
                  </a:solidFill>
                  <a:latin typeface="Calibri"/>
                  <a:ea typeface="Calibri"/>
                  <a:cs typeface="Calibri"/>
                  <a:sym typeface="Calibri"/>
                </a:rPr>
                <a:t>game</a:t>
              </a:r>
              <a:r>
                <a:rPr lang="en-US" sz="2400" dirty="0">
                  <a:solidFill>
                    <a:schemeClr val="dk1"/>
                  </a:solidFill>
                  <a:latin typeface="Calibri"/>
                  <a:ea typeface="Calibri"/>
                  <a:cs typeface="Calibri"/>
                  <a:sym typeface="Calibri"/>
                </a:rPr>
                <a:t>, one color will </a:t>
              </a:r>
              <a:r>
                <a:rPr lang="en-US" sz="2400" b="1" dirty="0">
                  <a:solidFill>
                    <a:schemeClr val="dk1"/>
                  </a:solidFill>
                  <a:latin typeface="Calibri"/>
                  <a:ea typeface="Calibri"/>
                  <a:cs typeface="Calibri"/>
                  <a:sym typeface="Calibri"/>
                </a:rPr>
                <a:t>always</a:t>
              </a:r>
              <a:r>
                <a:rPr lang="en-US" sz="2400" dirty="0">
                  <a:solidFill>
                    <a:schemeClr val="dk1"/>
                  </a:solidFill>
                  <a:latin typeface="Calibri"/>
                  <a:ea typeface="Calibri"/>
                  <a:cs typeface="Calibri"/>
                  <a:sym typeface="Calibri"/>
                </a:rPr>
                <a:t> give more stars than the other.</a:t>
              </a:r>
              <a:endParaRPr lang="en-US" sz="2400" dirty="0"/>
            </a:p>
            <a:p>
              <a:pPr algn="ctr"/>
              <a:endParaRPr lang="en-US" sz="2400" dirty="0"/>
            </a:p>
          </p:txBody>
        </p:sp>
      </p:grpSp>
      <p:grpSp>
        <p:nvGrpSpPr>
          <p:cNvPr id="7" name="Group 6">
            <a:extLst>
              <a:ext uri="{FF2B5EF4-FFF2-40B4-BE49-F238E27FC236}">
                <a16:creationId xmlns:a16="http://schemas.microsoft.com/office/drawing/2014/main" id="{EAF94BF3-BC21-C43F-B1AB-51EFEED2307E}"/>
              </a:ext>
            </a:extLst>
          </p:cNvPr>
          <p:cNvGrpSpPr/>
          <p:nvPr/>
        </p:nvGrpSpPr>
        <p:grpSpPr>
          <a:xfrm>
            <a:off x="4176630" y="2316315"/>
            <a:ext cx="3840480" cy="2032820"/>
            <a:chOff x="2980944" y="868680"/>
            <a:chExt cx="6236208" cy="4142232"/>
          </a:xfrm>
          <a:solidFill>
            <a:schemeClr val="accent1">
              <a:lumMod val="20000"/>
              <a:lumOff val="80000"/>
            </a:schemeClr>
          </a:solidFill>
        </p:grpSpPr>
        <p:pic>
          <p:nvPicPr>
            <p:cNvPr id="8" name="Picture 2" descr="62+ Thousand Computer Monitor Cartoon Royalty-Free Images, Stock Photos &amp;  Pictures | Shutterstock">
              <a:extLst>
                <a:ext uri="{FF2B5EF4-FFF2-40B4-BE49-F238E27FC236}">
                  <a16:creationId xmlns:a16="http://schemas.microsoft.com/office/drawing/2014/main" id="{D49B82D2-95A1-082A-9E8E-FB32502ABC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grp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3DC5DDD7-A367-1669-6995-A5DBC4DDE15E}"/>
                </a:ext>
              </a:extLst>
            </p:cNvPr>
            <p:cNvSpPr/>
            <p:nvPr/>
          </p:nvSpPr>
          <p:spPr>
            <a:xfrm>
              <a:off x="3192010" y="1098959"/>
              <a:ext cx="5834543" cy="328009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dk1"/>
                </a:solidFill>
                <a:latin typeface="Calibri"/>
                <a:ea typeface="Calibri"/>
                <a:cs typeface="Calibri"/>
                <a:sym typeface="Calibri"/>
              </a:endParaRPr>
            </a:p>
            <a:p>
              <a:pPr algn="ctr"/>
              <a:r>
                <a:rPr lang="en-US" sz="2400" dirty="0">
                  <a:solidFill>
                    <a:schemeClr val="dk1"/>
                  </a:solidFill>
                  <a:latin typeface="Calibri"/>
                  <a:ea typeface="Calibri"/>
                  <a:cs typeface="Calibri"/>
                  <a:sym typeface="Calibri"/>
                </a:rPr>
                <a:t>In a second </a:t>
              </a:r>
              <a:r>
                <a:rPr lang="en-US" altLang="zh-CN" sz="2400" dirty="0">
                  <a:solidFill>
                    <a:schemeClr val="dk1"/>
                  </a:solidFill>
                  <a:latin typeface="Calibri"/>
                  <a:ea typeface="Calibri"/>
                  <a:cs typeface="Calibri"/>
                  <a:sym typeface="Calibri"/>
                </a:rPr>
                <a:t>game</a:t>
              </a:r>
              <a:r>
                <a:rPr lang="en-US" sz="2400" dirty="0">
                  <a:solidFill>
                    <a:schemeClr val="dk1"/>
                  </a:solidFill>
                  <a:latin typeface="Calibri"/>
                  <a:ea typeface="Calibri"/>
                  <a:cs typeface="Calibri"/>
                  <a:sym typeface="Calibri"/>
                </a:rPr>
                <a:t>, the better card </a:t>
              </a:r>
              <a:r>
                <a:rPr lang="en-US" sz="2400" b="1" dirty="0">
                  <a:solidFill>
                    <a:schemeClr val="dk1"/>
                  </a:solidFill>
                  <a:latin typeface="Calibri"/>
                  <a:ea typeface="Calibri"/>
                  <a:cs typeface="Calibri"/>
                  <a:sym typeface="Calibri"/>
                </a:rPr>
                <a:t>switches</a:t>
              </a:r>
              <a:r>
                <a:rPr lang="en-US" sz="2400" dirty="0">
                  <a:solidFill>
                    <a:schemeClr val="dk1"/>
                  </a:solidFill>
                  <a:latin typeface="Calibri"/>
                  <a:ea typeface="Calibri"/>
                  <a:cs typeface="Calibri"/>
                  <a:sym typeface="Calibri"/>
                </a:rPr>
                <a:t> from time to time.</a:t>
              </a:r>
              <a:endParaRPr lang="en-US" sz="2400" dirty="0"/>
            </a:p>
            <a:p>
              <a:pPr algn="ctr"/>
              <a:endParaRPr lang="en-US" sz="2400" dirty="0"/>
            </a:p>
          </p:txBody>
        </p:sp>
      </p:grpSp>
      <p:grpSp>
        <p:nvGrpSpPr>
          <p:cNvPr id="10" name="Group 9">
            <a:extLst>
              <a:ext uri="{FF2B5EF4-FFF2-40B4-BE49-F238E27FC236}">
                <a16:creationId xmlns:a16="http://schemas.microsoft.com/office/drawing/2014/main" id="{5EDB6E7A-D11E-B633-DD2D-A7FC51AE46B9}"/>
              </a:ext>
            </a:extLst>
          </p:cNvPr>
          <p:cNvGrpSpPr/>
          <p:nvPr/>
        </p:nvGrpSpPr>
        <p:grpSpPr>
          <a:xfrm>
            <a:off x="8076778" y="2316315"/>
            <a:ext cx="3840480" cy="2032820"/>
            <a:chOff x="2980944" y="868680"/>
            <a:chExt cx="6236208" cy="4142232"/>
          </a:xfrm>
        </p:grpSpPr>
        <p:pic>
          <p:nvPicPr>
            <p:cNvPr id="11" name="Picture 2" descr="62+ Thousand Computer Monitor Cartoon Royalty-Free Images, Stock Photos &amp;  Pictures | Shutterstock">
              <a:extLst>
                <a:ext uri="{FF2B5EF4-FFF2-40B4-BE49-F238E27FC236}">
                  <a16:creationId xmlns:a16="http://schemas.microsoft.com/office/drawing/2014/main" id="{C236AB4D-FD3C-172A-9C1F-1D494C32DC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7E4C5DB-4F0D-CB7F-3F47-3895F16D62DE}"/>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dk1"/>
                </a:solidFill>
                <a:latin typeface="Calibri"/>
                <a:ea typeface="Calibri"/>
                <a:cs typeface="Calibri"/>
                <a:sym typeface="Calibri"/>
              </a:endParaRPr>
            </a:p>
            <a:p>
              <a:pPr algn="ctr"/>
              <a:r>
                <a:rPr lang="en-US" sz="2400" dirty="0">
                  <a:solidFill>
                    <a:schemeClr val="dk1"/>
                  </a:solidFill>
                  <a:latin typeface="Calibri"/>
                  <a:ea typeface="Calibri"/>
                  <a:cs typeface="Calibri"/>
                  <a:sym typeface="Calibri"/>
                </a:rPr>
                <a:t>In a third </a:t>
              </a:r>
              <a:r>
                <a:rPr lang="en-US" altLang="zh-CN" sz="2400" dirty="0">
                  <a:solidFill>
                    <a:schemeClr val="dk1"/>
                  </a:solidFill>
                  <a:latin typeface="Calibri"/>
                  <a:ea typeface="Calibri"/>
                  <a:cs typeface="Calibri"/>
                  <a:sym typeface="Calibri"/>
                </a:rPr>
                <a:t>game</a:t>
              </a:r>
              <a:r>
                <a:rPr lang="en-US" sz="2400" dirty="0">
                  <a:solidFill>
                    <a:schemeClr val="dk1"/>
                  </a:solidFill>
                  <a:latin typeface="Calibri"/>
                  <a:ea typeface="Calibri"/>
                  <a:cs typeface="Calibri"/>
                  <a:sym typeface="Calibri"/>
                </a:rPr>
                <a:t>, the stars that each card gives </a:t>
              </a:r>
              <a:r>
                <a:rPr lang="en-US" sz="2400" b="1" dirty="0">
                  <a:solidFill>
                    <a:schemeClr val="dk1"/>
                  </a:solidFill>
                  <a:latin typeface="Calibri"/>
                  <a:ea typeface="Calibri"/>
                  <a:cs typeface="Calibri"/>
                  <a:sym typeface="Calibri"/>
                </a:rPr>
                <a:t>change</a:t>
              </a:r>
              <a:r>
                <a:rPr lang="en-US" sz="2400" dirty="0">
                  <a:solidFill>
                    <a:schemeClr val="dk1"/>
                  </a:solidFill>
                  <a:latin typeface="Calibri"/>
                  <a:ea typeface="Calibri"/>
                  <a:cs typeface="Calibri"/>
                  <a:sym typeface="Calibri"/>
                </a:rPr>
                <a:t> from trial to trial.</a:t>
              </a:r>
            </a:p>
            <a:p>
              <a:pPr algn="ctr"/>
              <a:endParaRPr lang="en-US" sz="2400" dirty="0"/>
            </a:p>
          </p:txBody>
        </p:sp>
      </p:grpSp>
      <p:sp>
        <p:nvSpPr>
          <p:cNvPr id="2" name="TextBox 1">
            <a:extLst>
              <a:ext uri="{FF2B5EF4-FFF2-40B4-BE49-F238E27FC236}">
                <a16:creationId xmlns:a16="http://schemas.microsoft.com/office/drawing/2014/main" id="{B19FCA54-CB6C-38B1-DB3A-708330EF2D4D}"/>
              </a:ext>
            </a:extLst>
          </p:cNvPr>
          <p:cNvSpPr txBox="1"/>
          <p:nvPr/>
        </p:nvSpPr>
        <p:spPr>
          <a:xfrm>
            <a:off x="2294457" y="4927191"/>
            <a:ext cx="7702561" cy="885371"/>
          </a:xfrm>
          <a:prstGeom prst="rect">
            <a:avLst/>
          </a:prstGeom>
          <a:noFill/>
        </p:spPr>
        <p:txBody>
          <a:bodyPr wrap="square" rtlCol="0">
            <a:spAutoFit/>
          </a:bodyPr>
          <a:lstStyle/>
          <a:p>
            <a:pPr marL="0" marR="0" lvl="0" indent="0" algn="ctr" rtl="0">
              <a:lnSpc>
                <a:spcPct val="90000"/>
              </a:lnSpc>
              <a:spcBef>
                <a:spcPts val="1000"/>
              </a:spcBef>
              <a:spcAft>
                <a:spcPts val="0"/>
              </a:spcAft>
              <a:buClr>
                <a:schemeClr val="dk1"/>
              </a:buClr>
              <a:buSzPts val="2400"/>
              <a:buFont typeface="Arial"/>
              <a:buNone/>
            </a:pPr>
            <a:r>
              <a:rPr lang="en-US" sz="2400" dirty="0">
                <a:solidFill>
                  <a:schemeClr val="dk1"/>
                </a:solidFill>
                <a:latin typeface="Calibri"/>
                <a:ea typeface="Calibri"/>
                <a:cs typeface="Calibri"/>
                <a:sym typeface="Calibri"/>
              </a:rPr>
              <a:t>Note: the background color will </a:t>
            </a:r>
            <a:r>
              <a:rPr lang="en-US" sz="2400" dirty="0">
                <a:solidFill>
                  <a:srgbClr val="FF0000"/>
                </a:solidFill>
                <a:latin typeface="Calibri"/>
                <a:ea typeface="Calibri"/>
                <a:cs typeface="Calibri"/>
                <a:sym typeface="Calibri"/>
              </a:rPr>
              <a:t>NOT</a:t>
            </a:r>
            <a:r>
              <a:rPr lang="en-US" sz="2400" dirty="0">
                <a:solidFill>
                  <a:schemeClr val="dk1"/>
                </a:solidFill>
                <a:latin typeface="Calibri"/>
                <a:ea typeface="Calibri"/>
                <a:cs typeface="Calibri"/>
                <a:sym typeface="Calibri"/>
              </a:rPr>
              <a:t> tell you which deck it is. </a:t>
            </a:r>
          </a:p>
          <a:p>
            <a:pPr marL="0" marR="0" lvl="0" indent="0" algn="ctr" rtl="0">
              <a:lnSpc>
                <a:spcPct val="90000"/>
              </a:lnSpc>
              <a:spcBef>
                <a:spcPts val="1000"/>
              </a:spcBef>
              <a:spcAft>
                <a:spcPts val="0"/>
              </a:spcAft>
              <a:buClr>
                <a:schemeClr val="dk1"/>
              </a:buClr>
              <a:buSzPts val="2400"/>
              <a:buFont typeface="Arial"/>
              <a:buNone/>
            </a:pPr>
            <a:r>
              <a:rPr lang="en-US" sz="2400" dirty="0">
                <a:solidFill>
                  <a:schemeClr val="dk1"/>
                </a:solidFill>
                <a:latin typeface="Calibri"/>
                <a:ea typeface="Calibri"/>
                <a:cs typeface="Calibri"/>
                <a:sym typeface="Calibri"/>
              </a:rPr>
              <a:t>We change the deck order all the time. </a:t>
            </a:r>
          </a:p>
        </p:txBody>
      </p:sp>
    </p:spTree>
    <p:extLst>
      <p:ext uri="{BB962C8B-B14F-4D97-AF65-F5344CB8AC3E}">
        <p14:creationId xmlns:p14="http://schemas.microsoft.com/office/powerpoint/2010/main" val="4279671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F332592-7625-817C-18B7-E3DD1E5FD82E}"/>
              </a:ext>
            </a:extLst>
          </p:cNvPr>
          <p:cNvSpPr/>
          <p:nvPr/>
        </p:nvSpPr>
        <p:spPr>
          <a:xfrm>
            <a:off x="6776816" y="373670"/>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6000" b="1" dirty="0">
                <a:ln w="22225">
                  <a:solidFill>
                    <a:srgbClr val="FF0000"/>
                  </a:solidFill>
                  <a:prstDash val="solid"/>
                </a:ln>
                <a:solidFill>
                  <a:srgbClr val="FF0000"/>
                </a:solidFill>
                <a:latin typeface="+mj-lt"/>
                <a:ea typeface="+mj-ea"/>
                <a:cs typeface="+mj-cs"/>
              </a:rPr>
              <a:t>Act Fast!</a:t>
            </a:r>
            <a:endParaRPr lang="en-US" sz="6000" b="1" dirty="0">
              <a:ln w="22225">
                <a:solidFill>
                  <a:srgbClr val="FF0000"/>
                </a:solidFill>
                <a:prstDash val="solid"/>
              </a:ln>
              <a:solidFill>
                <a:srgbClr val="FF0000"/>
              </a:solidFill>
              <a:latin typeface="+mj-lt"/>
              <a:ea typeface="+mj-ea"/>
              <a:cs typeface="+mj-cs"/>
            </a:endParaRPr>
          </a:p>
        </p:txBody>
      </p:sp>
      <p:pic>
        <p:nvPicPr>
          <p:cNvPr id="8" name="Picture 7" descr="A yellow triangle with a black exclamation mark&#10;&#10;Description automatically generated">
            <a:extLst>
              <a:ext uri="{FF2B5EF4-FFF2-40B4-BE49-F238E27FC236}">
                <a16:creationId xmlns:a16="http://schemas.microsoft.com/office/drawing/2014/main" id="{4C82F672-EBAB-40D6-549B-7B2DF918F212}"/>
              </a:ext>
            </a:extLst>
          </p:cNvPr>
          <p:cNvPicPr>
            <a:picLocks noChangeAspect="1"/>
          </p:cNvPicPr>
          <p:nvPr/>
        </p:nvPicPr>
        <p:blipFill rotWithShape="1">
          <a:blip r:embed="rId2">
            <a:extLst>
              <a:ext uri="{28A0092B-C50C-407E-A947-70E740481C1C}">
                <a14:useLocalDpi xmlns:a14="http://schemas.microsoft.com/office/drawing/2010/main" val="0"/>
              </a:ext>
            </a:extLst>
          </a:blip>
          <a:srcRect t="1130"/>
          <a:stretch/>
        </p:blipFill>
        <p:spPr>
          <a:xfrm>
            <a:off x="1" y="10"/>
            <a:ext cx="6936390" cy="6857990"/>
          </a:xfrm>
          <a:prstGeom prst="rect">
            <a:avLst/>
          </a:prstGeom>
        </p:spPr>
      </p:pic>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6776816" y="2400018"/>
            <a:ext cx="5136022" cy="37427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You must respond in </a:t>
            </a:r>
            <a:r>
              <a:rPr lang="en-US" b="1" dirty="0"/>
              <a:t>2 seconds</a:t>
            </a:r>
            <a:r>
              <a:rPr lang="en-US" dirty="0"/>
              <a:t>. </a:t>
            </a:r>
          </a:p>
          <a:p>
            <a:pPr marL="0" indent="0">
              <a:buNone/>
            </a:pPr>
            <a:endParaRPr lang="en-US" dirty="0"/>
          </a:p>
          <a:p>
            <a:pPr marL="0" indent="0">
              <a:buNone/>
            </a:pPr>
            <a:r>
              <a:rPr lang="en-US" b="0" i="0" u="none" strike="noStrike" dirty="0">
                <a:effectLst/>
                <a:latin typeface="-apple-system-font"/>
              </a:rPr>
              <a:t>Otherwise, you’ll time out, which takes away </a:t>
            </a:r>
            <a:r>
              <a:rPr lang="en-US" b="1" i="0" u="none" strike="noStrike" dirty="0">
                <a:effectLst/>
                <a:latin typeface="-apple-system-font"/>
              </a:rPr>
              <a:t>10 points</a:t>
            </a:r>
            <a:r>
              <a:rPr lang="en-US" b="0" i="0" u="none" strike="noStrike" dirty="0">
                <a:effectLst/>
                <a:latin typeface="-apple-system-font"/>
              </a:rPr>
              <a:t>!</a:t>
            </a:r>
            <a:endParaRPr lang="en-US" dirty="0"/>
          </a:p>
          <a:p>
            <a:pPr marL="0"/>
            <a:endParaRPr lang="en-US" dirty="0"/>
          </a:p>
        </p:txBody>
      </p:sp>
    </p:spTree>
    <p:extLst>
      <p:ext uri="{BB962C8B-B14F-4D97-AF65-F5344CB8AC3E}">
        <p14:creationId xmlns:p14="http://schemas.microsoft.com/office/powerpoint/2010/main" val="244305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6FDF83-D64C-2CD0-1347-A3760ADD7E5B}"/>
              </a:ext>
            </a:extLst>
          </p:cNvPr>
          <p:cNvSpPr txBox="1">
            <a:spLocks/>
          </p:cNvSpPr>
          <p:nvPr/>
        </p:nvSpPr>
        <p:spPr>
          <a:xfrm>
            <a:off x="419100" y="1520576"/>
            <a:ext cx="113538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dirty="0"/>
              <a:t>Every</a:t>
            </a:r>
            <a:r>
              <a:rPr lang="zh-CN" altLang="en-US" dirty="0"/>
              <a:t> </a:t>
            </a:r>
            <a:r>
              <a:rPr lang="en-US" altLang="zh-CN" dirty="0"/>
              <a:t>other</a:t>
            </a:r>
            <a:r>
              <a:rPr lang="zh-CN" altLang="en-US" dirty="0"/>
              <a:t> </a:t>
            </a:r>
            <a:r>
              <a:rPr lang="en-US" altLang="zh-CN" dirty="0"/>
              <a:t>10-15</a:t>
            </a:r>
            <a:r>
              <a:rPr lang="zh-CN" altLang="en-US" dirty="0"/>
              <a:t> </a:t>
            </a:r>
            <a:r>
              <a:rPr lang="en-US" altLang="zh-CN" dirty="0"/>
              <a:t>trials,</a:t>
            </a:r>
            <a:r>
              <a:rPr lang="zh-CN" altLang="en-US" dirty="0"/>
              <a:t> </a:t>
            </a:r>
            <a:r>
              <a:rPr lang="en-US" altLang="zh-CN" dirty="0"/>
              <a:t>we’ll</a:t>
            </a:r>
            <a:r>
              <a:rPr lang="zh-CN" altLang="en-US" dirty="0"/>
              <a:t> </a:t>
            </a:r>
            <a:r>
              <a:rPr lang="en-US" altLang="zh-CN" dirty="0"/>
              <a:t>ask</a:t>
            </a:r>
            <a:r>
              <a:rPr lang="zh-CN" altLang="en-US" dirty="0"/>
              <a:t> </a:t>
            </a:r>
            <a:r>
              <a:rPr lang="en-US" altLang="zh-CN" dirty="0"/>
              <a:t>you</a:t>
            </a:r>
            <a:r>
              <a:rPr lang="zh-CN" altLang="en-US" dirty="0"/>
              <a:t> </a:t>
            </a:r>
            <a:r>
              <a:rPr lang="en-US" altLang="zh-CN" dirty="0"/>
              <a:t>some</a:t>
            </a:r>
            <a:r>
              <a:rPr lang="zh-CN" altLang="en-US" dirty="0"/>
              <a:t> </a:t>
            </a:r>
            <a:r>
              <a:rPr lang="en-US" altLang="zh-CN" dirty="0"/>
              <a:t>questions.</a:t>
            </a:r>
            <a:r>
              <a:rPr lang="zh-CN" altLang="en-US" dirty="0"/>
              <a:t> </a:t>
            </a:r>
            <a:endParaRPr lang="en-US" altLang="zh-CN" dirty="0"/>
          </a:p>
          <a:p>
            <a:pPr marL="0" indent="0" algn="ctr">
              <a:buFont typeface="Arial" panose="020B0604020202020204" pitchFamily="34" charset="0"/>
              <a:buNone/>
            </a:pPr>
            <a:r>
              <a:rPr lang="en-US" altLang="zh-CN" dirty="0"/>
              <a:t>Please</a:t>
            </a:r>
            <a:r>
              <a:rPr lang="zh-CN" altLang="en-US" dirty="0"/>
              <a:t> </a:t>
            </a:r>
            <a:r>
              <a:rPr lang="en-US" altLang="zh-CN" dirty="0"/>
              <a:t>answer</a:t>
            </a:r>
            <a:r>
              <a:rPr lang="zh-CN" altLang="en-US" dirty="0"/>
              <a:t> </a:t>
            </a:r>
            <a:r>
              <a:rPr lang="en-US" altLang="zh-CN" dirty="0"/>
              <a:t>them</a:t>
            </a:r>
            <a:r>
              <a:rPr lang="zh-CN" altLang="en-US" dirty="0"/>
              <a:t> </a:t>
            </a:r>
            <a:r>
              <a:rPr lang="en-US" altLang="zh-CN" dirty="0"/>
              <a:t>to</a:t>
            </a:r>
            <a:r>
              <a:rPr lang="zh-CN" altLang="en-US" dirty="0"/>
              <a:t> </a:t>
            </a:r>
            <a:r>
              <a:rPr lang="en-US" altLang="zh-CN" dirty="0"/>
              <a:t>your</a:t>
            </a:r>
            <a:r>
              <a:rPr lang="zh-CN" altLang="en-US" dirty="0"/>
              <a:t> </a:t>
            </a:r>
            <a:r>
              <a:rPr lang="en-US" altLang="zh-CN" dirty="0"/>
              <a:t>best</a:t>
            </a:r>
            <a:r>
              <a:rPr lang="zh-CN" altLang="en-US" dirty="0"/>
              <a:t> </a:t>
            </a:r>
            <a:r>
              <a:rPr lang="en-US" altLang="zh-CN" dirty="0"/>
              <a:t>knowledge</a:t>
            </a:r>
            <a:r>
              <a:rPr lang="zh-CN" altLang="en-US" dirty="0"/>
              <a:t> </a:t>
            </a:r>
            <a:r>
              <a:rPr lang="en-US" altLang="zh-CN" dirty="0"/>
              <a:t>based</a:t>
            </a:r>
            <a:r>
              <a:rPr lang="zh-CN" altLang="en-US" dirty="0"/>
              <a:t> </a:t>
            </a:r>
            <a:r>
              <a:rPr lang="en-US" altLang="zh-CN" dirty="0"/>
              <a:t>on</a:t>
            </a:r>
            <a:r>
              <a:rPr lang="zh-CN" altLang="en-US" dirty="0"/>
              <a:t> </a:t>
            </a:r>
            <a:r>
              <a:rPr lang="en-US" altLang="zh-CN" dirty="0"/>
              <a:t>what</a:t>
            </a:r>
            <a:r>
              <a:rPr lang="zh-CN" altLang="en-US" dirty="0"/>
              <a:t> </a:t>
            </a:r>
            <a:r>
              <a:rPr lang="en-US" altLang="zh-CN" dirty="0"/>
              <a:t>you</a:t>
            </a:r>
            <a:r>
              <a:rPr lang="zh-CN" altLang="en-US" dirty="0"/>
              <a:t> </a:t>
            </a:r>
            <a:endParaRPr lang="en-US" altLang="zh-CN" dirty="0"/>
          </a:p>
          <a:p>
            <a:pPr marL="0" indent="0" algn="ctr">
              <a:buFont typeface="Arial" panose="020B0604020202020204" pitchFamily="34" charset="0"/>
              <a:buNone/>
            </a:pPr>
            <a:r>
              <a:rPr lang="en-US" altLang="zh-CN" dirty="0"/>
              <a:t>have</a:t>
            </a:r>
            <a:r>
              <a:rPr lang="zh-CN" altLang="en-US" dirty="0"/>
              <a:t> </a:t>
            </a:r>
            <a:r>
              <a:rPr lang="en-US" altLang="zh-CN" dirty="0"/>
              <a:t>seen</a:t>
            </a:r>
            <a:r>
              <a:rPr lang="zh-CN" altLang="en-US" dirty="0"/>
              <a:t> </a:t>
            </a:r>
            <a:r>
              <a:rPr lang="en-US" altLang="zh-CN" dirty="0"/>
              <a:t>in</a:t>
            </a:r>
            <a:r>
              <a:rPr lang="zh-CN" altLang="en-US" dirty="0"/>
              <a:t> </a:t>
            </a:r>
            <a:r>
              <a:rPr lang="en-US" altLang="zh-CN" dirty="0"/>
              <a:t>the</a:t>
            </a:r>
            <a:r>
              <a:rPr lang="zh-CN" altLang="en-US" dirty="0"/>
              <a:t> </a:t>
            </a:r>
            <a:r>
              <a:rPr lang="en-US" altLang="zh-CN" dirty="0"/>
              <a:t>past</a:t>
            </a:r>
            <a:r>
              <a:rPr lang="zh-CN" altLang="en-US" dirty="0"/>
              <a:t> </a:t>
            </a:r>
            <a:r>
              <a:rPr lang="en-US" altLang="zh-CN" dirty="0"/>
              <a:t>few</a:t>
            </a:r>
            <a:r>
              <a:rPr lang="zh-CN" altLang="en-US" dirty="0"/>
              <a:t> </a:t>
            </a:r>
            <a:r>
              <a:rPr lang="en-US" altLang="zh-CN" dirty="0"/>
              <a:t>trials.</a:t>
            </a:r>
            <a:r>
              <a:rPr lang="zh-CN" altLang="en-US" dirty="0"/>
              <a:t> </a:t>
            </a:r>
            <a:endParaRPr lang="en-US" altLang="zh-CN" dirty="0"/>
          </a:p>
          <a:p>
            <a:pPr marL="0" indent="0" algn="ctr">
              <a:buFont typeface="Arial" panose="020B0604020202020204" pitchFamily="34" charset="0"/>
              <a:buNone/>
            </a:pPr>
            <a:endParaRPr lang="en-US" altLang="zh-CN" dirty="0"/>
          </a:p>
          <a:p>
            <a:pPr marL="0" indent="0" algn="ctr">
              <a:buFont typeface="Arial" panose="020B0604020202020204" pitchFamily="34" charset="0"/>
              <a:buNone/>
            </a:pPr>
            <a:endParaRPr lang="en-US" altLang="zh-CN" dirty="0"/>
          </a:p>
          <a:p>
            <a:pPr marL="0" indent="0" algn="ctr">
              <a:buFont typeface="Arial" panose="020B0604020202020204" pitchFamily="34" charset="0"/>
              <a:buNone/>
            </a:pPr>
            <a:r>
              <a:rPr lang="en-US" altLang="zh-CN" dirty="0"/>
              <a:t>You</a:t>
            </a:r>
            <a:r>
              <a:rPr lang="zh-CN" altLang="en-US" dirty="0"/>
              <a:t> </a:t>
            </a:r>
            <a:r>
              <a:rPr lang="en-US" altLang="zh-CN" dirty="0"/>
              <a:t>can</a:t>
            </a:r>
            <a:r>
              <a:rPr lang="zh-CN" altLang="en-US" dirty="0"/>
              <a:t> </a:t>
            </a:r>
            <a:r>
              <a:rPr lang="en-US" altLang="zh-CN" dirty="0"/>
              <a:t>read</a:t>
            </a:r>
            <a:r>
              <a:rPr lang="zh-CN" altLang="en-US" dirty="0"/>
              <a:t> </a:t>
            </a:r>
            <a:r>
              <a:rPr lang="en-US" altLang="zh-CN" dirty="0"/>
              <a:t>these</a:t>
            </a:r>
            <a:r>
              <a:rPr lang="zh-CN" altLang="en-US" dirty="0"/>
              <a:t> </a:t>
            </a:r>
            <a:r>
              <a:rPr lang="en-US" altLang="zh-CN" dirty="0"/>
              <a:t>questions</a:t>
            </a:r>
            <a:r>
              <a:rPr lang="zh-CN" altLang="en-US" dirty="0"/>
              <a:t> </a:t>
            </a:r>
            <a:r>
              <a:rPr lang="en-US" altLang="zh-CN" dirty="0"/>
              <a:t>in</a:t>
            </a:r>
            <a:r>
              <a:rPr lang="zh-CN" altLang="en-US" dirty="0"/>
              <a:t> </a:t>
            </a:r>
            <a:r>
              <a:rPr lang="en-US" altLang="zh-CN" dirty="0"/>
              <a:t>the</a:t>
            </a:r>
            <a:r>
              <a:rPr lang="zh-CN" altLang="en-US" dirty="0"/>
              <a:t> </a:t>
            </a:r>
            <a:r>
              <a:rPr lang="en-US" altLang="zh-CN" dirty="0"/>
              <a:t>following</a:t>
            </a:r>
            <a:r>
              <a:rPr lang="zh-CN" altLang="en-US" dirty="0"/>
              <a:t> </a:t>
            </a:r>
            <a:r>
              <a:rPr lang="en-US" altLang="zh-CN" dirty="0"/>
              <a:t>pages</a:t>
            </a:r>
            <a:r>
              <a:rPr lang="zh-CN" altLang="en-US" dirty="0"/>
              <a:t> </a:t>
            </a:r>
            <a:r>
              <a:rPr lang="en-US" altLang="zh-CN" dirty="0"/>
              <a:t>and</a:t>
            </a:r>
            <a:r>
              <a:rPr lang="zh-CN" altLang="en-US" dirty="0"/>
              <a:t> </a:t>
            </a:r>
            <a:r>
              <a:rPr lang="en-US" altLang="zh-CN" dirty="0"/>
              <a:t>move</a:t>
            </a:r>
            <a:r>
              <a:rPr lang="zh-CN" altLang="en-US" dirty="0"/>
              <a:t> </a:t>
            </a:r>
            <a:r>
              <a:rPr lang="en-US" altLang="zh-CN" dirty="0"/>
              <a:t>on</a:t>
            </a:r>
            <a:r>
              <a:rPr lang="zh-CN" altLang="en-US" dirty="0"/>
              <a:t> </a:t>
            </a:r>
            <a:endParaRPr lang="en-US" altLang="zh-CN" dirty="0"/>
          </a:p>
          <a:p>
            <a:pPr marL="0" indent="0" algn="ctr">
              <a:buFont typeface="Arial" panose="020B0604020202020204" pitchFamily="34" charset="0"/>
              <a:buNone/>
            </a:pPr>
            <a:r>
              <a:rPr lang="en-US" altLang="zh-CN" dirty="0"/>
              <a:t>by</a:t>
            </a:r>
            <a:r>
              <a:rPr lang="zh-CN" altLang="en-US" dirty="0"/>
              <a:t> </a:t>
            </a:r>
            <a:r>
              <a:rPr lang="en-US" altLang="zh-CN" dirty="0"/>
              <a:t>clicking</a:t>
            </a:r>
            <a:r>
              <a:rPr lang="zh-CN" altLang="en-US" dirty="0"/>
              <a:t> </a:t>
            </a:r>
            <a:r>
              <a:rPr lang="en-US" altLang="zh-CN" dirty="0"/>
              <a:t>“next”.</a:t>
            </a:r>
            <a:r>
              <a:rPr lang="zh-CN" altLang="en-US" dirty="0"/>
              <a:t> </a:t>
            </a:r>
            <a:r>
              <a:rPr lang="en-US" altLang="zh-CN" dirty="0"/>
              <a:t>You</a:t>
            </a:r>
            <a:r>
              <a:rPr lang="zh-CN" altLang="en-US" dirty="0"/>
              <a:t> </a:t>
            </a:r>
            <a:r>
              <a:rPr lang="en-US" altLang="zh-CN" dirty="0"/>
              <a:t>will</a:t>
            </a:r>
            <a:r>
              <a:rPr lang="zh-CN" altLang="en-US" dirty="0"/>
              <a:t> </a:t>
            </a:r>
            <a:r>
              <a:rPr lang="en-US" altLang="zh-CN" dirty="0"/>
              <a:t>practice</a:t>
            </a:r>
            <a:r>
              <a:rPr lang="zh-CN" altLang="en-US" dirty="0"/>
              <a:t> </a:t>
            </a:r>
            <a:r>
              <a:rPr lang="en-US" altLang="zh-CN" dirty="0"/>
              <a:t>answering</a:t>
            </a:r>
            <a:r>
              <a:rPr lang="zh-CN" altLang="en-US" dirty="0"/>
              <a:t> </a:t>
            </a:r>
            <a:r>
              <a:rPr lang="en-US" altLang="zh-CN" dirty="0"/>
              <a:t>them</a:t>
            </a:r>
            <a:r>
              <a:rPr lang="zh-CN" altLang="en-US" dirty="0"/>
              <a:t> </a:t>
            </a:r>
            <a:r>
              <a:rPr lang="en-US" altLang="zh-CN" dirty="0"/>
              <a:t>in</a:t>
            </a:r>
            <a:r>
              <a:rPr lang="zh-CN" altLang="en-US" dirty="0"/>
              <a:t> </a:t>
            </a:r>
            <a:r>
              <a:rPr lang="en-US" altLang="zh-CN" dirty="0"/>
              <a:t>a</a:t>
            </a:r>
            <a:r>
              <a:rPr lang="zh-CN" altLang="en-US" dirty="0"/>
              <a:t> </a:t>
            </a:r>
            <a:r>
              <a:rPr lang="en-US" altLang="zh-CN" dirty="0"/>
              <a:t>moment.</a:t>
            </a:r>
            <a:endParaRPr lang="en-US" dirty="0"/>
          </a:p>
        </p:txBody>
      </p:sp>
    </p:spTree>
    <p:extLst>
      <p:ext uri="{BB962C8B-B14F-4D97-AF65-F5344CB8AC3E}">
        <p14:creationId xmlns:p14="http://schemas.microsoft.com/office/powerpoint/2010/main" val="3329222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FBA12-A30A-BFD3-E710-327C12D79CC3}"/>
              </a:ext>
            </a:extLst>
          </p:cNvPr>
          <p:cNvSpPr txBox="1"/>
          <p:nvPr/>
        </p:nvSpPr>
        <p:spPr>
          <a:xfrm>
            <a:off x="4114800" y="1063600"/>
            <a:ext cx="5825067" cy="369332"/>
          </a:xfrm>
          <a:prstGeom prst="rect">
            <a:avLst/>
          </a:prstGeom>
          <a:noFill/>
        </p:spPr>
        <p:txBody>
          <a:bodyPr wrap="square" rtlCol="0">
            <a:spAutoFit/>
          </a:bodyPr>
          <a:lstStyle/>
          <a:p>
            <a:pPr algn="l"/>
            <a:r>
              <a:rPr lang="en-US" b="0" i="0" dirty="0">
                <a:solidFill>
                  <a:srgbClr val="000000"/>
                </a:solidFill>
                <a:effectLst/>
                <a:latin typeface="Open Sans" panose="020B0606030504020204" pitchFamily="34" charset="0"/>
              </a:rPr>
              <a:t>Which box earns you more points?</a:t>
            </a:r>
            <a:r>
              <a:rPr lang="en-US" b="0" i="0" dirty="0">
                <a:solidFill>
                  <a:srgbClr val="8B0000"/>
                </a:solidFill>
                <a:effectLst/>
                <a:latin typeface="Open Sans" panose="020B0606030504020204" pitchFamily="34" charset="0"/>
              </a:rPr>
              <a:t>*</a:t>
            </a:r>
            <a:endParaRPr lang="en-US" b="0" i="0" dirty="0">
              <a:solidFill>
                <a:srgbClr val="000000"/>
              </a:solidFill>
              <a:effectLst/>
              <a:latin typeface="Open Sans" panose="020B0606030504020204" pitchFamily="34" charset="0"/>
            </a:endParaRPr>
          </a:p>
        </p:txBody>
      </p:sp>
      <p:sp>
        <p:nvSpPr>
          <p:cNvPr id="3" name="Rectangle 2">
            <a:extLst>
              <a:ext uri="{FF2B5EF4-FFF2-40B4-BE49-F238E27FC236}">
                <a16:creationId xmlns:a16="http://schemas.microsoft.com/office/drawing/2014/main" id="{5C00EE3E-414F-2E8B-0DE8-680C6FBED9DF}"/>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4" name="Rectangle 3">
            <a:extLst>
              <a:ext uri="{FF2B5EF4-FFF2-40B4-BE49-F238E27FC236}">
                <a16:creationId xmlns:a16="http://schemas.microsoft.com/office/drawing/2014/main" id="{919255BD-FA1B-7E1C-594A-8C011C184F94}"/>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9F04DB6-1ABF-7DB3-F81B-8347DD7EE2F4}"/>
              </a:ext>
            </a:extLst>
          </p:cNvPr>
          <p:cNvSpPr txBox="1"/>
          <p:nvPr/>
        </p:nvSpPr>
        <p:spPr>
          <a:xfrm>
            <a:off x="3088727" y="5050935"/>
            <a:ext cx="795868" cy="370933"/>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Blue</a:t>
            </a:r>
            <a:endParaRPr lang="en-US" b="0" i="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E5B8569A-0664-05F0-76C7-C0AEF53A7611}"/>
              </a:ext>
            </a:extLst>
          </p:cNvPr>
          <p:cNvSpPr txBox="1"/>
          <p:nvPr/>
        </p:nvSpPr>
        <p:spPr>
          <a:xfrm>
            <a:off x="7967584" y="5055736"/>
            <a:ext cx="972060" cy="369332"/>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Green</a:t>
            </a:r>
            <a:endParaRPr lang="en-US" b="0" i="0" dirty="0">
              <a:solidFill>
                <a:srgbClr val="000000"/>
              </a:solidFill>
              <a:effectLst/>
              <a:latin typeface="Open Sans" panose="020B0606030504020204" pitchFamily="34" charset="0"/>
            </a:endParaRPr>
          </a:p>
        </p:txBody>
      </p:sp>
      <p:sp>
        <p:nvSpPr>
          <p:cNvPr id="7" name="Oval 6">
            <a:extLst>
              <a:ext uri="{FF2B5EF4-FFF2-40B4-BE49-F238E27FC236}">
                <a16:creationId xmlns:a16="http://schemas.microsoft.com/office/drawing/2014/main" id="{9C9F19DE-8DED-E29E-7ECF-D8C983AA19AF}"/>
              </a:ext>
            </a:extLst>
          </p:cNvPr>
          <p:cNvSpPr/>
          <p:nvPr/>
        </p:nvSpPr>
        <p:spPr>
          <a:xfrm>
            <a:off x="2912533" y="5134803"/>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857EC1A-B05F-DC2A-A232-0E1067D81A26}"/>
              </a:ext>
            </a:extLst>
          </p:cNvPr>
          <p:cNvSpPr/>
          <p:nvPr/>
        </p:nvSpPr>
        <p:spPr>
          <a:xfrm>
            <a:off x="7840131" y="5168672"/>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6754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text&#10;&#10;Description automatically generated">
            <a:extLst>
              <a:ext uri="{FF2B5EF4-FFF2-40B4-BE49-F238E27FC236}">
                <a16:creationId xmlns:a16="http://schemas.microsoft.com/office/drawing/2014/main" id="{7BC4603A-8891-68F3-862A-4C8B8131D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989" y="2514600"/>
            <a:ext cx="7628021" cy="1828800"/>
          </a:xfrm>
          <a:prstGeom prst="rect">
            <a:avLst/>
          </a:prstGeom>
        </p:spPr>
      </p:pic>
      <p:sp>
        <p:nvSpPr>
          <p:cNvPr id="2" name="TextBox 1">
            <a:extLst>
              <a:ext uri="{FF2B5EF4-FFF2-40B4-BE49-F238E27FC236}">
                <a16:creationId xmlns:a16="http://schemas.microsoft.com/office/drawing/2014/main" id="{D5BBC071-905B-9834-32BF-F632A662B42B}"/>
              </a:ext>
            </a:extLst>
          </p:cNvPr>
          <p:cNvSpPr txBox="1"/>
          <p:nvPr/>
        </p:nvSpPr>
        <p:spPr>
          <a:xfrm>
            <a:off x="5065160" y="1448656"/>
            <a:ext cx="4941869" cy="646331"/>
          </a:xfrm>
          <a:prstGeom prst="rect">
            <a:avLst/>
          </a:prstGeom>
          <a:noFill/>
        </p:spPr>
        <p:txBody>
          <a:bodyPr wrap="square" rtlCol="0">
            <a:spAutoFit/>
          </a:bodyPr>
          <a:lstStyle/>
          <a:p>
            <a:r>
              <a:rPr lang="en-US" altLang="zh-CN" dirty="0"/>
              <a:t>In</a:t>
            </a:r>
            <a:r>
              <a:rPr lang="zh-CN" altLang="en-US" dirty="0"/>
              <a:t> </a:t>
            </a:r>
            <a:r>
              <a:rPr lang="en-US" altLang="zh-CN" dirty="0"/>
              <a:t>the</a:t>
            </a:r>
            <a:r>
              <a:rPr lang="zh-CN" altLang="en-US" dirty="0"/>
              <a:t> </a:t>
            </a:r>
            <a:r>
              <a:rPr lang="en-US" altLang="zh-CN" dirty="0"/>
              <a:t>game,</a:t>
            </a:r>
            <a:r>
              <a:rPr lang="zh-CN" altLang="en-US" dirty="0"/>
              <a:t> </a:t>
            </a:r>
            <a:r>
              <a:rPr lang="en-US" altLang="zh-CN" dirty="0"/>
              <a:t>[blank]</a:t>
            </a:r>
            <a:r>
              <a:rPr lang="zh-CN" altLang="en-US" dirty="0"/>
              <a:t> </a:t>
            </a:r>
            <a:r>
              <a:rPr lang="en-US" altLang="zh-CN" dirty="0"/>
              <a:t>will</a:t>
            </a:r>
            <a:r>
              <a:rPr lang="zh-CN" altLang="en-US" dirty="0"/>
              <a:t> </a:t>
            </a:r>
            <a:r>
              <a:rPr lang="en-US" altLang="zh-CN" dirty="0"/>
              <a:t>be</a:t>
            </a:r>
            <a:r>
              <a:rPr lang="zh-CN" altLang="en-US" dirty="0"/>
              <a:t> </a:t>
            </a:r>
            <a:r>
              <a:rPr lang="en-US" altLang="zh-CN" dirty="0"/>
              <a:t>either</a:t>
            </a:r>
            <a:r>
              <a:rPr lang="zh-CN" altLang="en-US" dirty="0"/>
              <a:t> </a:t>
            </a:r>
            <a:r>
              <a:rPr lang="en-US" altLang="zh-CN" dirty="0"/>
              <a:t>“green”</a:t>
            </a:r>
            <a:r>
              <a:rPr lang="zh-CN" altLang="en-US" dirty="0"/>
              <a:t> </a:t>
            </a:r>
            <a:r>
              <a:rPr lang="en-US" altLang="zh-CN" dirty="0"/>
              <a:t>or</a:t>
            </a:r>
            <a:r>
              <a:rPr lang="zh-CN" altLang="en-US" dirty="0"/>
              <a:t> </a:t>
            </a:r>
            <a:r>
              <a:rPr lang="en-US" altLang="zh-CN" dirty="0"/>
              <a:t>“blue”</a:t>
            </a:r>
            <a:r>
              <a:rPr lang="zh-CN" altLang="en-US" dirty="0"/>
              <a:t> </a:t>
            </a:r>
            <a:r>
              <a:rPr lang="en-US" altLang="zh-CN" dirty="0"/>
              <a:t>based</a:t>
            </a:r>
            <a:r>
              <a:rPr lang="zh-CN" altLang="en-US" dirty="0"/>
              <a:t> </a:t>
            </a:r>
            <a:r>
              <a:rPr lang="en-US" altLang="zh-CN" dirty="0"/>
              <a:t>on</a:t>
            </a:r>
            <a:r>
              <a:rPr lang="zh-CN" altLang="en-US" dirty="0"/>
              <a:t> </a:t>
            </a:r>
            <a:r>
              <a:rPr lang="en-US" altLang="zh-CN" dirty="0"/>
              <a:t>your</a:t>
            </a:r>
            <a:r>
              <a:rPr lang="zh-CN" altLang="en-US" dirty="0"/>
              <a:t> </a:t>
            </a:r>
            <a:r>
              <a:rPr lang="en-US" altLang="zh-CN" dirty="0"/>
              <a:t>past</a:t>
            </a:r>
            <a:r>
              <a:rPr lang="zh-CN" altLang="en-US" dirty="0"/>
              <a:t> </a:t>
            </a:r>
            <a:r>
              <a:rPr lang="en-US" altLang="zh-CN" dirty="0"/>
              <a:t>choices.</a:t>
            </a:r>
            <a:endParaRPr lang="en-US" dirty="0"/>
          </a:p>
        </p:txBody>
      </p:sp>
      <p:sp>
        <p:nvSpPr>
          <p:cNvPr id="6" name="Rectangle 5">
            <a:extLst>
              <a:ext uri="{FF2B5EF4-FFF2-40B4-BE49-F238E27FC236}">
                <a16:creationId xmlns:a16="http://schemas.microsoft.com/office/drawing/2014/main" id="{E6947861-3B89-23E4-3E3A-8439166FAA06}"/>
              </a:ext>
            </a:extLst>
          </p:cNvPr>
          <p:cNvSpPr/>
          <p:nvPr/>
        </p:nvSpPr>
        <p:spPr>
          <a:xfrm>
            <a:off x="4664467" y="2691829"/>
            <a:ext cx="770562" cy="3082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1D4A31EB-80CE-B4EA-A785-CCAA402DC717}"/>
              </a:ext>
            </a:extLst>
          </p:cNvPr>
          <p:cNvCxnSpPr>
            <a:cxnSpLocks/>
          </p:cNvCxnSpPr>
          <p:nvPr/>
        </p:nvCxnSpPr>
        <p:spPr>
          <a:xfrm flipV="1">
            <a:off x="5072865" y="2094987"/>
            <a:ext cx="773131" cy="5968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314811D-76E4-88AD-7710-8B8D885292BC}"/>
              </a:ext>
            </a:extLst>
          </p:cNvPr>
          <p:cNvSpPr/>
          <p:nvPr/>
        </p:nvSpPr>
        <p:spPr>
          <a:xfrm>
            <a:off x="5049748" y="1448655"/>
            <a:ext cx="4957281" cy="646331"/>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2531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FA429E7-7884-7DE8-C234-7C74C66FAD8F}"/>
              </a:ext>
            </a:extLst>
          </p:cNvPr>
          <p:cNvGrpSpPr/>
          <p:nvPr/>
        </p:nvGrpSpPr>
        <p:grpSpPr>
          <a:xfrm>
            <a:off x="4906713" y="3614462"/>
            <a:ext cx="2131906" cy="1362749"/>
            <a:chOff x="2400579" y="2698826"/>
            <a:chExt cx="2131906" cy="1362749"/>
          </a:xfrm>
        </p:grpSpPr>
        <p:sp>
          <p:nvSpPr>
            <p:cNvPr id="2" name="5-Point Star 1">
              <a:extLst>
                <a:ext uri="{FF2B5EF4-FFF2-40B4-BE49-F238E27FC236}">
                  <a16:creationId xmlns:a16="http://schemas.microsoft.com/office/drawing/2014/main" id="{75345827-6D34-CBBE-B223-94119CE0CD66}"/>
                </a:ext>
              </a:extLst>
            </p:cNvPr>
            <p:cNvSpPr>
              <a:spLocks noChangeAspect="1"/>
            </p:cNvSpPr>
            <p:nvPr/>
          </p:nvSpPr>
          <p:spPr>
            <a:xfrm>
              <a:off x="240057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5-Point Star 2">
              <a:extLst>
                <a:ext uri="{FF2B5EF4-FFF2-40B4-BE49-F238E27FC236}">
                  <a16:creationId xmlns:a16="http://schemas.microsoft.com/office/drawing/2014/main" id="{887AD09B-D446-5B85-5C8C-BD620D3A6BC5}"/>
                </a:ext>
              </a:extLst>
            </p:cNvPr>
            <p:cNvSpPr>
              <a:spLocks noChangeAspect="1"/>
            </p:cNvSpPr>
            <p:nvPr/>
          </p:nvSpPr>
          <p:spPr>
            <a:xfrm>
              <a:off x="283676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5-Point Star 3">
              <a:extLst>
                <a:ext uri="{FF2B5EF4-FFF2-40B4-BE49-F238E27FC236}">
                  <a16:creationId xmlns:a16="http://schemas.microsoft.com/office/drawing/2014/main" id="{BBFC82CD-34DA-6608-966C-DA1A96152758}"/>
                </a:ext>
              </a:extLst>
            </p:cNvPr>
            <p:cNvSpPr>
              <a:spLocks noChangeAspect="1"/>
            </p:cNvSpPr>
            <p:nvPr/>
          </p:nvSpPr>
          <p:spPr>
            <a:xfrm>
              <a:off x="327295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3DC683FB-290E-9E43-29AD-E0F50D194EE1}"/>
                </a:ext>
              </a:extLst>
            </p:cNvPr>
            <p:cNvSpPr>
              <a:spLocks noChangeAspect="1"/>
            </p:cNvSpPr>
            <p:nvPr/>
          </p:nvSpPr>
          <p:spPr>
            <a:xfrm>
              <a:off x="370914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29692FDA-ACE3-5DC5-9C76-8D462BAE1ACC}"/>
                </a:ext>
              </a:extLst>
            </p:cNvPr>
            <p:cNvSpPr>
              <a:spLocks noChangeAspect="1"/>
            </p:cNvSpPr>
            <p:nvPr/>
          </p:nvSpPr>
          <p:spPr>
            <a:xfrm>
              <a:off x="4145340"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55779AB5-75DA-015D-DF51-8B4F7E24FCA8}"/>
                </a:ext>
              </a:extLst>
            </p:cNvPr>
            <p:cNvSpPr>
              <a:spLocks noChangeAspect="1"/>
            </p:cNvSpPr>
            <p:nvPr/>
          </p:nvSpPr>
          <p:spPr>
            <a:xfrm>
              <a:off x="240057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AD745314-7889-4301-DB79-6BF6C88F5572}"/>
                </a:ext>
              </a:extLst>
            </p:cNvPr>
            <p:cNvSpPr>
              <a:spLocks noChangeAspect="1"/>
            </p:cNvSpPr>
            <p:nvPr/>
          </p:nvSpPr>
          <p:spPr>
            <a:xfrm>
              <a:off x="283676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6DAE9F90-EB63-26F0-CF4F-B97472B61620}"/>
                </a:ext>
              </a:extLst>
            </p:cNvPr>
            <p:cNvSpPr>
              <a:spLocks noChangeAspect="1"/>
            </p:cNvSpPr>
            <p:nvPr/>
          </p:nvSpPr>
          <p:spPr>
            <a:xfrm>
              <a:off x="327295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0" name="5-Point Star 9">
              <a:extLst>
                <a:ext uri="{FF2B5EF4-FFF2-40B4-BE49-F238E27FC236}">
                  <a16:creationId xmlns:a16="http://schemas.microsoft.com/office/drawing/2014/main" id="{C6BE1D1F-580E-BCD2-1631-2EB1A9D351D9}"/>
                </a:ext>
              </a:extLst>
            </p:cNvPr>
            <p:cNvSpPr>
              <a:spLocks noChangeAspect="1"/>
            </p:cNvSpPr>
            <p:nvPr/>
          </p:nvSpPr>
          <p:spPr>
            <a:xfrm>
              <a:off x="370914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1" name="5-Point Star 10">
              <a:extLst>
                <a:ext uri="{FF2B5EF4-FFF2-40B4-BE49-F238E27FC236}">
                  <a16:creationId xmlns:a16="http://schemas.microsoft.com/office/drawing/2014/main" id="{1801915D-5DA0-5A57-0F1E-DB0193595673}"/>
                </a:ext>
              </a:extLst>
            </p:cNvPr>
            <p:cNvSpPr>
              <a:spLocks noChangeAspect="1"/>
            </p:cNvSpPr>
            <p:nvPr/>
          </p:nvSpPr>
          <p:spPr>
            <a:xfrm>
              <a:off x="4145340"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174D4A3D-A5F6-7329-5613-FFFC91DF069D}"/>
                </a:ext>
              </a:extLst>
            </p:cNvPr>
            <p:cNvSpPr>
              <a:spLocks noChangeAspect="1"/>
            </p:cNvSpPr>
            <p:nvPr/>
          </p:nvSpPr>
          <p:spPr>
            <a:xfrm>
              <a:off x="240057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38051011-80DB-91B6-4BFD-04B64519E55F}"/>
                </a:ext>
              </a:extLst>
            </p:cNvPr>
            <p:cNvSpPr>
              <a:spLocks noChangeAspect="1"/>
            </p:cNvSpPr>
            <p:nvPr/>
          </p:nvSpPr>
          <p:spPr>
            <a:xfrm>
              <a:off x="283676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09D5BD49-A398-1837-0B37-3A61D0D9C061}"/>
                </a:ext>
              </a:extLst>
            </p:cNvPr>
            <p:cNvSpPr>
              <a:spLocks noChangeAspect="1"/>
            </p:cNvSpPr>
            <p:nvPr/>
          </p:nvSpPr>
          <p:spPr>
            <a:xfrm>
              <a:off x="327295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68C8199D-5B26-A7E6-10F0-8C6739267B17}"/>
                </a:ext>
              </a:extLst>
            </p:cNvPr>
            <p:cNvSpPr>
              <a:spLocks noChangeAspect="1"/>
            </p:cNvSpPr>
            <p:nvPr/>
          </p:nvSpPr>
          <p:spPr>
            <a:xfrm>
              <a:off x="370914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0EAE02CE-9A8D-D4C3-3F36-E6732A9C7E10}"/>
                </a:ext>
              </a:extLst>
            </p:cNvPr>
            <p:cNvSpPr>
              <a:spLocks noChangeAspect="1"/>
            </p:cNvSpPr>
            <p:nvPr/>
          </p:nvSpPr>
          <p:spPr>
            <a:xfrm>
              <a:off x="4145340"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F6FD420B-A773-E1B8-2AED-3F6D93C107CA}"/>
              </a:ext>
            </a:extLst>
          </p:cNvPr>
          <p:cNvSpPr txBox="1"/>
          <p:nvPr/>
        </p:nvSpPr>
        <p:spPr>
          <a:xfrm>
            <a:off x="3183466" y="1947371"/>
            <a:ext cx="5825067" cy="646331"/>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Based on what you see, how many stars will you get from the box that earns you more point?</a:t>
            </a:r>
          </a:p>
        </p:txBody>
      </p:sp>
      <p:sp>
        <p:nvSpPr>
          <p:cNvPr id="19" name="TextBox 18">
            <a:extLst>
              <a:ext uri="{FF2B5EF4-FFF2-40B4-BE49-F238E27FC236}">
                <a16:creationId xmlns:a16="http://schemas.microsoft.com/office/drawing/2014/main" id="{772D6E21-E484-71BA-F124-4DC71C917638}"/>
              </a:ext>
            </a:extLst>
          </p:cNvPr>
          <p:cNvSpPr txBox="1"/>
          <p:nvPr/>
        </p:nvSpPr>
        <p:spPr>
          <a:xfrm>
            <a:off x="3060131" y="2896356"/>
            <a:ext cx="5825067" cy="369332"/>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Click the stars below to tell us your best guess</a:t>
            </a:r>
          </a:p>
        </p:txBody>
      </p:sp>
    </p:spTree>
    <p:extLst>
      <p:ext uri="{BB962C8B-B14F-4D97-AF65-F5344CB8AC3E}">
        <p14:creationId xmlns:p14="http://schemas.microsoft.com/office/powerpoint/2010/main" val="1234796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A0FD851-E488-8D98-A6C5-E11B0CFEF667}"/>
              </a:ext>
            </a:extLst>
          </p:cNvPr>
          <p:cNvGrpSpPr/>
          <p:nvPr/>
        </p:nvGrpSpPr>
        <p:grpSpPr>
          <a:xfrm>
            <a:off x="2749188" y="2286000"/>
            <a:ext cx="6957391" cy="2286000"/>
            <a:chOff x="2728639" y="3883631"/>
            <a:chExt cx="6957391" cy="2286000"/>
          </a:xfrm>
        </p:grpSpPr>
        <p:pic>
          <p:nvPicPr>
            <p:cNvPr id="4" name="Picture 3" descr="A screenshot of a computer&#10;&#10;Description automatically generated">
              <a:extLst>
                <a:ext uri="{FF2B5EF4-FFF2-40B4-BE49-F238E27FC236}">
                  <a16:creationId xmlns:a16="http://schemas.microsoft.com/office/drawing/2014/main" id="{116FFF82-0DE2-3648-FF00-EC8FC451E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639" y="3883631"/>
              <a:ext cx="6957391" cy="2286000"/>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FEC9A8B8-36D8-5443-0564-A2CB7021B573}"/>
                </a:ext>
              </a:extLst>
            </p:cNvPr>
            <p:cNvPicPr>
              <a:picLocks noChangeAspect="1"/>
            </p:cNvPicPr>
            <p:nvPr/>
          </p:nvPicPr>
          <p:blipFill rotWithShape="1">
            <a:blip r:embed="rId2">
              <a:extLst>
                <a:ext uri="{28A0092B-C50C-407E-A947-70E740481C1C}">
                  <a14:useLocalDpi xmlns:a14="http://schemas.microsoft.com/office/drawing/2010/main" val="0"/>
                </a:ext>
              </a:extLst>
            </a:blip>
            <a:srcRect l="34174" t="58557" r="62282" b="21555"/>
            <a:stretch/>
          </p:blipFill>
          <p:spPr>
            <a:xfrm>
              <a:off x="5024063" y="4778767"/>
              <a:ext cx="246580" cy="454631"/>
            </a:xfrm>
            <a:prstGeom prst="rect">
              <a:avLst/>
            </a:prstGeom>
          </p:spPr>
        </p:pic>
      </p:grpSp>
    </p:spTree>
    <p:extLst>
      <p:ext uri="{BB962C8B-B14F-4D97-AF65-F5344CB8AC3E}">
        <p14:creationId xmlns:p14="http://schemas.microsoft.com/office/powerpoint/2010/main" val="1061748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To win the game:</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normAutofit/>
          </a:bodyPr>
          <a:lstStyle/>
          <a:p>
            <a:r>
              <a:rPr lang="en-US" altLang="zh-CN" b="1" dirty="0">
                <a:solidFill>
                  <a:srgbClr val="FF0000"/>
                </a:solidFill>
              </a:rPr>
              <a:t>Each</a:t>
            </a:r>
            <a:r>
              <a:rPr lang="zh-CN" altLang="en-US" b="1" dirty="0">
                <a:solidFill>
                  <a:srgbClr val="FF0000"/>
                </a:solidFill>
              </a:rPr>
              <a:t> </a:t>
            </a:r>
            <a:r>
              <a:rPr lang="en-US" altLang="zh-CN" b="1" dirty="0">
                <a:solidFill>
                  <a:srgbClr val="FF0000"/>
                </a:solidFill>
              </a:rPr>
              <a:t>deck</a:t>
            </a:r>
            <a:r>
              <a:rPr lang="zh-CN" altLang="en-US" b="1" dirty="0">
                <a:solidFill>
                  <a:srgbClr val="FF0000"/>
                </a:solidFill>
              </a:rPr>
              <a:t> </a:t>
            </a:r>
            <a:r>
              <a:rPr lang="en-US" altLang="zh-CN" b="1" dirty="0">
                <a:solidFill>
                  <a:srgbClr val="FF0000"/>
                </a:solidFill>
              </a:rPr>
              <a:t>has</a:t>
            </a:r>
            <a:r>
              <a:rPr lang="zh-CN" altLang="en-US" b="1" dirty="0">
                <a:solidFill>
                  <a:srgbClr val="FF0000"/>
                </a:solidFill>
              </a:rPr>
              <a:t> </a:t>
            </a:r>
            <a:r>
              <a:rPr lang="en-US" altLang="zh-CN" b="1" dirty="0">
                <a:solidFill>
                  <a:srgbClr val="FF0000"/>
                </a:solidFill>
              </a:rPr>
              <a:t>a</a:t>
            </a:r>
            <a:r>
              <a:rPr lang="zh-CN" altLang="en-US" b="1" dirty="0">
                <a:solidFill>
                  <a:srgbClr val="FF0000"/>
                </a:solidFill>
              </a:rPr>
              <a:t> </a:t>
            </a:r>
            <a:r>
              <a:rPr lang="en-US" altLang="zh-CN" b="1" dirty="0">
                <a:solidFill>
                  <a:srgbClr val="FF0000"/>
                </a:solidFill>
              </a:rPr>
              <a:t>different</a:t>
            </a:r>
            <a:r>
              <a:rPr lang="zh-CN" altLang="en-US" b="1" dirty="0">
                <a:solidFill>
                  <a:srgbClr val="FF0000"/>
                </a:solidFill>
              </a:rPr>
              <a:t> </a:t>
            </a:r>
            <a:r>
              <a:rPr lang="en-US" altLang="zh-CN" b="1" dirty="0">
                <a:solidFill>
                  <a:srgbClr val="FF0000"/>
                </a:solidFill>
              </a:rPr>
              <a:t>rule</a:t>
            </a:r>
            <a:r>
              <a:rPr lang="en-US" b="1" dirty="0">
                <a:solidFill>
                  <a:srgbClr val="FF0000"/>
                </a:solidFill>
              </a:rPr>
              <a:t>.</a:t>
            </a:r>
            <a:r>
              <a:rPr lang="en-US" dirty="0">
                <a:solidFill>
                  <a:srgbClr val="FF0000"/>
                </a:solidFill>
              </a:rPr>
              <a:t> </a:t>
            </a:r>
            <a:r>
              <a:rPr lang="en-US" altLang="zh-CN" dirty="0"/>
              <a:t>Think</a:t>
            </a:r>
            <a:r>
              <a:rPr lang="zh-CN" altLang="en-US" dirty="0"/>
              <a:t> </a:t>
            </a:r>
            <a:r>
              <a:rPr lang="en-US" altLang="zh-CN" dirty="0"/>
              <a:t>about</a:t>
            </a:r>
            <a:r>
              <a:rPr lang="zh-CN" altLang="en-US" dirty="0"/>
              <a:t> </a:t>
            </a:r>
            <a:r>
              <a:rPr lang="en-US" altLang="zh-CN" dirty="0"/>
              <a:t>which</a:t>
            </a:r>
            <a:r>
              <a:rPr lang="zh-CN" altLang="en-US" dirty="0"/>
              <a:t> </a:t>
            </a:r>
            <a:r>
              <a:rPr lang="en-US" altLang="zh-CN" dirty="0"/>
              <a:t>deck</a:t>
            </a:r>
            <a:r>
              <a:rPr lang="zh-CN" altLang="en-US" dirty="0"/>
              <a:t> </a:t>
            </a:r>
            <a:r>
              <a:rPr lang="en-US" altLang="zh-CN" dirty="0"/>
              <a:t>you</a:t>
            </a:r>
            <a:r>
              <a:rPr lang="zh-CN" altLang="en-US" dirty="0"/>
              <a:t> </a:t>
            </a:r>
            <a:r>
              <a:rPr lang="en-US" altLang="zh-CN" dirty="0"/>
              <a:t>are</a:t>
            </a:r>
            <a:r>
              <a:rPr lang="zh-CN" altLang="en-US" dirty="0"/>
              <a:t> </a:t>
            </a:r>
            <a:r>
              <a:rPr lang="en-US" altLang="zh-CN" dirty="0"/>
              <a:t>playing.</a:t>
            </a:r>
            <a:r>
              <a:rPr lang="zh-CN" altLang="en-US" dirty="0"/>
              <a:t> </a:t>
            </a:r>
            <a:r>
              <a:rPr lang="en-US" altLang="zh-CN" dirty="0"/>
              <a:t>It</a:t>
            </a:r>
            <a:r>
              <a:rPr lang="zh-CN" altLang="en-US" dirty="0"/>
              <a:t> </a:t>
            </a:r>
            <a:r>
              <a:rPr lang="en-US" altLang="zh-CN" dirty="0"/>
              <a:t>will</a:t>
            </a:r>
            <a:r>
              <a:rPr lang="zh-CN" altLang="en-US" dirty="0"/>
              <a:t> </a:t>
            </a:r>
            <a:r>
              <a:rPr lang="en-US" altLang="zh-CN" dirty="0"/>
              <a:t>help</a:t>
            </a:r>
            <a:r>
              <a:rPr lang="zh-CN" altLang="en-US" dirty="0"/>
              <a:t> </a:t>
            </a:r>
            <a:r>
              <a:rPr lang="en-US" altLang="zh-CN" dirty="0"/>
              <a:t>you</a:t>
            </a:r>
            <a:r>
              <a:rPr lang="zh-CN" altLang="en-US" dirty="0"/>
              <a:t> </a:t>
            </a:r>
            <a:r>
              <a:rPr lang="en-US" altLang="zh-CN" dirty="0"/>
              <a:t>f</a:t>
            </a:r>
            <a:r>
              <a:rPr lang="en-US" dirty="0"/>
              <a:t>igure out </a:t>
            </a:r>
            <a:r>
              <a:rPr lang="en-US" altLang="zh-CN" dirty="0"/>
              <a:t>the</a:t>
            </a:r>
            <a:r>
              <a:rPr lang="zh-CN" altLang="en-US" dirty="0"/>
              <a:t> </a:t>
            </a:r>
            <a:r>
              <a:rPr lang="en-US" altLang="zh-CN" dirty="0"/>
              <a:t>better</a:t>
            </a:r>
            <a:r>
              <a:rPr lang="zh-CN" altLang="en-US" dirty="0"/>
              <a:t> </a:t>
            </a:r>
            <a:r>
              <a:rPr lang="en-US" altLang="zh-CN" dirty="0"/>
              <a:t>card</a:t>
            </a:r>
            <a:r>
              <a:rPr lang="zh-CN" altLang="en-US" dirty="0"/>
              <a:t> </a:t>
            </a:r>
            <a:r>
              <a:rPr lang="en-US" altLang="zh-CN" dirty="0"/>
              <a:t>more</a:t>
            </a:r>
            <a:r>
              <a:rPr lang="zh-CN" altLang="en-US" dirty="0"/>
              <a:t> </a:t>
            </a:r>
            <a:r>
              <a:rPr lang="en-US" altLang="zh-CN" dirty="0"/>
              <a:t>easily</a:t>
            </a:r>
            <a:r>
              <a:rPr lang="en-US" dirty="0"/>
              <a:t>. </a:t>
            </a:r>
          </a:p>
          <a:p>
            <a:pPr marL="0" indent="0">
              <a:buNone/>
            </a:pPr>
            <a:endParaRPr lang="en-US" dirty="0"/>
          </a:p>
          <a:p>
            <a:r>
              <a:rPr lang="en-US" b="1" dirty="0">
                <a:solidFill>
                  <a:srgbClr val="FF0000"/>
                </a:solidFill>
              </a:rPr>
              <a:t>Act fast</a:t>
            </a:r>
            <a:r>
              <a:rPr lang="en-US" dirty="0">
                <a:solidFill>
                  <a:srgbClr val="FF0000"/>
                </a:solidFill>
              </a:rPr>
              <a:t>. </a:t>
            </a:r>
            <a:r>
              <a:rPr lang="en-US" dirty="0"/>
              <a:t>If you timeout, </a:t>
            </a:r>
            <a:r>
              <a:rPr lang="en-US" b="1" dirty="0"/>
              <a:t>10 points </a:t>
            </a:r>
            <a:r>
              <a:rPr lang="en-US" dirty="0"/>
              <a:t>will be taken away from your earnings.</a:t>
            </a:r>
            <a:r>
              <a:rPr lang="zh-CN" altLang="en-US" dirty="0"/>
              <a:t> </a:t>
            </a:r>
            <a:r>
              <a:rPr lang="en-US" altLang="zh-CN" dirty="0"/>
              <a:t>Remember,</a:t>
            </a:r>
            <a:r>
              <a:rPr lang="zh-CN" altLang="en-US" dirty="0"/>
              <a:t> </a:t>
            </a:r>
            <a:r>
              <a:rPr lang="en-US" altLang="zh-CN" dirty="0"/>
              <a:t>the</a:t>
            </a:r>
            <a:r>
              <a:rPr lang="zh-CN" altLang="en-US" dirty="0"/>
              <a:t> </a:t>
            </a:r>
            <a:r>
              <a:rPr lang="en-US" altLang="zh-CN" dirty="0">
                <a:solidFill>
                  <a:schemeClr val="accent1"/>
                </a:solidFill>
              </a:rPr>
              <a:t>blue</a:t>
            </a:r>
            <a:r>
              <a:rPr lang="zh-CN" altLang="en-US" dirty="0"/>
              <a:t> </a:t>
            </a:r>
            <a:r>
              <a:rPr lang="en-US" altLang="zh-CN" dirty="0"/>
              <a:t>and</a:t>
            </a:r>
            <a:r>
              <a:rPr lang="zh-CN" altLang="en-US" dirty="0"/>
              <a:t> </a:t>
            </a:r>
            <a:r>
              <a:rPr lang="en-US" altLang="zh-CN" dirty="0">
                <a:solidFill>
                  <a:schemeClr val="accent6"/>
                </a:solidFill>
              </a:rPr>
              <a:t>green</a:t>
            </a:r>
            <a:r>
              <a:rPr lang="zh-CN" altLang="en-US" dirty="0"/>
              <a:t> </a:t>
            </a:r>
            <a:r>
              <a:rPr lang="en-US" altLang="zh-CN" dirty="0"/>
              <a:t>card</a:t>
            </a:r>
            <a:r>
              <a:rPr lang="zh-CN" altLang="en-US" dirty="0"/>
              <a:t> </a:t>
            </a:r>
            <a:r>
              <a:rPr lang="en-US" altLang="zh-CN" dirty="0"/>
              <a:t>can</a:t>
            </a:r>
            <a:r>
              <a:rPr lang="zh-CN" altLang="en-US" dirty="0"/>
              <a:t> </a:t>
            </a:r>
            <a:r>
              <a:rPr lang="en-US" altLang="zh-CN" dirty="0"/>
              <a:t>switch</a:t>
            </a:r>
            <a:r>
              <a:rPr lang="zh-CN" altLang="en-US" dirty="0"/>
              <a:t> </a:t>
            </a:r>
            <a:r>
              <a:rPr lang="en-US" altLang="zh-CN" dirty="0"/>
              <a:t>left</a:t>
            </a:r>
            <a:r>
              <a:rPr lang="zh-CN" altLang="en-US" dirty="0"/>
              <a:t> </a:t>
            </a:r>
            <a:r>
              <a:rPr lang="en-US" altLang="zh-CN" dirty="0"/>
              <a:t>and</a:t>
            </a:r>
            <a:r>
              <a:rPr lang="zh-CN" altLang="en-US" dirty="0"/>
              <a:t> </a:t>
            </a:r>
            <a:r>
              <a:rPr lang="en-US" altLang="zh-CN" dirty="0"/>
              <a:t>right</a:t>
            </a:r>
            <a:r>
              <a:rPr lang="zh-CN" altLang="en-US" dirty="0"/>
              <a:t> </a:t>
            </a:r>
            <a:r>
              <a:rPr lang="en-US" altLang="zh-CN" dirty="0"/>
              <a:t>sides,</a:t>
            </a:r>
            <a:r>
              <a:rPr lang="zh-CN" altLang="en-US" dirty="0"/>
              <a:t> </a:t>
            </a:r>
            <a:r>
              <a:rPr lang="en-US" altLang="zh-CN" dirty="0"/>
              <a:t>so</a:t>
            </a:r>
            <a:r>
              <a:rPr lang="zh-CN" altLang="en-US" dirty="0"/>
              <a:t> </a:t>
            </a:r>
            <a:r>
              <a:rPr lang="en-US" altLang="zh-CN" dirty="0"/>
              <a:t>please</a:t>
            </a:r>
            <a:r>
              <a:rPr lang="zh-CN" altLang="en-US" dirty="0"/>
              <a:t> </a:t>
            </a:r>
            <a:r>
              <a:rPr lang="en-US" altLang="zh-CN" dirty="0"/>
              <a:t>pay</a:t>
            </a:r>
            <a:r>
              <a:rPr lang="zh-CN" altLang="en-US" dirty="0"/>
              <a:t> </a:t>
            </a:r>
            <a:r>
              <a:rPr lang="en-US" altLang="zh-CN" dirty="0"/>
              <a:t>attention.</a:t>
            </a:r>
            <a:endParaRPr lang="en-US" dirty="0"/>
          </a:p>
        </p:txBody>
      </p:sp>
    </p:spTree>
    <p:extLst>
      <p:ext uri="{BB962C8B-B14F-4D97-AF65-F5344CB8AC3E}">
        <p14:creationId xmlns:p14="http://schemas.microsoft.com/office/powerpoint/2010/main" val="1905938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Google Shape;331;p9" descr="Free Arrow Key Cliparts, Download Free Clip Art, Free Clip Art on Clipart  Library"/>
          <p:cNvPicPr preferRelativeResize="0"/>
          <p:nvPr/>
        </p:nvPicPr>
        <p:blipFill rotWithShape="1">
          <a:blip r:embed="rId3">
            <a:alphaModFix/>
          </a:blip>
          <a:srcRect/>
          <a:stretch/>
        </p:blipFill>
        <p:spPr>
          <a:xfrm>
            <a:off x="4424300" y="791105"/>
            <a:ext cx="3343400" cy="2286000"/>
          </a:xfrm>
          <a:prstGeom prst="rect">
            <a:avLst/>
          </a:prstGeom>
          <a:noFill/>
          <a:ln>
            <a:noFill/>
          </a:ln>
        </p:spPr>
      </p:pic>
      <p:sp>
        <p:nvSpPr>
          <p:cNvPr id="332" name="Google Shape;332;p9"/>
          <p:cNvSpPr txBox="1"/>
          <p:nvPr/>
        </p:nvSpPr>
        <p:spPr>
          <a:xfrm>
            <a:off x="1066629" y="2218836"/>
            <a:ext cx="4294253"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3200" b="1" i="0" u="none" strike="noStrike" cap="none" dirty="0">
                <a:solidFill>
                  <a:schemeClr val="dk1"/>
                </a:solidFill>
                <a:latin typeface="Comic Sans MS"/>
                <a:ea typeface="Comic Sans MS"/>
                <a:cs typeface="Comic Sans MS"/>
                <a:sym typeface="Comic Sans MS"/>
              </a:rPr>
              <a:t>Left</a:t>
            </a:r>
            <a:r>
              <a:rPr lang="en-US" sz="3200" b="0" i="0" u="none" strike="noStrike" cap="none" dirty="0">
                <a:solidFill>
                  <a:schemeClr val="dk1"/>
                </a:solidFill>
                <a:latin typeface="Comic Sans MS"/>
                <a:ea typeface="Comic Sans MS"/>
                <a:cs typeface="Comic Sans MS"/>
                <a:sym typeface="Comic Sans MS"/>
              </a:rPr>
              <a:t> index finger </a:t>
            </a:r>
            <a:endParaRPr sz="3200" b="0" i="0" u="none" strike="noStrike" cap="none" dirty="0">
              <a:solidFill>
                <a:schemeClr val="dk1"/>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4000"/>
              <a:buFont typeface="Arial"/>
              <a:buNone/>
            </a:pPr>
            <a:r>
              <a:rPr lang="en-US" sz="3200" b="0" i="0" u="none" strike="noStrike" cap="none" dirty="0">
                <a:solidFill>
                  <a:schemeClr val="dk1"/>
                </a:solidFill>
                <a:latin typeface="Comic Sans MS"/>
                <a:ea typeface="Comic Sans MS"/>
                <a:cs typeface="Comic Sans MS"/>
                <a:sym typeface="Comic Sans MS"/>
              </a:rPr>
              <a:t>on </a:t>
            </a:r>
            <a:r>
              <a:rPr lang="en-US" sz="3200" b="1" i="0" u="none" strike="noStrike" cap="none" dirty="0">
                <a:solidFill>
                  <a:schemeClr val="dk1"/>
                </a:solidFill>
                <a:latin typeface="Comic Sans MS"/>
                <a:ea typeface="Comic Sans MS"/>
                <a:cs typeface="Comic Sans MS"/>
                <a:sym typeface="Comic Sans MS"/>
              </a:rPr>
              <a:t>left</a:t>
            </a:r>
            <a:r>
              <a:rPr lang="en-US" sz="3200" b="0" i="0" u="none" strike="noStrike" cap="none" dirty="0">
                <a:solidFill>
                  <a:schemeClr val="dk1"/>
                </a:solidFill>
                <a:latin typeface="Comic Sans MS"/>
                <a:ea typeface="Comic Sans MS"/>
                <a:cs typeface="Comic Sans MS"/>
                <a:sym typeface="Comic Sans MS"/>
              </a:rPr>
              <a:t> arrow key</a:t>
            </a:r>
            <a:endParaRPr sz="3200" b="0" i="0" u="none" strike="noStrike" cap="none" dirty="0">
              <a:solidFill>
                <a:schemeClr val="dk1"/>
              </a:solidFill>
              <a:latin typeface="Comic Sans MS"/>
              <a:ea typeface="Comic Sans MS"/>
              <a:cs typeface="Comic Sans MS"/>
              <a:sym typeface="Comic Sans MS"/>
            </a:endParaRPr>
          </a:p>
        </p:txBody>
      </p:sp>
      <p:sp>
        <p:nvSpPr>
          <p:cNvPr id="333" name="Google Shape;333;p9"/>
          <p:cNvSpPr txBox="1"/>
          <p:nvPr/>
        </p:nvSpPr>
        <p:spPr>
          <a:xfrm>
            <a:off x="7897747" y="2218836"/>
            <a:ext cx="4294253"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3200" b="1" i="0" u="none" strike="noStrike" cap="none">
                <a:solidFill>
                  <a:schemeClr val="dk1"/>
                </a:solidFill>
                <a:latin typeface="Comic Sans MS"/>
                <a:ea typeface="Comic Sans MS"/>
                <a:cs typeface="Comic Sans MS"/>
                <a:sym typeface="Comic Sans MS"/>
              </a:rPr>
              <a:t>Right</a:t>
            </a:r>
            <a:r>
              <a:rPr lang="en-US" sz="3200" b="0" i="0" u="none" strike="noStrike" cap="none">
                <a:solidFill>
                  <a:schemeClr val="dk1"/>
                </a:solidFill>
                <a:latin typeface="Comic Sans MS"/>
                <a:ea typeface="Comic Sans MS"/>
                <a:cs typeface="Comic Sans MS"/>
                <a:sym typeface="Comic Sans MS"/>
              </a:rPr>
              <a:t> index finger </a:t>
            </a:r>
            <a:endParaRPr sz="3200" b="0" i="0" u="none" strike="noStrike" cap="none">
              <a:solidFill>
                <a:schemeClr val="dk1"/>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4000"/>
              <a:buFont typeface="Arial"/>
              <a:buNone/>
            </a:pPr>
            <a:r>
              <a:rPr lang="en-US" sz="3200" b="0" i="0" u="none" strike="noStrike" cap="none">
                <a:solidFill>
                  <a:schemeClr val="dk1"/>
                </a:solidFill>
                <a:latin typeface="Comic Sans MS"/>
                <a:ea typeface="Comic Sans MS"/>
                <a:cs typeface="Comic Sans MS"/>
                <a:sym typeface="Comic Sans MS"/>
              </a:rPr>
              <a:t>on </a:t>
            </a:r>
            <a:r>
              <a:rPr lang="en-US" sz="3200" b="1" i="0" u="none" strike="noStrike" cap="none">
                <a:solidFill>
                  <a:schemeClr val="dk1"/>
                </a:solidFill>
                <a:latin typeface="Comic Sans MS"/>
                <a:ea typeface="Comic Sans MS"/>
                <a:cs typeface="Comic Sans MS"/>
                <a:sym typeface="Comic Sans MS"/>
              </a:rPr>
              <a:t>right </a:t>
            </a:r>
            <a:r>
              <a:rPr lang="en-US" sz="3200" b="0" i="0" u="none" strike="noStrike" cap="none">
                <a:solidFill>
                  <a:schemeClr val="dk1"/>
                </a:solidFill>
                <a:latin typeface="Comic Sans MS"/>
                <a:ea typeface="Comic Sans MS"/>
                <a:cs typeface="Comic Sans MS"/>
                <a:sym typeface="Comic Sans MS"/>
              </a:rPr>
              <a:t>arrow key</a:t>
            </a:r>
            <a:endParaRPr sz="3200" b="0" i="0" u="none" strike="noStrike" cap="none">
              <a:solidFill>
                <a:schemeClr val="dk1"/>
              </a:solidFill>
              <a:latin typeface="Comic Sans MS"/>
              <a:ea typeface="Comic Sans MS"/>
              <a:cs typeface="Comic Sans MS"/>
              <a:sym typeface="Comic Sans MS"/>
            </a:endParaRPr>
          </a:p>
        </p:txBody>
      </p:sp>
      <p:pic>
        <p:nvPicPr>
          <p:cNvPr id="336" name="Google Shape;336;p9" descr="Icon&#10;&#10;Description automatically generated"/>
          <p:cNvPicPr preferRelativeResize="0"/>
          <p:nvPr/>
        </p:nvPicPr>
        <p:blipFill rotWithShape="1">
          <a:blip r:embed="rId4">
            <a:alphaModFix/>
          </a:blip>
          <a:srcRect/>
          <a:stretch/>
        </p:blipFill>
        <p:spPr>
          <a:xfrm>
            <a:off x="2199699" y="2677445"/>
            <a:ext cx="4572000" cy="3657600"/>
          </a:xfrm>
          <a:prstGeom prst="rect">
            <a:avLst/>
          </a:prstGeom>
          <a:noFill/>
          <a:ln>
            <a:noFill/>
          </a:ln>
        </p:spPr>
      </p:pic>
      <p:pic>
        <p:nvPicPr>
          <p:cNvPr id="337" name="Google Shape;337;p9" descr="Icon&#10;&#10;Description automatically generated"/>
          <p:cNvPicPr preferRelativeResize="0"/>
          <p:nvPr/>
        </p:nvPicPr>
        <p:blipFill rotWithShape="1">
          <a:blip r:embed="rId5">
            <a:alphaModFix/>
          </a:blip>
          <a:srcRect/>
          <a:stretch/>
        </p:blipFill>
        <p:spPr>
          <a:xfrm>
            <a:off x="5579311" y="2677445"/>
            <a:ext cx="4572000" cy="3657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EF4C584-F4E5-DF4F-1B8F-4E113255766B}"/>
              </a:ext>
            </a:extLst>
          </p:cNvPr>
          <p:cNvSpPr txBox="1">
            <a:spLocks/>
          </p:cNvSpPr>
          <p:nvPr/>
        </p:nvSpPr>
        <p:spPr>
          <a:xfrm>
            <a:off x="0" y="1736216"/>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3600" dirty="0"/>
              <a:t>Are</a:t>
            </a:r>
            <a:r>
              <a:rPr lang="zh-CN" altLang="en-US" sz="3600" dirty="0"/>
              <a:t> </a:t>
            </a:r>
            <a:r>
              <a:rPr lang="en-US" altLang="zh-CN" sz="3600" dirty="0"/>
              <a:t>you</a:t>
            </a:r>
            <a:r>
              <a:rPr lang="zh-CN" altLang="en-US" sz="3600" dirty="0"/>
              <a:t> </a:t>
            </a:r>
            <a:r>
              <a:rPr lang="en-US" altLang="zh-CN" sz="3600" dirty="0"/>
              <a:t>ready</a:t>
            </a:r>
            <a:r>
              <a:rPr lang="zh-CN" altLang="en-US" sz="3600" dirty="0"/>
              <a:t> </a:t>
            </a:r>
            <a:r>
              <a:rPr lang="en-US" altLang="zh-CN" sz="3600" dirty="0"/>
              <a:t>to</a:t>
            </a:r>
            <a:r>
              <a:rPr lang="zh-CN" altLang="en-US" sz="3600" dirty="0"/>
              <a:t> </a:t>
            </a:r>
            <a:r>
              <a:rPr lang="en-US" altLang="zh-CN" sz="3600" dirty="0"/>
              <a:t>practice</a:t>
            </a:r>
            <a:r>
              <a:rPr lang="zh-CN" altLang="en-US" sz="3600" dirty="0"/>
              <a:t> </a:t>
            </a:r>
            <a:r>
              <a:rPr lang="en-US" altLang="zh-CN" sz="3600" dirty="0"/>
              <a:t>the</a:t>
            </a:r>
            <a:r>
              <a:rPr lang="zh-CN" altLang="en-US" sz="3600" dirty="0"/>
              <a:t> </a:t>
            </a:r>
            <a:r>
              <a:rPr lang="en-US" altLang="zh-CN" sz="3600" dirty="0"/>
              <a:t>game?</a:t>
            </a:r>
          </a:p>
          <a:p>
            <a:pPr marL="0" indent="0" algn="ctr">
              <a:buFont typeface="Arial" panose="020B0604020202020204" pitchFamily="34" charset="0"/>
              <a:buNone/>
            </a:pPr>
            <a:endParaRPr lang="en-US" altLang="zh-CN" sz="3600" dirty="0"/>
          </a:p>
          <a:p>
            <a:pPr marL="0" indent="0" algn="ctr">
              <a:buFont typeface="Arial" panose="020B0604020202020204" pitchFamily="34" charset="0"/>
              <a:buNone/>
            </a:pPr>
            <a:r>
              <a:rPr lang="en-US" altLang="zh-CN" sz="3600" dirty="0"/>
              <a:t>You</a:t>
            </a:r>
            <a:r>
              <a:rPr lang="zh-CN" altLang="en-US" sz="3600" dirty="0"/>
              <a:t> </a:t>
            </a:r>
            <a:r>
              <a:rPr lang="en-US" altLang="zh-CN" sz="3600" dirty="0"/>
              <a:t>can</a:t>
            </a:r>
            <a:r>
              <a:rPr lang="zh-CN" altLang="en-US" sz="3600" dirty="0"/>
              <a:t> </a:t>
            </a:r>
            <a:r>
              <a:rPr lang="en-US" altLang="zh-CN" sz="3600" dirty="0"/>
              <a:t>click</a:t>
            </a:r>
            <a:r>
              <a:rPr lang="zh-CN" altLang="en-US" sz="3600" dirty="0"/>
              <a:t> </a:t>
            </a:r>
            <a:r>
              <a:rPr lang="en-US" altLang="zh-CN" sz="3600" dirty="0"/>
              <a:t>“previous”</a:t>
            </a:r>
            <a:r>
              <a:rPr lang="zh-CN" altLang="en-US" sz="3600" dirty="0"/>
              <a:t> </a:t>
            </a:r>
            <a:r>
              <a:rPr lang="en-US" altLang="zh-CN" sz="3600" dirty="0"/>
              <a:t>or</a:t>
            </a:r>
            <a:r>
              <a:rPr lang="zh-CN" altLang="en-US" sz="3600" dirty="0"/>
              <a:t> </a:t>
            </a:r>
            <a:r>
              <a:rPr lang="en-US" altLang="zh-CN" sz="3600" dirty="0"/>
              <a:t>press</a:t>
            </a:r>
            <a:r>
              <a:rPr lang="zh-CN" altLang="en-US" sz="3600" dirty="0"/>
              <a:t> </a:t>
            </a:r>
            <a:r>
              <a:rPr lang="en-US" altLang="zh-CN" sz="3600" dirty="0"/>
              <a:t>the</a:t>
            </a:r>
            <a:r>
              <a:rPr lang="zh-CN" altLang="en-US" sz="3600" dirty="0"/>
              <a:t> </a:t>
            </a:r>
            <a:r>
              <a:rPr lang="en-US" altLang="zh-CN" sz="3600" dirty="0"/>
              <a:t>left</a:t>
            </a:r>
            <a:r>
              <a:rPr lang="zh-CN" altLang="en-US" sz="3600" dirty="0"/>
              <a:t> </a:t>
            </a:r>
            <a:r>
              <a:rPr lang="en-US" altLang="zh-CN" sz="3600" dirty="0"/>
              <a:t>arrow</a:t>
            </a:r>
            <a:r>
              <a:rPr lang="zh-CN" altLang="en-US" sz="3600" dirty="0"/>
              <a:t> </a:t>
            </a:r>
            <a:r>
              <a:rPr lang="en-US" altLang="zh-CN" sz="3600" dirty="0"/>
              <a:t>key</a:t>
            </a:r>
            <a:r>
              <a:rPr lang="zh-CN" altLang="en-US" sz="3600" dirty="0"/>
              <a:t> </a:t>
            </a:r>
            <a:r>
              <a:rPr lang="en-US" altLang="zh-CN" sz="3600" dirty="0"/>
              <a:t>to</a:t>
            </a:r>
            <a:r>
              <a:rPr lang="zh-CN" altLang="en-US" sz="3600" dirty="0"/>
              <a:t> </a:t>
            </a:r>
            <a:endParaRPr lang="en-US" altLang="zh-CN" sz="3600" dirty="0"/>
          </a:p>
          <a:p>
            <a:pPr marL="0" indent="0" algn="ctr">
              <a:buFont typeface="Arial" panose="020B0604020202020204" pitchFamily="34" charset="0"/>
              <a:buNone/>
            </a:pPr>
            <a:r>
              <a:rPr lang="en-US" altLang="zh-CN" sz="3600" dirty="0"/>
              <a:t>view</a:t>
            </a:r>
            <a:r>
              <a:rPr lang="zh-CN" altLang="en-US" sz="3600" dirty="0"/>
              <a:t> </a:t>
            </a:r>
            <a:r>
              <a:rPr lang="en-US" altLang="zh-CN" sz="3600" dirty="0"/>
              <a:t>the</a:t>
            </a:r>
            <a:r>
              <a:rPr lang="zh-CN" altLang="en-US" sz="3600" dirty="0"/>
              <a:t> </a:t>
            </a:r>
            <a:r>
              <a:rPr lang="en-US" altLang="zh-CN" sz="3600" dirty="0"/>
              <a:t>previous</a:t>
            </a:r>
            <a:r>
              <a:rPr lang="zh-CN" altLang="en-US" sz="3600" dirty="0"/>
              <a:t> </a:t>
            </a:r>
            <a:r>
              <a:rPr lang="en-US" altLang="zh-CN" sz="3600" dirty="0"/>
              <a:t>slides</a:t>
            </a:r>
            <a:r>
              <a:rPr lang="zh-CN" altLang="en-US" sz="3600" dirty="0"/>
              <a:t> </a:t>
            </a:r>
            <a:r>
              <a:rPr lang="en-US" altLang="zh-CN" sz="3600" dirty="0"/>
              <a:t>again.</a:t>
            </a:r>
          </a:p>
        </p:txBody>
      </p:sp>
    </p:spTree>
    <p:extLst>
      <p:ext uri="{BB962C8B-B14F-4D97-AF65-F5344CB8AC3E}">
        <p14:creationId xmlns:p14="http://schemas.microsoft.com/office/powerpoint/2010/main" val="2953983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altLang="zh-CN" dirty="0"/>
              <a:t>One</a:t>
            </a:r>
            <a:r>
              <a:rPr lang="zh-CN" altLang="en-US" dirty="0"/>
              <a:t> </a:t>
            </a:r>
            <a:r>
              <a:rPr lang="en-US" altLang="zh-CN" dirty="0"/>
              <a:t>card</a:t>
            </a:r>
            <a:r>
              <a:rPr lang="zh-CN" altLang="en-US" dirty="0"/>
              <a:t> </a:t>
            </a:r>
            <a:r>
              <a:rPr lang="en-US" altLang="zh-CN" dirty="0"/>
              <a:t>will</a:t>
            </a:r>
            <a:r>
              <a:rPr lang="zh-CN" altLang="en-US" dirty="0"/>
              <a:t> </a:t>
            </a:r>
            <a:r>
              <a:rPr lang="en-US" altLang="zh-CN" dirty="0"/>
              <a:t>give</a:t>
            </a:r>
            <a:r>
              <a:rPr lang="zh-CN" altLang="en-US" dirty="0"/>
              <a:t> </a:t>
            </a:r>
            <a:r>
              <a:rPr lang="en-US" altLang="zh-CN" dirty="0"/>
              <a:t>you</a:t>
            </a:r>
            <a:r>
              <a:rPr lang="zh-CN" altLang="en-US" dirty="0"/>
              <a:t> </a:t>
            </a:r>
            <a:r>
              <a:rPr lang="en-US" altLang="zh-CN" dirty="0"/>
              <a:t>more</a:t>
            </a:r>
            <a:r>
              <a:rPr lang="zh-CN" altLang="en-US" dirty="0"/>
              <a:t> </a:t>
            </a:r>
            <a:r>
              <a:rPr lang="en-US" altLang="zh-CN" dirty="0"/>
              <a:t>stars</a:t>
            </a:r>
            <a:r>
              <a:rPr lang="zh-CN" altLang="en-US" dirty="0"/>
              <a:t> </a:t>
            </a:r>
            <a:r>
              <a:rPr lang="en-US" altLang="zh-CN" dirty="0"/>
              <a:t>than</a:t>
            </a:r>
            <a:r>
              <a:rPr lang="zh-CN" altLang="en-US" dirty="0"/>
              <a:t> </a:t>
            </a:r>
            <a:r>
              <a:rPr lang="en-US" altLang="zh-CN" dirty="0"/>
              <a:t>the</a:t>
            </a:r>
            <a:r>
              <a:rPr lang="zh-CN" altLang="en-US" dirty="0"/>
              <a:t> </a:t>
            </a:r>
            <a:r>
              <a:rPr lang="en-US" altLang="zh-CN" dirty="0"/>
              <a:t>other.</a:t>
            </a:r>
            <a:r>
              <a:rPr lang="zh-CN" altLang="en-US" dirty="0"/>
              <a:t> </a:t>
            </a:r>
            <a:endParaRPr lang="en-US" altLang="zh-CN" dirty="0"/>
          </a:p>
          <a:p>
            <a:pPr marL="0" indent="0" algn="ctr">
              <a:buNone/>
            </a:pPr>
            <a:r>
              <a:rPr lang="en-US" altLang="zh-CN" dirty="0"/>
              <a:t>Sometimes</a:t>
            </a:r>
            <a:r>
              <a:rPr lang="zh-CN" altLang="en-US" dirty="0"/>
              <a:t> </a:t>
            </a:r>
            <a:r>
              <a:rPr lang="en-US" altLang="zh-CN" dirty="0"/>
              <a:t>it’s</a:t>
            </a:r>
            <a:r>
              <a:rPr lang="zh-CN" altLang="en-US" dirty="0"/>
              <a:t> </a:t>
            </a:r>
            <a:r>
              <a:rPr lang="en-US" altLang="zh-CN" dirty="0"/>
              <a:t>the</a:t>
            </a:r>
            <a:r>
              <a:rPr lang="zh-CN" altLang="en-US" dirty="0"/>
              <a:t> </a:t>
            </a:r>
            <a:r>
              <a:rPr lang="en-US" altLang="zh-CN" dirty="0">
                <a:solidFill>
                  <a:srgbClr val="0070C0"/>
                </a:solidFill>
              </a:rPr>
              <a:t>blue</a:t>
            </a:r>
            <a:r>
              <a:rPr lang="zh-CN" altLang="en-US" dirty="0"/>
              <a:t> </a:t>
            </a:r>
            <a:r>
              <a:rPr lang="en-US" altLang="zh-CN" dirty="0"/>
              <a:t>card.</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 name="5-Point Star 3">
            <a:extLst>
              <a:ext uri="{FF2B5EF4-FFF2-40B4-BE49-F238E27FC236}">
                <a16:creationId xmlns:a16="http://schemas.microsoft.com/office/drawing/2014/main" id="{7F95D2F0-8535-864A-2837-A3AB0DB68924}"/>
              </a:ext>
            </a:extLst>
          </p:cNvPr>
          <p:cNvSpPr>
            <a:spLocks noChangeAspect="1"/>
          </p:cNvSpPr>
          <p:nvPr/>
        </p:nvSpPr>
        <p:spPr>
          <a:xfrm>
            <a:off x="181946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5-Point Star 4">
            <a:extLst>
              <a:ext uri="{FF2B5EF4-FFF2-40B4-BE49-F238E27FC236}">
                <a16:creationId xmlns:a16="http://schemas.microsoft.com/office/drawing/2014/main" id="{8270C309-C331-BDDF-82CB-7AC4C15A62AA}"/>
              </a:ext>
            </a:extLst>
          </p:cNvPr>
          <p:cNvSpPr>
            <a:spLocks noChangeAspect="1"/>
          </p:cNvSpPr>
          <p:nvPr/>
        </p:nvSpPr>
        <p:spPr>
          <a:xfrm>
            <a:off x="225565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C57275AC-6C31-A69F-8197-C796CE7BBD3C}"/>
              </a:ext>
            </a:extLst>
          </p:cNvPr>
          <p:cNvSpPr>
            <a:spLocks noChangeAspect="1"/>
          </p:cNvSpPr>
          <p:nvPr/>
        </p:nvSpPr>
        <p:spPr>
          <a:xfrm>
            <a:off x="269184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72EBEC42-74B8-D8D9-4367-A3959F42F70C}"/>
              </a:ext>
            </a:extLst>
          </p:cNvPr>
          <p:cNvSpPr>
            <a:spLocks noChangeAspect="1"/>
          </p:cNvSpPr>
          <p:nvPr/>
        </p:nvSpPr>
        <p:spPr>
          <a:xfrm>
            <a:off x="312803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2F2C3A7-C7DF-72BD-C7F6-26C7CEFB08F6}"/>
              </a:ext>
            </a:extLst>
          </p:cNvPr>
          <p:cNvSpPr>
            <a:spLocks noChangeAspect="1"/>
          </p:cNvSpPr>
          <p:nvPr/>
        </p:nvSpPr>
        <p:spPr>
          <a:xfrm>
            <a:off x="3564226"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34DDDD15-231D-32A4-292C-AD558D1B8484}"/>
              </a:ext>
            </a:extLst>
          </p:cNvPr>
          <p:cNvSpPr>
            <a:spLocks noChangeAspect="1"/>
          </p:cNvSpPr>
          <p:nvPr/>
        </p:nvSpPr>
        <p:spPr>
          <a:xfrm>
            <a:off x="181946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76FA45BA-F99A-1315-3BAD-D36EED9FDCA1}"/>
              </a:ext>
            </a:extLst>
          </p:cNvPr>
          <p:cNvSpPr>
            <a:spLocks noChangeAspect="1"/>
          </p:cNvSpPr>
          <p:nvPr/>
        </p:nvSpPr>
        <p:spPr>
          <a:xfrm>
            <a:off x="225565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8328C303-3645-4D52-4B56-AE63A8B5F470}"/>
              </a:ext>
            </a:extLst>
          </p:cNvPr>
          <p:cNvSpPr>
            <a:spLocks noChangeAspect="1"/>
          </p:cNvSpPr>
          <p:nvPr/>
        </p:nvSpPr>
        <p:spPr>
          <a:xfrm>
            <a:off x="269184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4" name="5-Point Star 13">
            <a:extLst>
              <a:ext uri="{FF2B5EF4-FFF2-40B4-BE49-F238E27FC236}">
                <a16:creationId xmlns:a16="http://schemas.microsoft.com/office/drawing/2014/main" id="{64087BCE-103D-9D62-AA95-298D3F614E30}"/>
              </a:ext>
            </a:extLst>
          </p:cNvPr>
          <p:cNvSpPr>
            <a:spLocks noChangeAspect="1"/>
          </p:cNvSpPr>
          <p:nvPr/>
        </p:nvSpPr>
        <p:spPr>
          <a:xfrm>
            <a:off x="3128035"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5" name="5-Point Star 14">
            <a:extLst>
              <a:ext uri="{FF2B5EF4-FFF2-40B4-BE49-F238E27FC236}">
                <a16:creationId xmlns:a16="http://schemas.microsoft.com/office/drawing/2014/main" id="{DBA3E02A-98D8-4FD8-90FB-32041D728305}"/>
              </a:ext>
            </a:extLst>
          </p:cNvPr>
          <p:cNvSpPr>
            <a:spLocks noChangeAspect="1"/>
          </p:cNvSpPr>
          <p:nvPr/>
        </p:nvSpPr>
        <p:spPr>
          <a:xfrm>
            <a:off x="3564226"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7B616623-EB4B-05BC-623D-80BB13300A4E}"/>
              </a:ext>
            </a:extLst>
          </p:cNvPr>
          <p:cNvSpPr>
            <a:spLocks noChangeAspect="1"/>
          </p:cNvSpPr>
          <p:nvPr/>
        </p:nvSpPr>
        <p:spPr>
          <a:xfrm>
            <a:off x="181946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B2F0F1E5-6D42-D9D0-1CEB-16C0E250A373}"/>
              </a:ext>
            </a:extLst>
          </p:cNvPr>
          <p:cNvSpPr>
            <a:spLocks noChangeAspect="1"/>
          </p:cNvSpPr>
          <p:nvPr/>
        </p:nvSpPr>
        <p:spPr>
          <a:xfrm>
            <a:off x="225565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2CD64328-94F6-AAA5-7BD5-BB88758FBEEF}"/>
              </a:ext>
            </a:extLst>
          </p:cNvPr>
          <p:cNvSpPr>
            <a:spLocks noChangeAspect="1"/>
          </p:cNvSpPr>
          <p:nvPr/>
        </p:nvSpPr>
        <p:spPr>
          <a:xfrm>
            <a:off x="269184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4626E370-577A-043E-5E40-5D5F2304C141}"/>
              </a:ext>
            </a:extLst>
          </p:cNvPr>
          <p:cNvSpPr>
            <a:spLocks noChangeAspect="1"/>
          </p:cNvSpPr>
          <p:nvPr/>
        </p:nvSpPr>
        <p:spPr>
          <a:xfrm>
            <a:off x="3128035"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7425FAAA-F661-DDA1-ECBE-9CB42C948AC8}"/>
              </a:ext>
            </a:extLst>
          </p:cNvPr>
          <p:cNvSpPr>
            <a:spLocks noChangeAspect="1"/>
          </p:cNvSpPr>
          <p:nvPr/>
        </p:nvSpPr>
        <p:spPr>
          <a:xfrm>
            <a:off x="3564226"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060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2499-BB19-8151-6B5E-92965A4136E8}"/>
              </a:ext>
            </a:extLst>
          </p:cNvPr>
          <p:cNvSpPr txBox="1">
            <a:spLocks/>
          </p:cNvSpPr>
          <p:nvPr/>
        </p:nvSpPr>
        <p:spPr>
          <a:xfrm>
            <a:off x="1672683" y="2620841"/>
            <a:ext cx="9160697" cy="1325563"/>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b="1" dirty="0">
                <a:solidFill>
                  <a:srgbClr val="FF0000"/>
                </a:solidFill>
              </a:rPr>
              <a:t>Instructions</a:t>
            </a:r>
            <a:r>
              <a:rPr lang="zh-CN" altLang="en-US" sz="6600" b="1" dirty="0">
                <a:solidFill>
                  <a:srgbClr val="FF0000"/>
                </a:solidFill>
              </a:rPr>
              <a:t> </a:t>
            </a:r>
            <a:r>
              <a:rPr lang="en-US" altLang="zh-CN" sz="6600" b="1" dirty="0">
                <a:solidFill>
                  <a:srgbClr val="FF0000"/>
                </a:solidFill>
              </a:rPr>
              <a:t>after</a:t>
            </a:r>
            <a:r>
              <a:rPr lang="zh-CN" altLang="en-US" sz="6600" b="1" dirty="0">
                <a:solidFill>
                  <a:srgbClr val="FF0000"/>
                </a:solidFill>
              </a:rPr>
              <a:t> </a:t>
            </a:r>
            <a:r>
              <a:rPr lang="en-US" altLang="zh-CN" sz="6600" b="1" dirty="0">
                <a:solidFill>
                  <a:srgbClr val="FF0000"/>
                </a:solidFill>
              </a:rPr>
              <a:t>the</a:t>
            </a:r>
            <a:r>
              <a:rPr lang="zh-CN" altLang="en-US" sz="6600" b="1" dirty="0">
                <a:solidFill>
                  <a:srgbClr val="FF0000"/>
                </a:solidFill>
              </a:rPr>
              <a:t> </a:t>
            </a:r>
            <a:r>
              <a:rPr lang="en-US" altLang="zh-CN" sz="6600" b="1" dirty="0">
                <a:solidFill>
                  <a:srgbClr val="FF0000"/>
                </a:solidFill>
              </a:rPr>
              <a:t>practice</a:t>
            </a:r>
            <a:endParaRPr lang="en-US" sz="6600" dirty="0">
              <a:solidFill>
                <a:srgbClr val="FF0000"/>
              </a:solidFill>
            </a:endParaRPr>
          </a:p>
        </p:txBody>
      </p:sp>
    </p:spTree>
    <p:extLst>
      <p:ext uri="{BB962C8B-B14F-4D97-AF65-F5344CB8AC3E}">
        <p14:creationId xmlns:p14="http://schemas.microsoft.com/office/powerpoint/2010/main" val="2475004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1B228A-CD06-67DF-ABD0-ED9AE51DE4B7}"/>
              </a:ext>
            </a:extLst>
          </p:cNvPr>
          <p:cNvSpPr/>
          <p:nvPr/>
        </p:nvSpPr>
        <p:spPr>
          <a:xfrm>
            <a:off x="4167429" y="37848"/>
            <a:ext cx="3857146"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sz="8000" b="1" dirty="0">
                <a:ln w="22225">
                  <a:solidFill>
                    <a:schemeClr val="accent2"/>
                  </a:solidFill>
                  <a:prstDash val="solid"/>
                </a:ln>
                <a:solidFill>
                  <a:schemeClr val="accent2">
                    <a:lumMod val="40000"/>
                    <a:lumOff val="60000"/>
                  </a:schemeClr>
                </a:solidFill>
              </a:rPr>
              <a:t>G</a:t>
            </a:r>
            <a:r>
              <a:rPr lang="en-US" altLang="zh-CN" sz="8000" b="1" cap="none" spc="0" dirty="0">
                <a:ln w="22225">
                  <a:solidFill>
                    <a:schemeClr val="accent2"/>
                  </a:solidFill>
                  <a:prstDash val="solid"/>
                </a:ln>
                <a:solidFill>
                  <a:schemeClr val="accent2">
                    <a:lumMod val="40000"/>
                    <a:lumOff val="60000"/>
                  </a:schemeClr>
                </a:solidFill>
                <a:effectLst/>
              </a:rPr>
              <a:t>ames</a:t>
            </a:r>
            <a:endParaRPr lang="en-US" sz="8000" b="1" cap="none" spc="0" dirty="0">
              <a:ln w="22225">
                <a:solidFill>
                  <a:schemeClr val="accent2"/>
                </a:solidFill>
                <a:prstDash val="solid"/>
              </a:ln>
              <a:solidFill>
                <a:schemeClr val="accent2">
                  <a:lumMod val="40000"/>
                  <a:lumOff val="60000"/>
                </a:schemeClr>
              </a:solidFill>
              <a:effectLst/>
            </a:endParaRPr>
          </a:p>
        </p:txBody>
      </p:sp>
      <p:grpSp>
        <p:nvGrpSpPr>
          <p:cNvPr id="4" name="Group 3">
            <a:extLst>
              <a:ext uri="{FF2B5EF4-FFF2-40B4-BE49-F238E27FC236}">
                <a16:creationId xmlns:a16="http://schemas.microsoft.com/office/drawing/2014/main" id="{37B537B3-8DCF-F734-7ECE-58C4BCFD2B22}"/>
              </a:ext>
            </a:extLst>
          </p:cNvPr>
          <p:cNvGrpSpPr/>
          <p:nvPr/>
        </p:nvGrpSpPr>
        <p:grpSpPr>
          <a:xfrm>
            <a:off x="276482" y="2316315"/>
            <a:ext cx="3840480" cy="2032820"/>
            <a:chOff x="2980944" y="868680"/>
            <a:chExt cx="6236208" cy="4142232"/>
          </a:xfrm>
        </p:grpSpPr>
        <p:pic>
          <p:nvPicPr>
            <p:cNvPr id="5" name="Picture 2" descr="62+ Thousand Computer Monitor Cartoon Royalty-Free Images, Stock Photos &amp;  Pictures | Shutterstock">
              <a:extLst>
                <a:ext uri="{FF2B5EF4-FFF2-40B4-BE49-F238E27FC236}">
                  <a16:creationId xmlns:a16="http://schemas.microsoft.com/office/drawing/2014/main" id="{23E844A4-4AF3-ACA6-0F44-AD0C332571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131EEE0-855D-E3E2-E0C1-81AD696B4150}"/>
                </a:ext>
              </a:extLst>
            </p:cNvPr>
            <p:cNvSpPr/>
            <p:nvPr/>
          </p:nvSpPr>
          <p:spPr>
            <a:xfrm>
              <a:off x="3192010" y="1098959"/>
              <a:ext cx="5834543" cy="32800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dk1"/>
                </a:solidFill>
                <a:latin typeface="Calibri"/>
                <a:ea typeface="Calibri"/>
                <a:cs typeface="Calibri"/>
                <a:sym typeface="Calibri"/>
              </a:endParaRPr>
            </a:p>
            <a:p>
              <a:pPr algn="ctr"/>
              <a:r>
                <a:rPr lang="en-US" sz="2400" dirty="0">
                  <a:solidFill>
                    <a:schemeClr val="dk1"/>
                  </a:solidFill>
                  <a:latin typeface="Calibri"/>
                  <a:ea typeface="Calibri"/>
                  <a:cs typeface="Calibri"/>
                  <a:sym typeface="Calibri"/>
                </a:rPr>
                <a:t>In one </a:t>
              </a:r>
              <a:r>
                <a:rPr lang="en-US" altLang="zh-CN" sz="2400" dirty="0">
                  <a:solidFill>
                    <a:schemeClr val="dk1"/>
                  </a:solidFill>
                  <a:latin typeface="Calibri"/>
                  <a:ea typeface="Calibri"/>
                  <a:cs typeface="Calibri"/>
                  <a:sym typeface="Calibri"/>
                </a:rPr>
                <a:t>game</a:t>
              </a:r>
              <a:r>
                <a:rPr lang="en-US" sz="2400" dirty="0">
                  <a:solidFill>
                    <a:schemeClr val="dk1"/>
                  </a:solidFill>
                  <a:latin typeface="Calibri"/>
                  <a:ea typeface="Calibri"/>
                  <a:cs typeface="Calibri"/>
                  <a:sym typeface="Calibri"/>
                </a:rPr>
                <a:t>, one color will </a:t>
              </a:r>
              <a:r>
                <a:rPr lang="en-US" sz="2400" b="1" dirty="0">
                  <a:solidFill>
                    <a:schemeClr val="dk1"/>
                  </a:solidFill>
                  <a:latin typeface="Calibri"/>
                  <a:ea typeface="Calibri"/>
                  <a:cs typeface="Calibri"/>
                  <a:sym typeface="Calibri"/>
                </a:rPr>
                <a:t>always</a:t>
              </a:r>
              <a:r>
                <a:rPr lang="en-US" sz="2400" dirty="0">
                  <a:solidFill>
                    <a:schemeClr val="dk1"/>
                  </a:solidFill>
                  <a:latin typeface="Calibri"/>
                  <a:ea typeface="Calibri"/>
                  <a:cs typeface="Calibri"/>
                  <a:sym typeface="Calibri"/>
                </a:rPr>
                <a:t> give more stars than the other.</a:t>
              </a:r>
              <a:endParaRPr lang="en-US" sz="2400" dirty="0"/>
            </a:p>
            <a:p>
              <a:pPr algn="ctr"/>
              <a:endParaRPr lang="en-US" sz="2400" dirty="0"/>
            </a:p>
          </p:txBody>
        </p:sp>
      </p:grpSp>
      <p:grpSp>
        <p:nvGrpSpPr>
          <p:cNvPr id="7" name="Group 6">
            <a:extLst>
              <a:ext uri="{FF2B5EF4-FFF2-40B4-BE49-F238E27FC236}">
                <a16:creationId xmlns:a16="http://schemas.microsoft.com/office/drawing/2014/main" id="{EAF94BF3-BC21-C43F-B1AB-51EFEED2307E}"/>
              </a:ext>
            </a:extLst>
          </p:cNvPr>
          <p:cNvGrpSpPr/>
          <p:nvPr/>
        </p:nvGrpSpPr>
        <p:grpSpPr>
          <a:xfrm>
            <a:off x="4176630" y="2316315"/>
            <a:ext cx="3840480" cy="2032820"/>
            <a:chOff x="2980944" y="868680"/>
            <a:chExt cx="6236208" cy="4142232"/>
          </a:xfrm>
          <a:solidFill>
            <a:schemeClr val="accent1">
              <a:lumMod val="20000"/>
              <a:lumOff val="80000"/>
            </a:schemeClr>
          </a:solidFill>
        </p:grpSpPr>
        <p:pic>
          <p:nvPicPr>
            <p:cNvPr id="8" name="Picture 2" descr="62+ Thousand Computer Monitor Cartoon Royalty-Free Images, Stock Photos &amp;  Pictures | Shutterstock">
              <a:extLst>
                <a:ext uri="{FF2B5EF4-FFF2-40B4-BE49-F238E27FC236}">
                  <a16:creationId xmlns:a16="http://schemas.microsoft.com/office/drawing/2014/main" id="{D49B82D2-95A1-082A-9E8E-FB32502ABC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grp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3DC5DDD7-A367-1669-6995-A5DBC4DDE15E}"/>
                </a:ext>
              </a:extLst>
            </p:cNvPr>
            <p:cNvSpPr/>
            <p:nvPr/>
          </p:nvSpPr>
          <p:spPr>
            <a:xfrm>
              <a:off x="3192010" y="1098959"/>
              <a:ext cx="5834543" cy="328009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dk1"/>
                </a:solidFill>
                <a:latin typeface="Calibri"/>
                <a:ea typeface="Calibri"/>
                <a:cs typeface="Calibri"/>
                <a:sym typeface="Calibri"/>
              </a:endParaRPr>
            </a:p>
            <a:p>
              <a:pPr algn="ctr"/>
              <a:r>
                <a:rPr lang="en-US" sz="2400" dirty="0">
                  <a:solidFill>
                    <a:schemeClr val="dk1"/>
                  </a:solidFill>
                  <a:latin typeface="Calibri"/>
                  <a:ea typeface="Calibri"/>
                  <a:cs typeface="Calibri"/>
                  <a:sym typeface="Calibri"/>
                </a:rPr>
                <a:t>In a second </a:t>
              </a:r>
              <a:r>
                <a:rPr lang="en-US" altLang="zh-CN" sz="2400" dirty="0">
                  <a:solidFill>
                    <a:schemeClr val="dk1"/>
                  </a:solidFill>
                  <a:latin typeface="Calibri"/>
                  <a:ea typeface="Calibri"/>
                  <a:cs typeface="Calibri"/>
                  <a:sym typeface="Calibri"/>
                </a:rPr>
                <a:t>game</a:t>
              </a:r>
              <a:r>
                <a:rPr lang="en-US" sz="2400" dirty="0">
                  <a:solidFill>
                    <a:schemeClr val="dk1"/>
                  </a:solidFill>
                  <a:latin typeface="Calibri"/>
                  <a:ea typeface="Calibri"/>
                  <a:cs typeface="Calibri"/>
                  <a:sym typeface="Calibri"/>
                </a:rPr>
                <a:t>, the better card </a:t>
              </a:r>
              <a:r>
                <a:rPr lang="en-US" sz="2400" b="1" dirty="0">
                  <a:solidFill>
                    <a:schemeClr val="dk1"/>
                  </a:solidFill>
                  <a:latin typeface="Calibri"/>
                  <a:ea typeface="Calibri"/>
                  <a:cs typeface="Calibri"/>
                  <a:sym typeface="Calibri"/>
                </a:rPr>
                <a:t>switches</a:t>
              </a:r>
              <a:r>
                <a:rPr lang="en-US" sz="2400" dirty="0">
                  <a:solidFill>
                    <a:schemeClr val="dk1"/>
                  </a:solidFill>
                  <a:latin typeface="Calibri"/>
                  <a:ea typeface="Calibri"/>
                  <a:cs typeface="Calibri"/>
                  <a:sym typeface="Calibri"/>
                </a:rPr>
                <a:t> from time to time.</a:t>
              </a:r>
              <a:endParaRPr lang="en-US" sz="2400" dirty="0"/>
            </a:p>
            <a:p>
              <a:pPr algn="ctr"/>
              <a:endParaRPr lang="en-US" sz="2400" dirty="0"/>
            </a:p>
          </p:txBody>
        </p:sp>
      </p:grpSp>
      <p:grpSp>
        <p:nvGrpSpPr>
          <p:cNvPr id="10" name="Group 9">
            <a:extLst>
              <a:ext uri="{FF2B5EF4-FFF2-40B4-BE49-F238E27FC236}">
                <a16:creationId xmlns:a16="http://schemas.microsoft.com/office/drawing/2014/main" id="{5EDB6E7A-D11E-B633-DD2D-A7FC51AE46B9}"/>
              </a:ext>
            </a:extLst>
          </p:cNvPr>
          <p:cNvGrpSpPr/>
          <p:nvPr/>
        </p:nvGrpSpPr>
        <p:grpSpPr>
          <a:xfrm>
            <a:off x="8076778" y="2316315"/>
            <a:ext cx="3840480" cy="2032820"/>
            <a:chOff x="2980944" y="868680"/>
            <a:chExt cx="6236208" cy="4142232"/>
          </a:xfrm>
        </p:grpSpPr>
        <p:pic>
          <p:nvPicPr>
            <p:cNvPr id="11" name="Picture 2" descr="62+ Thousand Computer Monitor Cartoon Royalty-Free Images, Stock Photos &amp;  Pictures | Shutterstock">
              <a:extLst>
                <a:ext uri="{FF2B5EF4-FFF2-40B4-BE49-F238E27FC236}">
                  <a16:creationId xmlns:a16="http://schemas.microsoft.com/office/drawing/2014/main" id="{C236AB4D-FD3C-172A-9C1F-1D494C32DC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 t="12667" r="4489" b="26934"/>
            <a:stretch/>
          </p:blipFill>
          <p:spPr bwMode="auto">
            <a:xfrm>
              <a:off x="2980944" y="868680"/>
              <a:ext cx="6236208" cy="414223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7E4C5DB-4F0D-CB7F-3F47-3895F16D62DE}"/>
                </a:ext>
              </a:extLst>
            </p:cNvPr>
            <p:cNvSpPr/>
            <p:nvPr/>
          </p:nvSpPr>
          <p:spPr>
            <a:xfrm>
              <a:off x="3192010" y="1098959"/>
              <a:ext cx="5834543" cy="328009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dk1"/>
                </a:solidFill>
                <a:latin typeface="Calibri"/>
                <a:ea typeface="Calibri"/>
                <a:cs typeface="Calibri"/>
                <a:sym typeface="Calibri"/>
              </a:endParaRPr>
            </a:p>
            <a:p>
              <a:pPr algn="ctr"/>
              <a:r>
                <a:rPr lang="en-US" sz="2400" dirty="0">
                  <a:solidFill>
                    <a:schemeClr val="dk1"/>
                  </a:solidFill>
                  <a:latin typeface="Calibri"/>
                  <a:ea typeface="Calibri"/>
                  <a:cs typeface="Calibri"/>
                  <a:sym typeface="Calibri"/>
                </a:rPr>
                <a:t>In a third </a:t>
              </a:r>
              <a:r>
                <a:rPr lang="en-US" altLang="zh-CN" sz="2400" dirty="0">
                  <a:solidFill>
                    <a:schemeClr val="dk1"/>
                  </a:solidFill>
                  <a:latin typeface="Calibri"/>
                  <a:ea typeface="Calibri"/>
                  <a:cs typeface="Calibri"/>
                  <a:sym typeface="Calibri"/>
                </a:rPr>
                <a:t>game</a:t>
              </a:r>
              <a:r>
                <a:rPr lang="en-US" sz="2400" dirty="0">
                  <a:solidFill>
                    <a:schemeClr val="dk1"/>
                  </a:solidFill>
                  <a:latin typeface="Calibri"/>
                  <a:ea typeface="Calibri"/>
                  <a:cs typeface="Calibri"/>
                  <a:sym typeface="Calibri"/>
                </a:rPr>
                <a:t>, the stars that each card gives </a:t>
              </a:r>
              <a:r>
                <a:rPr lang="en-US" sz="2400" b="1" dirty="0">
                  <a:solidFill>
                    <a:schemeClr val="dk1"/>
                  </a:solidFill>
                  <a:latin typeface="Calibri"/>
                  <a:ea typeface="Calibri"/>
                  <a:cs typeface="Calibri"/>
                  <a:sym typeface="Calibri"/>
                </a:rPr>
                <a:t>change</a:t>
              </a:r>
              <a:r>
                <a:rPr lang="en-US" sz="2400" dirty="0">
                  <a:solidFill>
                    <a:schemeClr val="dk1"/>
                  </a:solidFill>
                  <a:latin typeface="Calibri"/>
                  <a:ea typeface="Calibri"/>
                  <a:cs typeface="Calibri"/>
                  <a:sym typeface="Calibri"/>
                </a:rPr>
                <a:t> from trial to trial.</a:t>
              </a:r>
            </a:p>
            <a:p>
              <a:pPr algn="ctr"/>
              <a:endParaRPr lang="en-US" sz="2400" dirty="0"/>
            </a:p>
          </p:txBody>
        </p:sp>
      </p:grpSp>
      <p:sp>
        <p:nvSpPr>
          <p:cNvPr id="2" name="TextBox 1">
            <a:extLst>
              <a:ext uri="{FF2B5EF4-FFF2-40B4-BE49-F238E27FC236}">
                <a16:creationId xmlns:a16="http://schemas.microsoft.com/office/drawing/2014/main" id="{B19FCA54-CB6C-38B1-DB3A-708330EF2D4D}"/>
              </a:ext>
            </a:extLst>
          </p:cNvPr>
          <p:cNvSpPr txBox="1"/>
          <p:nvPr/>
        </p:nvSpPr>
        <p:spPr>
          <a:xfrm>
            <a:off x="2294457" y="4927191"/>
            <a:ext cx="7702561" cy="885371"/>
          </a:xfrm>
          <a:prstGeom prst="rect">
            <a:avLst/>
          </a:prstGeom>
          <a:noFill/>
        </p:spPr>
        <p:txBody>
          <a:bodyPr wrap="square" rtlCol="0">
            <a:spAutoFit/>
          </a:bodyPr>
          <a:lstStyle/>
          <a:p>
            <a:pPr marL="0" marR="0" lvl="0" indent="0" algn="ctr" rtl="0">
              <a:lnSpc>
                <a:spcPct val="90000"/>
              </a:lnSpc>
              <a:spcBef>
                <a:spcPts val="1000"/>
              </a:spcBef>
              <a:spcAft>
                <a:spcPts val="0"/>
              </a:spcAft>
              <a:buClr>
                <a:schemeClr val="dk1"/>
              </a:buClr>
              <a:buSzPts val="2400"/>
              <a:buFont typeface="Arial"/>
              <a:buNone/>
            </a:pPr>
            <a:r>
              <a:rPr lang="en-US" sz="2400" dirty="0">
                <a:solidFill>
                  <a:schemeClr val="dk1"/>
                </a:solidFill>
                <a:latin typeface="Calibri"/>
                <a:ea typeface="Calibri"/>
                <a:cs typeface="Calibri"/>
                <a:sym typeface="Calibri"/>
              </a:rPr>
              <a:t>Note: the background color will </a:t>
            </a:r>
            <a:r>
              <a:rPr lang="en-US" sz="2400" dirty="0">
                <a:solidFill>
                  <a:srgbClr val="FF0000"/>
                </a:solidFill>
                <a:latin typeface="Calibri"/>
                <a:ea typeface="Calibri"/>
                <a:cs typeface="Calibri"/>
                <a:sym typeface="Calibri"/>
              </a:rPr>
              <a:t>NOT</a:t>
            </a:r>
            <a:r>
              <a:rPr lang="en-US" sz="2400" dirty="0">
                <a:solidFill>
                  <a:schemeClr val="dk1"/>
                </a:solidFill>
                <a:latin typeface="Calibri"/>
                <a:ea typeface="Calibri"/>
                <a:cs typeface="Calibri"/>
                <a:sym typeface="Calibri"/>
              </a:rPr>
              <a:t> tell you which deck it is. </a:t>
            </a:r>
          </a:p>
          <a:p>
            <a:pPr marL="0" marR="0" lvl="0" indent="0" algn="ctr" rtl="0">
              <a:lnSpc>
                <a:spcPct val="90000"/>
              </a:lnSpc>
              <a:spcBef>
                <a:spcPts val="1000"/>
              </a:spcBef>
              <a:spcAft>
                <a:spcPts val="0"/>
              </a:spcAft>
              <a:buClr>
                <a:schemeClr val="dk1"/>
              </a:buClr>
              <a:buSzPts val="2400"/>
              <a:buFont typeface="Arial"/>
              <a:buNone/>
            </a:pPr>
            <a:r>
              <a:rPr lang="en-US" sz="2400" dirty="0">
                <a:solidFill>
                  <a:schemeClr val="dk1"/>
                </a:solidFill>
                <a:latin typeface="Calibri"/>
                <a:ea typeface="Calibri"/>
                <a:cs typeface="Calibri"/>
                <a:sym typeface="Calibri"/>
              </a:rPr>
              <a:t>We change the deck order all the time. </a:t>
            </a:r>
          </a:p>
        </p:txBody>
      </p:sp>
    </p:spTree>
    <p:extLst>
      <p:ext uri="{BB962C8B-B14F-4D97-AF65-F5344CB8AC3E}">
        <p14:creationId xmlns:p14="http://schemas.microsoft.com/office/powerpoint/2010/main" val="1351154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To win the game:</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normAutofit/>
          </a:bodyPr>
          <a:lstStyle/>
          <a:p>
            <a:r>
              <a:rPr lang="en-US" altLang="zh-CN" b="1" dirty="0">
                <a:solidFill>
                  <a:srgbClr val="FF0000"/>
                </a:solidFill>
              </a:rPr>
              <a:t>Each</a:t>
            </a:r>
            <a:r>
              <a:rPr lang="zh-CN" altLang="en-US" b="1" dirty="0">
                <a:solidFill>
                  <a:srgbClr val="FF0000"/>
                </a:solidFill>
              </a:rPr>
              <a:t> </a:t>
            </a:r>
            <a:r>
              <a:rPr lang="en-US" altLang="zh-CN" b="1" dirty="0">
                <a:solidFill>
                  <a:srgbClr val="FF0000"/>
                </a:solidFill>
              </a:rPr>
              <a:t>deck</a:t>
            </a:r>
            <a:r>
              <a:rPr lang="zh-CN" altLang="en-US" b="1" dirty="0">
                <a:solidFill>
                  <a:srgbClr val="FF0000"/>
                </a:solidFill>
              </a:rPr>
              <a:t> </a:t>
            </a:r>
            <a:r>
              <a:rPr lang="en-US" altLang="zh-CN" b="1" dirty="0">
                <a:solidFill>
                  <a:srgbClr val="FF0000"/>
                </a:solidFill>
              </a:rPr>
              <a:t>has</a:t>
            </a:r>
            <a:r>
              <a:rPr lang="zh-CN" altLang="en-US" b="1" dirty="0">
                <a:solidFill>
                  <a:srgbClr val="FF0000"/>
                </a:solidFill>
              </a:rPr>
              <a:t> </a:t>
            </a:r>
            <a:r>
              <a:rPr lang="en-US" altLang="zh-CN" b="1" dirty="0">
                <a:solidFill>
                  <a:srgbClr val="FF0000"/>
                </a:solidFill>
              </a:rPr>
              <a:t>a</a:t>
            </a:r>
            <a:r>
              <a:rPr lang="zh-CN" altLang="en-US" b="1" dirty="0">
                <a:solidFill>
                  <a:srgbClr val="FF0000"/>
                </a:solidFill>
              </a:rPr>
              <a:t> </a:t>
            </a:r>
            <a:r>
              <a:rPr lang="en-US" altLang="zh-CN" b="1" dirty="0">
                <a:solidFill>
                  <a:srgbClr val="FF0000"/>
                </a:solidFill>
              </a:rPr>
              <a:t>different</a:t>
            </a:r>
            <a:r>
              <a:rPr lang="zh-CN" altLang="en-US" b="1" dirty="0">
                <a:solidFill>
                  <a:srgbClr val="FF0000"/>
                </a:solidFill>
              </a:rPr>
              <a:t> </a:t>
            </a:r>
            <a:r>
              <a:rPr lang="en-US" altLang="zh-CN" b="1" dirty="0">
                <a:solidFill>
                  <a:srgbClr val="FF0000"/>
                </a:solidFill>
              </a:rPr>
              <a:t>rule</a:t>
            </a:r>
            <a:r>
              <a:rPr lang="en-US" b="1" dirty="0">
                <a:solidFill>
                  <a:srgbClr val="FF0000"/>
                </a:solidFill>
              </a:rPr>
              <a:t>.</a:t>
            </a:r>
            <a:r>
              <a:rPr lang="en-US" dirty="0">
                <a:solidFill>
                  <a:srgbClr val="FF0000"/>
                </a:solidFill>
              </a:rPr>
              <a:t> </a:t>
            </a:r>
            <a:r>
              <a:rPr lang="en-US" altLang="zh-CN" dirty="0"/>
              <a:t>Think</a:t>
            </a:r>
            <a:r>
              <a:rPr lang="zh-CN" altLang="en-US" dirty="0"/>
              <a:t> </a:t>
            </a:r>
            <a:r>
              <a:rPr lang="en-US" altLang="zh-CN" dirty="0"/>
              <a:t>about</a:t>
            </a:r>
            <a:r>
              <a:rPr lang="zh-CN" altLang="en-US" dirty="0"/>
              <a:t> </a:t>
            </a:r>
            <a:r>
              <a:rPr lang="en-US" altLang="zh-CN" dirty="0"/>
              <a:t>which</a:t>
            </a:r>
            <a:r>
              <a:rPr lang="zh-CN" altLang="en-US" dirty="0"/>
              <a:t> </a:t>
            </a:r>
            <a:r>
              <a:rPr lang="en-US" altLang="zh-CN" dirty="0"/>
              <a:t>deck</a:t>
            </a:r>
            <a:r>
              <a:rPr lang="zh-CN" altLang="en-US" dirty="0"/>
              <a:t> </a:t>
            </a:r>
            <a:r>
              <a:rPr lang="en-US" altLang="zh-CN" dirty="0"/>
              <a:t>you</a:t>
            </a:r>
            <a:r>
              <a:rPr lang="zh-CN" altLang="en-US" dirty="0"/>
              <a:t> </a:t>
            </a:r>
            <a:r>
              <a:rPr lang="en-US" altLang="zh-CN" dirty="0"/>
              <a:t>are</a:t>
            </a:r>
            <a:r>
              <a:rPr lang="zh-CN" altLang="en-US" dirty="0"/>
              <a:t> </a:t>
            </a:r>
            <a:r>
              <a:rPr lang="en-US" altLang="zh-CN" dirty="0"/>
              <a:t>playing.</a:t>
            </a:r>
            <a:r>
              <a:rPr lang="zh-CN" altLang="en-US" dirty="0"/>
              <a:t> </a:t>
            </a:r>
            <a:r>
              <a:rPr lang="en-US" altLang="zh-CN" dirty="0"/>
              <a:t>It</a:t>
            </a:r>
            <a:r>
              <a:rPr lang="zh-CN" altLang="en-US" dirty="0"/>
              <a:t> </a:t>
            </a:r>
            <a:r>
              <a:rPr lang="en-US" altLang="zh-CN" dirty="0"/>
              <a:t>will</a:t>
            </a:r>
            <a:r>
              <a:rPr lang="zh-CN" altLang="en-US" dirty="0"/>
              <a:t> </a:t>
            </a:r>
            <a:r>
              <a:rPr lang="en-US" altLang="zh-CN" dirty="0"/>
              <a:t>help</a:t>
            </a:r>
            <a:r>
              <a:rPr lang="zh-CN" altLang="en-US" dirty="0"/>
              <a:t> </a:t>
            </a:r>
            <a:r>
              <a:rPr lang="en-US" altLang="zh-CN" dirty="0"/>
              <a:t>you</a:t>
            </a:r>
            <a:r>
              <a:rPr lang="zh-CN" altLang="en-US" dirty="0"/>
              <a:t> </a:t>
            </a:r>
            <a:r>
              <a:rPr lang="en-US" altLang="zh-CN" dirty="0"/>
              <a:t>f</a:t>
            </a:r>
            <a:r>
              <a:rPr lang="en-US" dirty="0"/>
              <a:t>igure out </a:t>
            </a:r>
            <a:r>
              <a:rPr lang="en-US" altLang="zh-CN" dirty="0"/>
              <a:t>the</a:t>
            </a:r>
            <a:r>
              <a:rPr lang="zh-CN" altLang="en-US" dirty="0"/>
              <a:t> </a:t>
            </a:r>
            <a:r>
              <a:rPr lang="en-US" altLang="zh-CN" dirty="0"/>
              <a:t>better</a:t>
            </a:r>
            <a:r>
              <a:rPr lang="zh-CN" altLang="en-US" dirty="0"/>
              <a:t> </a:t>
            </a:r>
            <a:r>
              <a:rPr lang="en-US" altLang="zh-CN" dirty="0"/>
              <a:t>card</a:t>
            </a:r>
            <a:r>
              <a:rPr lang="zh-CN" altLang="en-US" dirty="0"/>
              <a:t> </a:t>
            </a:r>
            <a:r>
              <a:rPr lang="en-US" altLang="zh-CN" dirty="0"/>
              <a:t>more</a:t>
            </a:r>
            <a:r>
              <a:rPr lang="zh-CN" altLang="en-US" dirty="0"/>
              <a:t> </a:t>
            </a:r>
            <a:r>
              <a:rPr lang="en-US" altLang="zh-CN" dirty="0"/>
              <a:t>easily</a:t>
            </a:r>
            <a:r>
              <a:rPr lang="en-US" dirty="0"/>
              <a:t>. </a:t>
            </a:r>
          </a:p>
          <a:p>
            <a:pPr marL="0" indent="0">
              <a:buNone/>
            </a:pPr>
            <a:endParaRPr lang="en-US" dirty="0"/>
          </a:p>
          <a:p>
            <a:r>
              <a:rPr lang="en-US" b="1" dirty="0">
                <a:solidFill>
                  <a:srgbClr val="FF0000"/>
                </a:solidFill>
              </a:rPr>
              <a:t>Act fast</a:t>
            </a:r>
            <a:r>
              <a:rPr lang="en-US" dirty="0">
                <a:solidFill>
                  <a:srgbClr val="FF0000"/>
                </a:solidFill>
              </a:rPr>
              <a:t>. </a:t>
            </a:r>
            <a:r>
              <a:rPr lang="en-US" dirty="0"/>
              <a:t>If you timeout, </a:t>
            </a:r>
            <a:r>
              <a:rPr lang="en-US" b="1" dirty="0"/>
              <a:t>10 points </a:t>
            </a:r>
            <a:r>
              <a:rPr lang="en-US" dirty="0"/>
              <a:t>will be taken away from your earnings.</a:t>
            </a:r>
            <a:r>
              <a:rPr lang="zh-CN" altLang="en-US" dirty="0"/>
              <a:t> </a:t>
            </a:r>
            <a:r>
              <a:rPr lang="en-US" altLang="zh-CN" dirty="0"/>
              <a:t>Remember,</a:t>
            </a:r>
            <a:r>
              <a:rPr lang="zh-CN" altLang="en-US" dirty="0"/>
              <a:t> </a:t>
            </a:r>
            <a:r>
              <a:rPr lang="en-US" altLang="zh-CN" dirty="0"/>
              <a:t>the</a:t>
            </a:r>
            <a:r>
              <a:rPr lang="zh-CN" altLang="en-US" dirty="0"/>
              <a:t> </a:t>
            </a:r>
            <a:r>
              <a:rPr lang="en-US" altLang="zh-CN" dirty="0">
                <a:solidFill>
                  <a:schemeClr val="accent1"/>
                </a:solidFill>
              </a:rPr>
              <a:t>blue</a:t>
            </a:r>
            <a:r>
              <a:rPr lang="zh-CN" altLang="en-US" dirty="0"/>
              <a:t> </a:t>
            </a:r>
            <a:r>
              <a:rPr lang="en-US" altLang="zh-CN" dirty="0"/>
              <a:t>and</a:t>
            </a:r>
            <a:r>
              <a:rPr lang="zh-CN" altLang="en-US" dirty="0"/>
              <a:t> </a:t>
            </a:r>
            <a:r>
              <a:rPr lang="en-US" altLang="zh-CN" dirty="0">
                <a:solidFill>
                  <a:schemeClr val="accent6"/>
                </a:solidFill>
              </a:rPr>
              <a:t>green</a:t>
            </a:r>
            <a:r>
              <a:rPr lang="zh-CN" altLang="en-US" dirty="0"/>
              <a:t> </a:t>
            </a:r>
            <a:r>
              <a:rPr lang="en-US" altLang="zh-CN" dirty="0"/>
              <a:t>card</a:t>
            </a:r>
            <a:r>
              <a:rPr lang="zh-CN" altLang="en-US" dirty="0"/>
              <a:t> </a:t>
            </a:r>
            <a:r>
              <a:rPr lang="en-US" altLang="zh-CN" dirty="0"/>
              <a:t>can</a:t>
            </a:r>
            <a:r>
              <a:rPr lang="zh-CN" altLang="en-US" dirty="0"/>
              <a:t> </a:t>
            </a:r>
            <a:r>
              <a:rPr lang="en-US" altLang="zh-CN" dirty="0"/>
              <a:t>switch</a:t>
            </a:r>
            <a:r>
              <a:rPr lang="zh-CN" altLang="en-US" dirty="0"/>
              <a:t> </a:t>
            </a:r>
            <a:r>
              <a:rPr lang="en-US" altLang="zh-CN" dirty="0"/>
              <a:t>left</a:t>
            </a:r>
            <a:r>
              <a:rPr lang="zh-CN" altLang="en-US" dirty="0"/>
              <a:t> </a:t>
            </a:r>
            <a:r>
              <a:rPr lang="en-US" altLang="zh-CN" dirty="0"/>
              <a:t>and</a:t>
            </a:r>
            <a:r>
              <a:rPr lang="zh-CN" altLang="en-US" dirty="0"/>
              <a:t> </a:t>
            </a:r>
            <a:r>
              <a:rPr lang="en-US" altLang="zh-CN" dirty="0"/>
              <a:t>right</a:t>
            </a:r>
            <a:r>
              <a:rPr lang="zh-CN" altLang="en-US" dirty="0"/>
              <a:t> </a:t>
            </a:r>
            <a:r>
              <a:rPr lang="en-US" altLang="zh-CN" dirty="0"/>
              <a:t>sides,</a:t>
            </a:r>
            <a:r>
              <a:rPr lang="zh-CN" altLang="en-US" dirty="0"/>
              <a:t> </a:t>
            </a:r>
            <a:r>
              <a:rPr lang="en-US" altLang="zh-CN" dirty="0"/>
              <a:t>so</a:t>
            </a:r>
            <a:r>
              <a:rPr lang="zh-CN" altLang="en-US" dirty="0"/>
              <a:t> </a:t>
            </a:r>
            <a:r>
              <a:rPr lang="en-US" altLang="zh-CN" dirty="0"/>
              <a:t>please</a:t>
            </a:r>
            <a:r>
              <a:rPr lang="zh-CN" altLang="en-US" dirty="0"/>
              <a:t> </a:t>
            </a:r>
            <a:r>
              <a:rPr lang="en-US" altLang="zh-CN" dirty="0"/>
              <a:t>pay</a:t>
            </a:r>
            <a:r>
              <a:rPr lang="zh-CN" altLang="en-US" dirty="0"/>
              <a:t> </a:t>
            </a:r>
            <a:r>
              <a:rPr lang="en-US" altLang="zh-CN" dirty="0"/>
              <a:t>attention.</a:t>
            </a:r>
            <a:endParaRPr lang="en-US" dirty="0"/>
          </a:p>
        </p:txBody>
      </p:sp>
    </p:spTree>
    <p:extLst>
      <p:ext uri="{BB962C8B-B14F-4D97-AF65-F5344CB8AC3E}">
        <p14:creationId xmlns:p14="http://schemas.microsoft.com/office/powerpoint/2010/main" val="2425811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2499-BB19-8151-6B5E-92965A4136E8}"/>
              </a:ext>
            </a:extLst>
          </p:cNvPr>
          <p:cNvSpPr txBox="1">
            <a:spLocks/>
          </p:cNvSpPr>
          <p:nvPr/>
        </p:nvSpPr>
        <p:spPr>
          <a:xfrm>
            <a:off x="3373614" y="2620841"/>
            <a:ext cx="745976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b="1" dirty="0">
                <a:solidFill>
                  <a:srgbClr val="FF0000"/>
                </a:solidFill>
              </a:rPr>
              <a:t>Before</a:t>
            </a:r>
            <a:r>
              <a:rPr lang="zh-CN" altLang="en-US" sz="6600" b="1" dirty="0">
                <a:solidFill>
                  <a:srgbClr val="FF0000"/>
                </a:solidFill>
              </a:rPr>
              <a:t> </a:t>
            </a:r>
            <a:r>
              <a:rPr lang="en-US" altLang="zh-CN" sz="6600" b="1" dirty="0">
                <a:solidFill>
                  <a:srgbClr val="FF0000"/>
                </a:solidFill>
              </a:rPr>
              <a:t>each</a:t>
            </a:r>
            <a:r>
              <a:rPr lang="zh-CN" altLang="en-US" sz="6600" b="1" dirty="0">
                <a:solidFill>
                  <a:srgbClr val="FF0000"/>
                </a:solidFill>
              </a:rPr>
              <a:t> </a:t>
            </a:r>
            <a:r>
              <a:rPr lang="en-US" altLang="zh-CN" sz="6600" b="1" dirty="0">
                <a:solidFill>
                  <a:srgbClr val="FF0000"/>
                </a:solidFill>
              </a:rPr>
              <a:t>block</a:t>
            </a:r>
            <a:endParaRPr lang="en-US" sz="6600" dirty="0">
              <a:solidFill>
                <a:srgbClr val="FF0000"/>
              </a:solidFill>
            </a:endParaRPr>
          </a:p>
        </p:txBody>
      </p:sp>
    </p:spTree>
    <p:extLst>
      <p:ext uri="{BB962C8B-B14F-4D97-AF65-F5344CB8AC3E}">
        <p14:creationId xmlns:p14="http://schemas.microsoft.com/office/powerpoint/2010/main" val="1417006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5D38483-F483-6B11-35AA-19600921A54C}"/>
              </a:ext>
            </a:extLst>
          </p:cNvPr>
          <p:cNvSpPr txBox="1">
            <a:spLocks/>
          </p:cNvSpPr>
          <p:nvPr/>
        </p:nvSpPr>
        <p:spPr>
          <a:xfrm>
            <a:off x="0" y="2159549"/>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sz="3600" dirty="0"/>
              <a:t>Now</a:t>
            </a:r>
            <a:r>
              <a:rPr lang="zh-CN" altLang="en-US" sz="3600" dirty="0"/>
              <a:t> </a:t>
            </a:r>
            <a:r>
              <a:rPr lang="en-US" altLang="zh-CN" sz="3600" dirty="0"/>
              <a:t>you</a:t>
            </a:r>
            <a:r>
              <a:rPr lang="zh-CN" altLang="en-US" sz="3600" dirty="0"/>
              <a:t> </a:t>
            </a:r>
            <a:r>
              <a:rPr lang="en-US" altLang="zh-CN" sz="3600" dirty="0"/>
              <a:t>are</a:t>
            </a:r>
            <a:r>
              <a:rPr lang="zh-CN" altLang="en-US" sz="3600" dirty="0"/>
              <a:t> </a:t>
            </a:r>
            <a:r>
              <a:rPr lang="en-US" altLang="zh-CN" sz="3600" dirty="0"/>
              <a:t>playing</a:t>
            </a:r>
            <a:r>
              <a:rPr lang="zh-CN" altLang="en-US" sz="3600" dirty="0"/>
              <a:t> </a:t>
            </a:r>
            <a:r>
              <a:rPr lang="en-US" altLang="zh-CN" sz="3600" dirty="0"/>
              <a:t>a</a:t>
            </a:r>
            <a:r>
              <a:rPr lang="zh-CN" altLang="en-US" sz="3600" dirty="0"/>
              <a:t> </a:t>
            </a:r>
            <a:r>
              <a:rPr lang="en-US" altLang="zh-CN" sz="3600" dirty="0"/>
              <a:t>new</a:t>
            </a:r>
            <a:r>
              <a:rPr lang="zh-CN" altLang="en-US" sz="3600" dirty="0"/>
              <a:t> </a:t>
            </a:r>
            <a:r>
              <a:rPr lang="en-US" altLang="zh-CN" sz="3600" dirty="0"/>
              <a:t>deck</a:t>
            </a:r>
            <a:r>
              <a:rPr lang="zh-CN" altLang="en-US" sz="3600" dirty="0"/>
              <a:t> </a:t>
            </a:r>
            <a:r>
              <a:rPr lang="en-US" altLang="zh-CN" sz="3600" dirty="0"/>
              <a:t>of</a:t>
            </a:r>
            <a:r>
              <a:rPr lang="zh-CN" altLang="en-US" sz="3600" dirty="0"/>
              <a:t> </a:t>
            </a:r>
            <a:r>
              <a:rPr lang="en-US" altLang="zh-CN" sz="3600" dirty="0"/>
              <a:t>cards.</a:t>
            </a:r>
          </a:p>
          <a:p>
            <a:pPr marL="0" indent="0" algn="ctr">
              <a:buFont typeface="Arial" panose="020B0604020202020204" pitchFamily="34" charset="0"/>
              <a:buNone/>
            </a:pPr>
            <a:endParaRPr lang="en-US" altLang="zh-CN" sz="3600" dirty="0"/>
          </a:p>
          <a:p>
            <a:pPr marL="0" indent="0" algn="ctr">
              <a:buFont typeface="Arial" panose="020B0604020202020204" pitchFamily="34" charset="0"/>
              <a:buNone/>
            </a:pPr>
            <a:r>
              <a:rPr lang="en-US" altLang="zh-CN" sz="3600" dirty="0"/>
              <a:t>Try</a:t>
            </a:r>
            <a:r>
              <a:rPr lang="zh-CN" altLang="en-US" sz="3600" dirty="0"/>
              <a:t> </a:t>
            </a:r>
            <a:r>
              <a:rPr lang="en-US" altLang="zh-CN" sz="3600" dirty="0"/>
              <a:t>to</a:t>
            </a:r>
            <a:r>
              <a:rPr lang="zh-CN" altLang="en-US" sz="3600" dirty="0"/>
              <a:t> </a:t>
            </a:r>
            <a:r>
              <a:rPr lang="en-US" altLang="zh-CN" sz="3600" dirty="0"/>
              <a:t>get</a:t>
            </a:r>
            <a:r>
              <a:rPr lang="zh-CN" altLang="en-US" sz="3600" dirty="0"/>
              <a:t> </a:t>
            </a:r>
            <a:r>
              <a:rPr lang="en-US" altLang="zh-CN" sz="3600" dirty="0"/>
              <a:t>as</a:t>
            </a:r>
            <a:r>
              <a:rPr lang="zh-CN" altLang="en-US" sz="3600" dirty="0"/>
              <a:t> </a:t>
            </a:r>
            <a:r>
              <a:rPr lang="en-US" altLang="zh-CN" sz="3600" dirty="0"/>
              <a:t>many</a:t>
            </a:r>
            <a:r>
              <a:rPr lang="zh-CN" altLang="en-US" sz="3600" dirty="0"/>
              <a:t> </a:t>
            </a:r>
            <a:r>
              <a:rPr lang="en-US" altLang="zh-CN" sz="3600" dirty="0"/>
              <a:t>stars</a:t>
            </a:r>
            <a:r>
              <a:rPr lang="zh-CN" altLang="en-US" sz="3600" dirty="0"/>
              <a:t> </a:t>
            </a:r>
            <a:r>
              <a:rPr lang="en-US" altLang="zh-CN" sz="3600" dirty="0"/>
              <a:t>as</a:t>
            </a:r>
            <a:r>
              <a:rPr lang="zh-CN" altLang="en-US" sz="3600" dirty="0"/>
              <a:t> </a:t>
            </a:r>
            <a:r>
              <a:rPr lang="en-US" altLang="zh-CN" sz="3600" dirty="0"/>
              <a:t>you</a:t>
            </a:r>
            <a:r>
              <a:rPr lang="zh-CN" altLang="en-US" sz="3600" dirty="0"/>
              <a:t> </a:t>
            </a:r>
            <a:r>
              <a:rPr lang="en-US" altLang="zh-CN" sz="3600" dirty="0"/>
              <a:t>can!</a:t>
            </a:r>
          </a:p>
        </p:txBody>
      </p:sp>
    </p:spTree>
    <p:extLst>
      <p:ext uri="{BB962C8B-B14F-4D97-AF65-F5344CB8AC3E}">
        <p14:creationId xmlns:p14="http://schemas.microsoft.com/office/powerpoint/2010/main" val="3524737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2499-BB19-8151-6B5E-92965A4136E8}"/>
              </a:ext>
            </a:extLst>
          </p:cNvPr>
          <p:cNvSpPr txBox="1">
            <a:spLocks/>
          </p:cNvSpPr>
          <p:nvPr/>
        </p:nvSpPr>
        <p:spPr>
          <a:xfrm>
            <a:off x="3373614" y="2620841"/>
            <a:ext cx="745976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b="1" dirty="0">
                <a:solidFill>
                  <a:srgbClr val="FF0000"/>
                </a:solidFill>
              </a:rPr>
              <a:t>Qualtrics</a:t>
            </a:r>
            <a:r>
              <a:rPr lang="zh-CN" altLang="en-US" sz="6600" b="1" dirty="0">
                <a:solidFill>
                  <a:srgbClr val="FF0000"/>
                </a:solidFill>
              </a:rPr>
              <a:t> </a:t>
            </a:r>
            <a:r>
              <a:rPr lang="en-US" altLang="zh-CN" sz="6600" b="1" dirty="0">
                <a:solidFill>
                  <a:srgbClr val="FF0000"/>
                </a:solidFill>
              </a:rPr>
              <a:t>graphs</a:t>
            </a:r>
            <a:endParaRPr lang="en-US" sz="6600" dirty="0">
              <a:solidFill>
                <a:srgbClr val="FF0000"/>
              </a:solidFill>
            </a:endParaRPr>
          </a:p>
        </p:txBody>
      </p:sp>
    </p:spTree>
    <p:extLst>
      <p:ext uri="{BB962C8B-B14F-4D97-AF65-F5344CB8AC3E}">
        <p14:creationId xmlns:p14="http://schemas.microsoft.com/office/powerpoint/2010/main" val="574582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line of colored circles and a line&#10;&#10;Description automatically generated">
            <a:extLst>
              <a:ext uri="{FF2B5EF4-FFF2-40B4-BE49-F238E27FC236}">
                <a16:creationId xmlns:a16="http://schemas.microsoft.com/office/drawing/2014/main" id="{740CDE08-60AD-7CF2-FF89-433738D662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6492" y="1825625"/>
            <a:ext cx="7639015" cy="4351338"/>
          </a:xfrm>
        </p:spPr>
      </p:pic>
      <p:sp>
        <p:nvSpPr>
          <p:cNvPr id="7" name="TextBox 6">
            <a:extLst>
              <a:ext uri="{FF2B5EF4-FFF2-40B4-BE49-F238E27FC236}">
                <a16:creationId xmlns:a16="http://schemas.microsoft.com/office/drawing/2014/main" id="{93781BAA-7434-5525-1665-C4D3C056000F}"/>
              </a:ext>
            </a:extLst>
          </p:cNvPr>
          <p:cNvSpPr txBox="1"/>
          <p:nvPr/>
        </p:nvSpPr>
        <p:spPr>
          <a:xfrm>
            <a:off x="2276492" y="4407613"/>
            <a:ext cx="980416" cy="380144"/>
          </a:xfrm>
          <a:prstGeom prst="rect">
            <a:avLst/>
          </a:prstGeom>
          <a:noFill/>
        </p:spPr>
        <p:txBody>
          <a:bodyPr wrap="square" rtlCol="0">
            <a:spAutoFit/>
          </a:bodyPr>
          <a:lstStyle/>
          <a:p>
            <a:r>
              <a:rPr lang="en-US" altLang="zh-CN" b="1" dirty="0">
                <a:solidFill>
                  <a:srgbClr val="C00000"/>
                </a:solidFill>
              </a:rPr>
              <a:t>Game</a:t>
            </a:r>
            <a:r>
              <a:rPr lang="zh-CN" altLang="en-US" b="1" dirty="0">
                <a:solidFill>
                  <a:srgbClr val="C00000"/>
                </a:solidFill>
              </a:rPr>
              <a:t> </a:t>
            </a:r>
            <a:r>
              <a:rPr lang="en-US" altLang="zh-CN" b="1" dirty="0">
                <a:solidFill>
                  <a:srgbClr val="C00000"/>
                </a:solidFill>
              </a:rPr>
              <a:t>1</a:t>
            </a:r>
            <a:endParaRPr lang="en-US" b="1" dirty="0">
              <a:solidFill>
                <a:srgbClr val="C00000"/>
              </a:solidFill>
            </a:endParaRPr>
          </a:p>
        </p:txBody>
      </p:sp>
      <p:sp>
        <p:nvSpPr>
          <p:cNvPr id="8" name="TextBox 7">
            <a:extLst>
              <a:ext uri="{FF2B5EF4-FFF2-40B4-BE49-F238E27FC236}">
                <a16:creationId xmlns:a16="http://schemas.microsoft.com/office/drawing/2014/main" id="{E631426C-F3CD-9026-EE61-05D29456F01E}"/>
              </a:ext>
            </a:extLst>
          </p:cNvPr>
          <p:cNvSpPr txBox="1"/>
          <p:nvPr/>
        </p:nvSpPr>
        <p:spPr>
          <a:xfrm>
            <a:off x="6095998" y="4407613"/>
            <a:ext cx="980416" cy="380144"/>
          </a:xfrm>
          <a:prstGeom prst="rect">
            <a:avLst/>
          </a:prstGeom>
          <a:noFill/>
        </p:spPr>
        <p:txBody>
          <a:bodyPr wrap="square" rtlCol="0">
            <a:spAutoFit/>
          </a:bodyPr>
          <a:lstStyle/>
          <a:p>
            <a:r>
              <a:rPr lang="en-US" altLang="zh-CN" b="1" dirty="0">
                <a:solidFill>
                  <a:srgbClr val="C00000"/>
                </a:solidFill>
              </a:rPr>
              <a:t>Game</a:t>
            </a:r>
            <a:r>
              <a:rPr lang="zh-CN" altLang="en-US" b="1" dirty="0">
                <a:solidFill>
                  <a:srgbClr val="C00000"/>
                </a:solidFill>
              </a:rPr>
              <a:t> </a:t>
            </a:r>
            <a:r>
              <a:rPr lang="en-US" altLang="zh-CN" b="1" dirty="0">
                <a:solidFill>
                  <a:srgbClr val="C00000"/>
                </a:solidFill>
              </a:rPr>
              <a:t>2</a:t>
            </a:r>
            <a:endParaRPr lang="en-US" b="1" dirty="0">
              <a:solidFill>
                <a:srgbClr val="C00000"/>
              </a:solidFill>
            </a:endParaRPr>
          </a:p>
        </p:txBody>
      </p:sp>
      <p:sp>
        <p:nvSpPr>
          <p:cNvPr id="9" name="TextBox 8">
            <a:extLst>
              <a:ext uri="{FF2B5EF4-FFF2-40B4-BE49-F238E27FC236}">
                <a16:creationId xmlns:a16="http://schemas.microsoft.com/office/drawing/2014/main" id="{C05B3FE9-64AD-B99D-AD79-B6E536AFB3AB}"/>
              </a:ext>
            </a:extLst>
          </p:cNvPr>
          <p:cNvSpPr txBox="1"/>
          <p:nvPr/>
        </p:nvSpPr>
        <p:spPr>
          <a:xfrm>
            <a:off x="6095999" y="2070243"/>
            <a:ext cx="980416" cy="380144"/>
          </a:xfrm>
          <a:prstGeom prst="rect">
            <a:avLst/>
          </a:prstGeom>
          <a:noFill/>
        </p:spPr>
        <p:txBody>
          <a:bodyPr wrap="square" rtlCol="0">
            <a:spAutoFit/>
          </a:bodyPr>
          <a:lstStyle/>
          <a:p>
            <a:r>
              <a:rPr lang="en-US" altLang="zh-CN" b="1" dirty="0">
                <a:solidFill>
                  <a:srgbClr val="C00000"/>
                </a:solidFill>
              </a:rPr>
              <a:t>Game</a:t>
            </a:r>
            <a:r>
              <a:rPr lang="zh-CN" altLang="en-US" b="1" dirty="0">
                <a:solidFill>
                  <a:srgbClr val="C00000"/>
                </a:solidFill>
              </a:rPr>
              <a:t> </a:t>
            </a:r>
            <a:r>
              <a:rPr lang="en-US" altLang="zh-CN" b="1" dirty="0">
                <a:solidFill>
                  <a:srgbClr val="C00000"/>
                </a:solidFill>
              </a:rPr>
              <a:t>3</a:t>
            </a:r>
            <a:endParaRPr lang="en-US" b="1" dirty="0">
              <a:solidFill>
                <a:srgbClr val="C00000"/>
              </a:solidFill>
            </a:endParaRPr>
          </a:p>
        </p:txBody>
      </p:sp>
      <p:sp>
        <p:nvSpPr>
          <p:cNvPr id="10" name="TextBox 9">
            <a:extLst>
              <a:ext uri="{FF2B5EF4-FFF2-40B4-BE49-F238E27FC236}">
                <a16:creationId xmlns:a16="http://schemas.microsoft.com/office/drawing/2014/main" id="{C38369E4-DB73-EBA0-1DCE-DDD078B350FC}"/>
              </a:ext>
            </a:extLst>
          </p:cNvPr>
          <p:cNvSpPr txBox="1"/>
          <p:nvPr/>
        </p:nvSpPr>
        <p:spPr>
          <a:xfrm>
            <a:off x="3851093" y="3631962"/>
            <a:ext cx="967488" cy="369332"/>
          </a:xfrm>
          <a:prstGeom prst="rect">
            <a:avLst/>
          </a:prstGeom>
          <a:noFill/>
        </p:spPr>
        <p:txBody>
          <a:bodyPr wrap="square" rtlCol="0">
            <a:spAutoFit/>
          </a:bodyPr>
          <a:lstStyle/>
          <a:p>
            <a:r>
              <a:rPr lang="en-US" altLang="zh-CN" b="1" dirty="0">
                <a:solidFill>
                  <a:schemeClr val="accent1"/>
                </a:solidFill>
              </a:rPr>
              <a:t>Surveys</a:t>
            </a:r>
            <a:r>
              <a:rPr lang="zh-CN" altLang="en-US" b="1" dirty="0">
                <a:solidFill>
                  <a:schemeClr val="accent1"/>
                </a:solidFill>
              </a:rPr>
              <a:t>  </a:t>
            </a:r>
            <a:endParaRPr lang="en-US" b="1" dirty="0">
              <a:solidFill>
                <a:schemeClr val="accent1"/>
              </a:solidFill>
            </a:endParaRPr>
          </a:p>
        </p:txBody>
      </p:sp>
      <p:sp>
        <p:nvSpPr>
          <p:cNvPr id="13" name="TextBox 12">
            <a:extLst>
              <a:ext uri="{FF2B5EF4-FFF2-40B4-BE49-F238E27FC236}">
                <a16:creationId xmlns:a16="http://schemas.microsoft.com/office/drawing/2014/main" id="{21898A16-1A62-A51B-93A9-05CEA1C955CC}"/>
              </a:ext>
            </a:extLst>
          </p:cNvPr>
          <p:cNvSpPr txBox="1"/>
          <p:nvPr/>
        </p:nvSpPr>
        <p:spPr>
          <a:xfrm>
            <a:off x="6889677" y="3842092"/>
            <a:ext cx="967488" cy="369332"/>
          </a:xfrm>
          <a:prstGeom prst="rect">
            <a:avLst/>
          </a:prstGeom>
          <a:noFill/>
        </p:spPr>
        <p:txBody>
          <a:bodyPr wrap="square" rtlCol="0">
            <a:spAutoFit/>
          </a:bodyPr>
          <a:lstStyle/>
          <a:p>
            <a:r>
              <a:rPr lang="en-US" altLang="zh-CN" b="1" dirty="0">
                <a:solidFill>
                  <a:schemeClr val="accent1"/>
                </a:solidFill>
              </a:rPr>
              <a:t>Surveys</a:t>
            </a:r>
            <a:r>
              <a:rPr lang="zh-CN" altLang="en-US" dirty="0"/>
              <a:t>  </a:t>
            </a:r>
            <a:endParaRPr lang="en-US" dirty="0"/>
          </a:p>
        </p:txBody>
      </p:sp>
      <p:sp>
        <p:nvSpPr>
          <p:cNvPr id="14" name="TextBox 13">
            <a:extLst>
              <a:ext uri="{FF2B5EF4-FFF2-40B4-BE49-F238E27FC236}">
                <a16:creationId xmlns:a16="http://schemas.microsoft.com/office/drawing/2014/main" id="{902C3774-AEA0-A028-8116-CCF551D5438E}"/>
              </a:ext>
            </a:extLst>
          </p:cNvPr>
          <p:cNvSpPr txBox="1"/>
          <p:nvPr/>
        </p:nvSpPr>
        <p:spPr>
          <a:xfrm>
            <a:off x="9056666" y="2548282"/>
            <a:ext cx="967488" cy="369332"/>
          </a:xfrm>
          <a:prstGeom prst="rect">
            <a:avLst/>
          </a:prstGeom>
          <a:noFill/>
        </p:spPr>
        <p:txBody>
          <a:bodyPr wrap="square" rtlCol="0">
            <a:spAutoFit/>
          </a:bodyPr>
          <a:lstStyle/>
          <a:p>
            <a:r>
              <a:rPr lang="en-US" altLang="zh-CN" b="1" dirty="0">
                <a:solidFill>
                  <a:schemeClr val="accent1"/>
                </a:solidFill>
              </a:rPr>
              <a:t>Surveys</a:t>
            </a:r>
            <a:r>
              <a:rPr lang="zh-CN" altLang="en-US" dirty="0"/>
              <a:t>  </a:t>
            </a:r>
            <a:endParaRPr lang="en-US" dirty="0"/>
          </a:p>
        </p:txBody>
      </p:sp>
    </p:spTree>
    <p:extLst>
      <p:ext uri="{BB962C8B-B14F-4D97-AF65-F5344CB8AC3E}">
        <p14:creationId xmlns:p14="http://schemas.microsoft.com/office/powerpoint/2010/main" val="1473373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1374-5041-6486-399E-C04CCCA5DA86}"/>
              </a:ext>
            </a:extLst>
          </p:cNvPr>
          <p:cNvSpPr>
            <a:spLocks noGrp="1"/>
          </p:cNvSpPr>
          <p:nvPr>
            <p:ph type="title"/>
          </p:nvPr>
        </p:nvSpPr>
        <p:spPr/>
        <p:txBody>
          <a:bodyPr/>
          <a:lstStyle/>
          <a:p>
            <a:endParaRPr lang="en-US" dirty="0"/>
          </a:p>
        </p:txBody>
      </p:sp>
      <p:pic>
        <p:nvPicPr>
          <p:cNvPr id="5" name="Content Placeholder 4" descr="A diagram of a line with text and circles&#10;&#10;Description automatically generated with medium confidence">
            <a:extLst>
              <a:ext uri="{FF2B5EF4-FFF2-40B4-BE49-F238E27FC236}">
                <a16:creationId xmlns:a16="http://schemas.microsoft.com/office/drawing/2014/main" id="{708B29BD-B12F-68E9-3D55-8091E18BFA8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0000" b="38774"/>
          <a:stretch/>
        </p:blipFill>
        <p:spPr>
          <a:xfrm>
            <a:off x="6096000" y="1825626"/>
            <a:ext cx="3894637" cy="2664182"/>
          </a:xfrm>
        </p:spPr>
      </p:pic>
      <p:sp>
        <p:nvSpPr>
          <p:cNvPr id="7" name="Rectangle 6">
            <a:extLst>
              <a:ext uri="{FF2B5EF4-FFF2-40B4-BE49-F238E27FC236}">
                <a16:creationId xmlns:a16="http://schemas.microsoft.com/office/drawing/2014/main" id="{1056D909-6186-4378-914A-76787B8C313A}"/>
              </a:ext>
            </a:extLst>
          </p:cNvPr>
          <p:cNvSpPr/>
          <p:nvPr/>
        </p:nvSpPr>
        <p:spPr>
          <a:xfrm rot="1875972">
            <a:off x="5407631" y="3060761"/>
            <a:ext cx="1027416" cy="12534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311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2499-BB19-8151-6B5E-92965A4136E8}"/>
              </a:ext>
            </a:extLst>
          </p:cNvPr>
          <p:cNvSpPr txBox="1">
            <a:spLocks/>
          </p:cNvSpPr>
          <p:nvPr/>
        </p:nvSpPr>
        <p:spPr>
          <a:xfrm>
            <a:off x="3373614" y="2620841"/>
            <a:ext cx="745976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b="1" dirty="0">
                <a:solidFill>
                  <a:srgbClr val="FF0000"/>
                </a:solidFill>
              </a:rPr>
              <a:t>Not</a:t>
            </a:r>
            <a:r>
              <a:rPr lang="zh-CN" altLang="en-US" sz="6600" b="1" dirty="0">
                <a:solidFill>
                  <a:srgbClr val="FF0000"/>
                </a:solidFill>
              </a:rPr>
              <a:t> </a:t>
            </a:r>
            <a:r>
              <a:rPr lang="en-US" altLang="zh-CN" sz="6600" b="1" dirty="0">
                <a:solidFill>
                  <a:srgbClr val="FF0000"/>
                </a:solidFill>
              </a:rPr>
              <a:t>used</a:t>
            </a:r>
            <a:r>
              <a:rPr lang="zh-CN" altLang="en-US" sz="6600" b="1" dirty="0">
                <a:solidFill>
                  <a:srgbClr val="FF0000"/>
                </a:solidFill>
              </a:rPr>
              <a:t> </a:t>
            </a:r>
            <a:r>
              <a:rPr lang="en-US" altLang="zh-CN" sz="6600" b="1" dirty="0">
                <a:solidFill>
                  <a:srgbClr val="FF0000"/>
                </a:solidFill>
              </a:rPr>
              <a:t>slides</a:t>
            </a:r>
            <a:endParaRPr lang="en-US" sz="6600" dirty="0">
              <a:solidFill>
                <a:srgbClr val="FF0000"/>
              </a:solidFill>
            </a:endParaRPr>
          </a:p>
        </p:txBody>
      </p:sp>
    </p:spTree>
    <p:extLst>
      <p:ext uri="{BB962C8B-B14F-4D97-AF65-F5344CB8AC3E}">
        <p14:creationId xmlns:p14="http://schemas.microsoft.com/office/powerpoint/2010/main" val="2097698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39CDCD-DD0F-2870-6823-343083E99967}"/>
              </a:ext>
            </a:extLst>
          </p:cNvPr>
          <p:cNvSpPr txBox="1">
            <a:spLocks/>
          </p:cNvSpPr>
          <p:nvPr/>
        </p:nvSpPr>
        <p:spPr>
          <a:xfrm>
            <a:off x="0" y="1253331"/>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None/>
            </a:pPr>
            <a:r>
              <a:rPr lang="en-US" sz="3600" dirty="0"/>
              <a:t>There are 3 decks of cards in this game. </a:t>
            </a:r>
          </a:p>
          <a:p>
            <a:pPr marL="0" indent="0" algn="ctr">
              <a:buFont typeface="Arial" panose="020B0604020202020204" pitchFamily="34" charset="0"/>
              <a:buNone/>
            </a:pPr>
            <a:endParaRPr lang="en-US" sz="3600" dirty="0"/>
          </a:p>
          <a:p>
            <a:pPr marL="0" indent="0" algn="ctr">
              <a:buFont typeface="Arial" panose="020B0604020202020204" pitchFamily="34" charset="0"/>
              <a:buNone/>
            </a:pPr>
            <a:r>
              <a:rPr lang="en-US" sz="3600" dirty="0"/>
              <a:t>Each time a new set shows up, the background changes.</a:t>
            </a:r>
          </a:p>
        </p:txBody>
      </p:sp>
      <p:sp>
        <p:nvSpPr>
          <p:cNvPr id="3" name="Rectangle 2">
            <a:extLst>
              <a:ext uri="{FF2B5EF4-FFF2-40B4-BE49-F238E27FC236}">
                <a16:creationId xmlns:a16="http://schemas.microsoft.com/office/drawing/2014/main" id="{831B228A-CD06-67DF-ABD0-ED9AE51DE4B7}"/>
              </a:ext>
            </a:extLst>
          </p:cNvPr>
          <p:cNvSpPr/>
          <p:nvPr/>
        </p:nvSpPr>
        <p:spPr>
          <a:xfrm>
            <a:off x="2642075" y="1253331"/>
            <a:ext cx="6907853"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altLang="zh-CN" sz="8000" b="1" cap="none" spc="0" dirty="0">
                <a:ln w="22225">
                  <a:solidFill>
                    <a:schemeClr val="accent2"/>
                  </a:solidFill>
                  <a:prstDash val="solid"/>
                </a:ln>
                <a:solidFill>
                  <a:schemeClr val="accent2">
                    <a:lumMod val="40000"/>
                    <a:lumOff val="60000"/>
                  </a:schemeClr>
                </a:solidFill>
                <a:effectLst/>
              </a:rPr>
              <a:t>decks</a:t>
            </a:r>
            <a:r>
              <a:rPr lang="en-US" sz="8000" b="1" cap="none" spc="0" dirty="0">
                <a:ln w="22225">
                  <a:solidFill>
                    <a:schemeClr val="accent2"/>
                  </a:solidFill>
                  <a:prstDash val="solid"/>
                </a:ln>
                <a:solidFill>
                  <a:schemeClr val="accent2">
                    <a:lumMod val="40000"/>
                    <a:lumOff val="60000"/>
                  </a:schemeClr>
                </a:solidFill>
                <a:effectLst/>
              </a:rPr>
              <a:t> of </a:t>
            </a:r>
            <a:r>
              <a:rPr lang="en-US" altLang="zh-CN" sz="8000" b="1" cap="none" spc="0" dirty="0">
                <a:ln w="22225">
                  <a:solidFill>
                    <a:schemeClr val="accent2"/>
                  </a:solidFill>
                  <a:prstDash val="solid"/>
                </a:ln>
                <a:solidFill>
                  <a:schemeClr val="accent2">
                    <a:lumMod val="40000"/>
                    <a:lumOff val="60000"/>
                  </a:schemeClr>
                </a:solidFill>
                <a:effectLst/>
              </a:rPr>
              <a:t>cards</a:t>
            </a:r>
            <a:endParaRPr 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842964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a:xfrm>
            <a:off x="838200" y="1611307"/>
            <a:ext cx="10515600" cy="4351338"/>
          </a:xfrm>
        </p:spPr>
        <p:txBody>
          <a:bodyPr/>
          <a:lstStyle/>
          <a:p>
            <a:pPr marL="0" indent="0" algn="ctr">
              <a:buNone/>
            </a:pPr>
            <a:r>
              <a:rPr lang="en-US" altLang="zh-CN" dirty="0"/>
              <a:t>Sometimes</a:t>
            </a:r>
            <a:r>
              <a:rPr lang="zh-CN" altLang="en-US" dirty="0"/>
              <a:t> </a:t>
            </a:r>
            <a:r>
              <a:rPr lang="en-US" altLang="zh-CN" dirty="0"/>
              <a:t>it’s</a:t>
            </a:r>
            <a:r>
              <a:rPr lang="zh-CN" altLang="en-US" dirty="0"/>
              <a:t> </a:t>
            </a:r>
            <a:r>
              <a:rPr lang="en-US" altLang="zh-CN" dirty="0"/>
              <a:t>the</a:t>
            </a:r>
            <a:r>
              <a:rPr lang="zh-CN" altLang="en-US" dirty="0"/>
              <a:t> </a:t>
            </a:r>
            <a:r>
              <a:rPr lang="en-US" altLang="zh-CN" dirty="0">
                <a:solidFill>
                  <a:schemeClr val="accent6"/>
                </a:solidFill>
              </a:rPr>
              <a:t>green</a:t>
            </a:r>
            <a:r>
              <a:rPr lang="zh-CN" altLang="en-US" dirty="0"/>
              <a:t> </a:t>
            </a:r>
            <a:r>
              <a:rPr lang="en-US" altLang="zh-CN" dirty="0"/>
              <a:t>card.</a:t>
            </a:r>
          </a:p>
          <a:p>
            <a:pPr marL="0" indent="0" algn="ctr">
              <a:buNone/>
            </a:pPr>
            <a:r>
              <a:rPr lang="en-US" altLang="zh-CN" dirty="0"/>
              <a:t>You</a:t>
            </a:r>
            <a:r>
              <a:rPr lang="zh-CN" altLang="en-US" dirty="0"/>
              <a:t> </a:t>
            </a:r>
            <a:r>
              <a:rPr lang="en-US" altLang="zh-CN" dirty="0"/>
              <a:t>will</a:t>
            </a:r>
            <a:r>
              <a:rPr lang="zh-CN" altLang="en-US" dirty="0"/>
              <a:t> </a:t>
            </a:r>
            <a:r>
              <a:rPr lang="en-US" altLang="zh-CN" dirty="0"/>
              <a:t>not</a:t>
            </a:r>
            <a:r>
              <a:rPr lang="zh-CN" altLang="en-US" dirty="0"/>
              <a:t> </a:t>
            </a:r>
            <a:r>
              <a:rPr lang="en-US" altLang="zh-CN" dirty="0"/>
              <a:t>always</a:t>
            </a:r>
            <a:r>
              <a:rPr lang="zh-CN" altLang="en-US" dirty="0"/>
              <a:t> </a:t>
            </a:r>
            <a:r>
              <a:rPr lang="en-US" altLang="zh-CN" dirty="0"/>
              <a:t>get</a:t>
            </a:r>
            <a:r>
              <a:rPr lang="zh-CN" altLang="en-US" dirty="0"/>
              <a:t> </a:t>
            </a:r>
            <a:r>
              <a:rPr lang="en-US" altLang="zh-CN" dirty="0"/>
              <a:t>15</a:t>
            </a:r>
            <a:r>
              <a:rPr lang="zh-CN" altLang="en-US" dirty="0"/>
              <a:t> </a:t>
            </a:r>
            <a:r>
              <a:rPr lang="en-US" altLang="zh-CN" dirty="0"/>
              <a:t>stars</a:t>
            </a:r>
            <a:r>
              <a:rPr lang="zh-CN" altLang="en-US" dirty="0"/>
              <a:t> </a:t>
            </a:r>
            <a:r>
              <a:rPr lang="en-US" altLang="zh-CN" dirty="0"/>
              <a:t>even</a:t>
            </a:r>
            <a:r>
              <a:rPr lang="zh-CN" altLang="en-US" dirty="0"/>
              <a:t> </a:t>
            </a:r>
            <a:r>
              <a:rPr lang="en-US" altLang="zh-CN" dirty="0"/>
              <a:t>if</a:t>
            </a:r>
            <a:r>
              <a:rPr lang="zh-CN" altLang="en-US" dirty="0"/>
              <a:t> </a:t>
            </a:r>
            <a:r>
              <a:rPr lang="en-US" altLang="zh-CN" dirty="0"/>
              <a:t>you</a:t>
            </a:r>
            <a:r>
              <a:rPr lang="zh-CN" altLang="en-US" dirty="0"/>
              <a:t> </a:t>
            </a:r>
            <a:r>
              <a:rPr lang="en-US" altLang="zh-CN" dirty="0"/>
              <a:t>pick</a:t>
            </a:r>
            <a:r>
              <a:rPr lang="zh-CN" altLang="en-US" dirty="0"/>
              <a:t> </a:t>
            </a:r>
            <a:r>
              <a:rPr lang="en-US" altLang="zh-CN" dirty="0"/>
              <a:t>the</a:t>
            </a:r>
            <a:r>
              <a:rPr lang="zh-CN" altLang="en-US" dirty="0"/>
              <a:t> </a:t>
            </a:r>
            <a:r>
              <a:rPr lang="en-US" altLang="zh-CN" dirty="0"/>
              <a:t>better</a:t>
            </a:r>
            <a:r>
              <a:rPr lang="zh-CN" altLang="en-US" dirty="0"/>
              <a:t> </a:t>
            </a:r>
            <a:r>
              <a:rPr lang="en-US" altLang="zh-CN" dirty="0"/>
              <a:t>card;</a:t>
            </a:r>
            <a:r>
              <a:rPr lang="zh-CN" altLang="en-US" dirty="0"/>
              <a:t> </a:t>
            </a:r>
            <a:endParaRPr lang="en-US" altLang="zh-CN" dirty="0"/>
          </a:p>
          <a:p>
            <a:pPr marL="0" indent="0" algn="ctr">
              <a:buNone/>
            </a:pPr>
            <a:r>
              <a:rPr lang="en-US" altLang="zh-CN" dirty="0"/>
              <a:t>it</a:t>
            </a:r>
            <a:r>
              <a:rPr lang="zh-CN" altLang="en-US" dirty="0"/>
              <a:t> </a:t>
            </a:r>
            <a:r>
              <a:rPr lang="en-US" altLang="zh-CN" dirty="0"/>
              <a:t>can</a:t>
            </a:r>
            <a:r>
              <a:rPr lang="zh-CN" altLang="en-US" dirty="0"/>
              <a:t> </a:t>
            </a:r>
            <a:r>
              <a:rPr lang="en-US" altLang="zh-CN" dirty="0"/>
              <a:t>change</a:t>
            </a:r>
            <a:r>
              <a:rPr lang="zh-CN" altLang="en-US" dirty="0"/>
              <a:t> </a:t>
            </a:r>
            <a:r>
              <a:rPr lang="en-US" altLang="zh-CN" dirty="0"/>
              <a:t>all</a:t>
            </a:r>
            <a:r>
              <a:rPr lang="zh-CN" altLang="en-US" dirty="0"/>
              <a:t> </a:t>
            </a:r>
            <a:r>
              <a:rPr lang="en-US" altLang="zh-CN" dirty="0"/>
              <a:t>the</a:t>
            </a:r>
            <a:r>
              <a:rPr lang="zh-CN" altLang="en-US" dirty="0"/>
              <a:t> </a:t>
            </a:r>
            <a:r>
              <a:rPr lang="en-US" altLang="zh-CN" dirty="0"/>
              <a:t>time.</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9" name="5-Point Star 28">
            <a:extLst>
              <a:ext uri="{FF2B5EF4-FFF2-40B4-BE49-F238E27FC236}">
                <a16:creationId xmlns:a16="http://schemas.microsoft.com/office/drawing/2014/main" id="{860538AC-0D3A-55B0-E047-32E5F7FCE6DA}"/>
              </a:ext>
            </a:extLst>
          </p:cNvPr>
          <p:cNvSpPr>
            <a:spLocks noChangeAspect="1"/>
          </p:cNvSpPr>
          <p:nvPr/>
        </p:nvSpPr>
        <p:spPr>
          <a:xfrm>
            <a:off x="805423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C68DABC8-AC94-E49E-2700-7502706DE3C4}"/>
              </a:ext>
            </a:extLst>
          </p:cNvPr>
          <p:cNvSpPr>
            <a:spLocks noChangeAspect="1"/>
          </p:cNvSpPr>
          <p:nvPr/>
        </p:nvSpPr>
        <p:spPr>
          <a:xfrm>
            <a:off x="849042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2B5CEB0-8639-3D0B-8ECC-04ACE3A3E3DA}"/>
              </a:ext>
            </a:extLst>
          </p:cNvPr>
          <p:cNvSpPr>
            <a:spLocks noChangeAspect="1"/>
          </p:cNvSpPr>
          <p:nvPr/>
        </p:nvSpPr>
        <p:spPr>
          <a:xfrm>
            <a:off x="892661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C4C09CBD-86A4-369A-CFED-69557CD12B93}"/>
              </a:ext>
            </a:extLst>
          </p:cNvPr>
          <p:cNvSpPr>
            <a:spLocks noChangeAspect="1"/>
          </p:cNvSpPr>
          <p:nvPr/>
        </p:nvSpPr>
        <p:spPr>
          <a:xfrm>
            <a:off x="936280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1C94F62D-927A-F06C-53D6-8383CBCC0A53}"/>
              </a:ext>
            </a:extLst>
          </p:cNvPr>
          <p:cNvSpPr>
            <a:spLocks noChangeAspect="1"/>
          </p:cNvSpPr>
          <p:nvPr/>
        </p:nvSpPr>
        <p:spPr>
          <a:xfrm>
            <a:off x="9798994"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8A4ACDE6-A087-C827-91F9-487BECB7678C}"/>
              </a:ext>
            </a:extLst>
          </p:cNvPr>
          <p:cNvSpPr>
            <a:spLocks noChangeAspect="1"/>
          </p:cNvSpPr>
          <p:nvPr/>
        </p:nvSpPr>
        <p:spPr>
          <a:xfrm>
            <a:off x="805423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0835D735-D6EC-CF60-E5A6-B97DF1C99A07}"/>
              </a:ext>
            </a:extLst>
          </p:cNvPr>
          <p:cNvSpPr>
            <a:spLocks noChangeAspect="1"/>
          </p:cNvSpPr>
          <p:nvPr/>
        </p:nvSpPr>
        <p:spPr>
          <a:xfrm>
            <a:off x="849042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9C28E67F-EA1B-4390-F5C2-55AB1DF3FEC2}"/>
              </a:ext>
            </a:extLst>
          </p:cNvPr>
          <p:cNvSpPr>
            <a:spLocks noChangeAspect="1"/>
          </p:cNvSpPr>
          <p:nvPr/>
        </p:nvSpPr>
        <p:spPr>
          <a:xfrm>
            <a:off x="892661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C14C6357-CDD6-4F6D-58C0-067C028F8FC2}"/>
              </a:ext>
            </a:extLst>
          </p:cNvPr>
          <p:cNvSpPr>
            <a:spLocks noChangeAspect="1"/>
          </p:cNvSpPr>
          <p:nvPr/>
        </p:nvSpPr>
        <p:spPr>
          <a:xfrm>
            <a:off x="936280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95A7EB9A-8A3D-FF79-5061-2251F34B0BAD}"/>
              </a:ext>
            </a:extLst>
          </p:cNvPr>
          <p:cNvSpPr>
            <a:spLocks noChangeAspect="1"/>
          </p:cNvSpPr>
          <p:nvPr/>
        </p:nvSpPr>
        <p:spPr>
          <a:xfrm>
            <a:off x="9798994"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AD4D0334-D1B0-357F-B040-52CD7987EF98}"/>
              </a:ext>
            </a:extLst>
          </p:cNvPr>
          <p:cNvSpPr>
            <a:spLocks noChangeAspect="1"/>
          </p:cNvSpPr>
          <p:nvPr/>
        </p:nvSpPr>
        <p:spPr>
          <a:xfrm>
            <a:off x="805423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a:extLst>
              <a:ext uri="{FF2B5EF4-FFF2-40B4-BE49-F238E27FC236}">
                <a16:creationId xmlns:a16="http://schemas.microsoft.com/office/drawing/2014/main" id="{E8C044DC-BD8D-8DAC-8E0F-EB3AFDB519EA}"/>
              </a:ext>
            </a:extLst>
          </p:cNvPr>
          <p:cNvSpPr>
            <a:spLocks noChangeAspect="1"/>
          </p:cNvSpPr>
          <p:nvPr/>
        </p:nvSpPr>
        <p:spPr>
          <a:xfrm>
            <a:off x="849042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a:extLst>
              <a:ext uri="{FF2B5EF4-FFF2-40B4-BE49-F238E27FC236}">
                <a16:creationId xmlns:a16="http://schemas.microsoft.com/office/drawing/2014/main" id="{E3D0F452-5DE1-312C-AEBD-08862396729E}"/>
              </a:ext>
            </a:extLst>
          </p:cNvPr>
          <p:cNvSpPr>
            <a:spLocks noChangeAspect="1"/>
          </p:cNvSpPr>
          <p:nvPr/>
        </p:nvSpPr>
        <p:spPr>
          <a:xfrm>
            <a:off x="892661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5-Point Star 41">
            <a:extLst>
              <a:ext uri="{FF2B5EF4-FFF2-40B4-BE49-F238E27FC236}">
                <a16:creationId xmlns:a16="http://schemas.microsoft.com/office/drawing/2014/main" id="{2B466C62-3E8F-479E-998B-71421F46CC9C}"/>
              </a:ext>
            </a:extLst>
          </p:cNvPr>
          <p:cNvSpPr>
            <a:spLocks noChangeAspect="1"/>
          </p:cNvSpPr>
          <p:nvPr/>
        </p:nvSpPr>
        <p:spPr>
          <a:xfrm>
            <a:off x="936280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5-Point Star 42">
            <a:extLst>
              <a:ext uri="{FF2B5EF4-FFF2-40B4-BE49-F238E27FC236}">
                <a16:creationId xmlns:a16="http://schemas.microsoft.com/office/drawing/2014/main" id="{1CB3335F-C689-57B3-BC00-2336960DE5FE}"/>
              </a:ext>
            </a:extLst>
          </p:cNvPr>
          <p:cNvSpPr>
            <a:spLocks noChangeAspect="1"/>
          </p:cNvSpPr>
          <p:nvPr/>
        </p:nvSpPr>
        <p:spPr>
          <a:xfrm>
            <a:off x="9798994"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6054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84B4F3-7545-141F-CDD4-A0C0F6607D3E}"/>
              </a:ext>
            </a:extLst>
          </p:cNvPr>
          <p:cNvSpPr/>
          <p:nvPr/>
        </p:nvSpPr>
        <p:spPr>
          <a:xfrm>
            <a:off x="3044575" y="1900719"/>
            <a:ext cx="5712432" cy="482961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4644997" y="526283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4644997" y="36956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210614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2202831"/>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2545893"/>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4141241"/>
            <a:ext cx="987067" cy="369332"/>
          </a:xfrm>
          <a:prstGeom prst="rect">
            <a:avLst/>
          </a:prstGeom>
          <a:noFill/>
        </p:spPr>
        <p:txBody>
          <a:bodyPr wrap="square" rtlCol="0">
            <a:spAutoFit/>
          </a:bodyPr>
          <a:lstStyle/>
          <a:p>
            <a:r>
              <a:rPr lang="en-US" altLang="zh-CN" dirty="0"/>
              <a:t>2</a:t>
            </a:r>
            <a:r>
              <a:rPr lang="en-US" altLang="zh-CN" baseline="30000" dirty="0"/>
              <a:t>nd</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736589"/>
            <a:ext cx="1100610" cy="369332"/>
          </a:xfrm>
          <a:prstGeom prst="rect">
            <a:avLst/>
          </a:prstGeom>
          <a:noFill/>
        </p:spPr>
        <p:txBody>
          <a:bodyPr wrap="square" rtlCol="0">
            <a:spAutoFit/>
          </a:bodyPr>
          <a:lstStyle/>
          <a:p>
            <a:r>
              <a:rPr lang="en-US" altLang="zh-CN" dirty="0"/>
              <a:t>3</a:t>
            </a:r>
            <a:r>
              <a:rPr lang="en-US" altLang="zh-CN" baseline="30000" dirty="0"/>
              <a:t>rd</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177459" y="-818"/>
            <a:ext cx="12114727" cy="1292662"/>
          </a:xfrm>
          <a:prstGeom prst="rect">
            <a:avLst/>
          </a:prstGeom>
          <a:noFill/>
        </p:spPr>
        <p:txBody>
          <a:bodyPr wrap="none" rtlCol="0">
            <a:spAutoFit/>
          </a:bodyPr>
          <a:lstStyle/>
          <a:p>
            <a:pPr algn="ctr"/>
            <a:r>
              <a:rPr lang="en-US" sz="2600" dirty="0">
                <a:solidFill>
                  <a:schemeClr val="tx1"/>
                </a:solidFill>
              </a:rPr>
              <a:t>In one </a:t>
            </a:r>
            <a:r>
              <a:rPr lang="en-US" altLang="zh-CN" sz="2600" dirty="0">
                <a:solidFill>
                  <a:schemeClr val="tx1"/>
                </a:solidFill>
              </a:rPr>
              <a:t>deck</a:t>
            </a:r>
            <a:r>
              <a:rPr lang="en-US" sz="2600" dirty="0">
                <a:solidFill>
                  <a:schemeClr val="tx1"/>
                </a:solidFill>
              </a:rPr>
              <a:t>, one color will </a:t>
            </a:r>
            <a:r>
              <a:rPr lang="en-US" sz="2600" b="1" dirty="0">
                <a:solidFill>
                  <a:schemeClr val="tx1"/>
                </a:solidFill>
              </a:rPr>
              <a:t>always</a:t>
            </a:r>
            <a:r>
              <a:rPr lang="en-US" sz="2600" dirty="0">
                <a:solidFill>
                  <a:schemeClr val="tx1"/>
                </a:solidFill>
              </a:rPr>
              <a:t> gi</a:t>
            </a:r>
            <a:r>
              <a:rPr lang="en-US" altLang="zh-CN" sz="2600" dirty="0">
                <a:solidFill>
                  <a:schemeClr val="tx1"/>
                </a:solidFill>
              </a:rPr>
              <a:t>ve</a:t>
            </a:r>
            <a:r>
              <a:rPr lang="zh-CN" altLang="en-US" sz="2600" dirty="0">
                <a:solidFill>
                  <a:schemeClr val="tx1"/>
                </a:solidFill>
              </a:rPr>
              <a:t> </a:t>
            </a:r>
            <a:r>
              <a:rPr lang="en-US" altLang="zh-CN" sz="2600" dirty="0">
                <a:solidFill>
                  <a:schemeClr val="tx1"/>
                </a:solidFill>
              </a:rPr>
              <a:t>more</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than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other.</a:t>
            </a:r>
          </a:p>
          <a:p>
            <a:pPr algn="ctr"/>
            <a:endParaRPr lang="en-US" sz="2600" dirty="0"/>
          </a:p>
          <a:p>
            <a:pPr algn="ctr"/>
            <a:r>
              <a:rPr lang="en-US" altLang="zh-CN" sz="2600" dirty="0">
                <a:solidFill>
                  <a:schemeClr val="tx1"/>
                </a:solidFill>
              </a:rPr>
              <a:t>For</a:t>
            </a:r>
            <a:r>
              <a:rPr lang="zh-CN" altLang="en-US" sz="2600" dirty="0">
                <a:solidFill>
                  <a:schemeClr val="tx1"/>
                </a:solidFill>
              </a:rPr>
              <a:t> </a:t>
            </a:r>
            <a:r>
              <a:rPr lang="en-US" altLang="zh-CN" sz="2600" dirty="0">
                <a:solidFill>
                  <a:schemeClr val="tx1"/>
                </a:solidFill>
              </a:rPr>
              <a:t>example,</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solidFill>
                  <a:schemeClr val="tx1"/>
                </a:solidFill>
              </a:rPr>
              <a:t>always</a:t>
            </a:r>
            <a:r>
              <a:rPr lang="zh-CN" altLang="en-US" sz="2600" dirty="0">
                <a:solidFill>
                  <a:schemeClr val="tx1"/>
                </a:solidFill>
              </a:rPr>
              <a:t> </a:t>
            </a:r>
            <a:r>
              <a:rPr lang="en-US" altLang="zh-CN" sz="2600" dirty="0">
                <a:solidFill>
                  <a:schemeClr val="tx1"/>
                </a:solidFill>
              </a:rPr>
              <a:t>gives</a:t>
            </a:r>
            <a:r>
              <a:rPr lang="zh-CN" altLang="en-US" sz="2600" dirty="0">
                <a:solidFill>
                  <a:schemeClr val="tx1"/>
                </a:solidFill>
              </a:rPr>
              <a:t> </a:t>
            </a:r>
            <a:r>
              <a:rPr lang="en-US" altLang="zh-CN" sz="2600" i="1" dirty="0">
                <a:solidFill>
                  <a:schemeClr val="tx1"/>
                </a:solidFill>
              </a:rPr>
              <a:t>15</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always</a:t>
            </a:r>
            <a:r>
              <a:rPr lang="zh-CN" altLang="en-US" sz="2600" dirty="0"/>
              <a:t> </a:t>
            </a:r>
            <a:r>
              <a:rPr lang="en-US" altLang="zh-CN" sz="2600" dirty="0"/>
              <a:t>gives</a:t>
            </a:r>
            <a:r>
              <a:rPr lang="zh-CN" altLang="en-US" sz="2600" dirty="0"/>
              <a:t> </a:t>
            </a:r>
            <a:r>
              <a:rPr lang="en-US" altLang="zh-CN" sz="2600" i="1" dirty="0"/>
              <a:t>8</a:t>
            </a:r>
            <a:r>
              <a:rPr lang="zh-CN" altLang="en-US" sz="2600" dirty="0"/>
              <a:t> </a:t>
            </a:r>
            <a:r>
              <a:rPr lang="en-US" altLang="zh-CN" sz="2600" dirty="0"/>
              <a:t>stars.</a:t>
            </a:r>
            <a:endParaRPr lang="en-US" sz="2600" dirty="0">
              <a:solidFill>
                <a:schemeClr val="tx1"/>
              </a:solidFill>
            </a:endParaRPr>
          </a:p>
        </p:txBody>
      </p:sp>
    </p:spTree>
    <p:extLst>
      <p:ext uri="{BB962C8B-B14F-4D97-AF65-F5344CB8AC3E}">
        <p14:creationId xmlns:p14="http://schemas.microsoft.com/office/powerpoint/2010/main" val="21144564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384741-9A71-F947-010A-83AAFD774372}"/>
              </a:ext>
            </a:extLst>
          </p:cNvPr>
          <p:cNvSpPr/>
          <p:nvPr/>
        </p:nvSpPr>
        <p:spPr>
          <a:xfrm>
            <a:off x="3044575" y="1900719"/>
            <a:ext cx="5712432" cy="482961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6434713" y="527509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4644997" y="36956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210614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2202831"/>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2545893"/>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4141241"/>
            <a:ext cx="987067" cy="369332"/>
          </a:xfrm>
          <a:prstGeom prst="rect">
            <a:avLst/>
          </a:prstGeom>
          <a:noFill/>
        </p:spPr>
        <p:txBody>
          <a:bodyPr wrap="square" rtlCol="0">
            <a:spAutoFit/>
          </a:bodyPr>
          <a:lstStyle/>
          <a:p>
            <a:r>
              <a:rPr lang="en-US" altLang="zh-CN" dirty="0"/>
              <a:t>2</a:t>
            </a:r>
            <a:r>
              <a:rPr lang="en-US" altLang="zh-CN" baseline="30000" dirty="0"/>
              <a:t>nd</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736589"/>
            <a:ext cx="1100610" cy="369332"/>
          </a:xfrm>
          <a:prstGeom prst="rect">
            <a:avLst/>
          </a:prstGeom>
          <a:noFill/>
        </p:spPr>
        <p:txBody>
          <a:bodyPr wrap="square" rtlCol="0">
            <a:spAutoFit/>
          </a:bodyPr>
          <a:lstStyle/>
          <a:p>
            <a:r>
              <a:rPr lang="en-US" altLang="zh-CN" dirty="0"/>
              <a:t>3</a:t>
            </a:r>
            <a:r>
              <a:rPr lang="en-US" altLang="zh-CN" baseline="30000" dirty="0"/>
              <a:t>rd</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76027" y="-818"/>
            <a:ext cx="12436802" cy="1692771"/>
          </a:xfrm>
          <a:prstGeom prst="rect">
            <a:avLst/>
          </a:prstGeom>
          <a:noFill/>
        </p:spPr>
        <p:txBody>
          <a:bodyPr wrap="none" rtlCol="0">
            <a:spAutoFit/>
          </a:bodyPr>
          <a:lstStyle/>
          <a:p>
            <a:pPr algn="ctr"/>
            <a:r>
              <a:rPr lang="en-US" sz="2600" dirty="0">
                <a:solidFill>
                  <a:schemeClr val="tx1"/>
                </a:solidFill>
              </a:rPr>
              <a:t>In a second </a:t>
            </a:r>
            <a:r>
              <a:rPr lang="en-US" altLang="zh-CN" sz="2600" dirty="0">
                <a:solidFill>
                  <a:schemeClr val="tx1"/>
                </a:solidFill>
              </a:rPr>
              <a:t>deck</a:t>
            </a:r>
            <a:r>
              <a:rPr lang="en-US" sz="2600" dirty="0">
                <a:solidFill>
                  <a:schemeClr val="tx1"/>
                </a:solidFill>
              </a:rPr>
              <a:t>, the better card </a:t>
            </a:r>
            <a:r>
              <a:rPr lang="en-US" sz="2600" b="1" dirty="0">
                <a:solidFill>
                  <a:schemeClr val="tx1"/>
                </a:solidFill>
              </a:rPr>
              <a:t>switches</a:t>
            </a:r>
            <a:r>
              <a:rPr lang="zh-CN" alt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time</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time</a:t>
            </a:r>
            <a:r>
              <a:rPr lang="en-US" sz="2600" dirty="0">
                <a:solidFill>
                  <a:schemeClr val="tx1"/>
                </a:solidFill>
              </a:rPr>
              <a:t>.</a:t>
            </a:r>
          </a:p>
          <a:p>
            <a:pPr algn="ctr"/>
            <a:endParaRPr lang="en-US" sz="2600" dirty="0"/>
          </a:p>
          <a:p>
            <a:pPr algn="ctr"/>
            <a:r>
              <a:rPr lang="en-US" altLang="zh-CN" sz="2600" dirty="0">
                <a:solidFill>
                  <a:schemeClr val="tx1"/>
                </a:solidFill>
              </a:rPr>
              <a:t>For</a:t>
            </a:r>
            <a:r>
              <a:rPr lang="zh-CN" altLang="en-US" sz="2600" dirty="0">
                <a:solidFill>
                  <a:schemeClr val="tx1"/>
                </a:solidFill>
              </a:rPr>
              <a:t> </a:t>
            </a:r>
            <a:r>
              <a:rPr lang="en-US" altLang="zh-CN" sz="2600" dirty="0">
                <a:solidFill>
                  <a:schemeClr val="tx1"/>
                </a:solidFill>
              </a:rPr>
              <a:t>example,</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1"/>
                </a:solidFill>
              </a:rPr>
              <a:t>blue</a:t>
            </a:r>
            <a:r>
              <a:rPr lang="zh-CN" altLang="en-US" sz="2600" dirty="0">
                <a:solidFill>
                  <a:schemeClr val="tx1"/>
                </a:solidFill>
              </a:rPr>
              <a:t> </a:t>
            </a:r>
            <a:r>
              <a:rPr lang="en-US" altLang="zh-CN" sz="2600" dirty="0">
                <a:solidFill>
                  <a:schemeClr val="tx1"/>
                </a:solidFill>
              </a:rPr>
              <a:t>card</a:t>
            </a:r>
            <a:r>
              <a:rPr lang="zh-CN" altLang="en-US" sz="2600" dirty="0">
                <a:solidFill>
                  <a:schemeClr val="tx1"/>
                </a:solidFill>
              </a:rPr>
              <a:t> </a:t>
            </a:r>
            <a:r>
              <a:rPr lang="en-US" altLang="zh-CN" sz="2600" dirty="0">
                <a:solidFill>
                  <a:schemeClr val="tx1"/>
                </a:solidFill>
              </a:rPr>
              <a:t>gives</a:t>
            </a:r>
            <a:r>
              <a:rPr lang="zh-CN" altLang="en-US" sz="2600" dirty="0">
                <a:solidFill>
                  <a:schemeClr val="tx1"/>
                </a:solidFill>
              </a:rPr>
              <a:t> </a:t>
            </a:r>
            <a:r>
              <a:rPr lang="en-US" altLang="zh-CN" sz="2600" i="1" dirty="0"/>
              <a:t>10</a:t>
            </a:r>
            <a:r>
              <a:rPr lang="zh-CN" altLang="en-US" sz="2600" dirty="0">
                <a:solidFill>
                  <a:schemeClr val="tx1"/>
                </a:solidFill>
              </a:rPr>
              <a:t> </a:t>
            </a:r>
            <a:r>
              <a:rPr lang="en-US" altLang="zh-CN" sz="2600" dirty="0">
                <a:solidFill>
                  <a:schemeClr val="tx1"/>
                </a:solidFill>
              </a:rPr>
              <a:t>more</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in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first</a:t>
            </a:r>
            <a:r>
              <a:rPr lang="zh-CN" altLang="en-US" sz="2600" dirty="0">
                <a:solidFill>
                  <a:schemeClr val="tx1"/>
                </a:solidFill>
              </a:rPr>
              <a:t> </a:t>
            </a:r>
            <a:r>
              <a:rPr lang="en-US" altLang="zh-CN" sz="2600" dirty="0">
                <a:solidFill>
                  <a:schemeClr val="tx1"/>
                </a:solidFill>
              </a:rPr>
              <a:t>2</a:t>
            </a:r>
            <a:r>
              <a:rPr lang="zh-CN" altLang="en-US" sz="2600" dirty="0">
                <a:solidFill>
                  <a:schemeClr val="tx1"/>
                </a:solidFill>
              </a:rPr>
              <a:t> </a:t>
            </a:r>
            <a:r>
              <a:rPr lang="en-US" altLang="zh-CN" sz="2600" dirty="0">
                <a:solidFill>
                  <a:schemeClr val="tx1"/>
                </a:solidFill>
              </a:rPr>
              <a:t>trials,</a:t>
            </a:r>
            <a:r>
              <a:rPr lang="zh-CN" altLang="en-US" sz="2600" dirty="0">
                <a:solidFill>
                  <a:schemeClr val="tx1"/>
                </a:solidFill>
              </a:rPr>
              <a:t> </a:t>
            </a:r>
            <a:r>
              <a:rPr lang="en-US" altLang="zh-CN" sz="2600" dirty="0">
                <a:solidFill>
                  <a:schemeClr val="tx1"/>
                </a:solidFill>
              </a:rPr>
              <a:t>and</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gives</a:t>
            </a:r>
            <a:r>
              <a:rPr lang="zh-CN" altLang="en-US" sz="2600" dirty="0"/>
              <a:t> </a:t>
            </a:r>
            <a:endParaRPr lang="en-US" altLang="zh-CN" sz="2600" dirty="0"/>
          </a:p>
          <a:p>
            <a:pPr algn="ctr"/>
            <a:r>
              <a:rPr lang="en-US" altLang="zh-CN" sz="2600" i="1" dirty="0"/>
              <a:t>2</a:t>
            </a:r>
            <a:r>
              <a:rPr lang="zh-CN" altLang="en-US" sz="2600" dirty="0"/>
              <a:t> </a:t>
            </a:r>
            <a:r>
              <a:rPr lang="en-US" altLang="zh-CN" sz="2600" dirty="0"/>
              <a:t>more</a:t>
            </a:r>
            <a:r>
              <a:rPr lang="zh-CN" altLang="en-US" sz="2600" dirty="0"/>
              <a:t> </a:t>
            </a:r>
            <a:r>
              <a:rPr lang="en-US" altLang="zh-CN" sz="2600" dirty="0"/>
              <a:t>stars</a:t>
            </a:r>
            <a:r>
              <a:rPr lang="zh-CN" altLang="en-US" sz="2600" dirty="0"/>
              <a:t> </a:t>
            </a:r>
            <a:r>
              <a:rPr lang="en-US" altLang="zh-CN" sz="2600" dirty="0"/>
              <a:t>starting</a:t>
            </a:r>
            <a:r>
              <a:rPr lang="zh-CN" altLang="en-US" sz="2600" dirty="0"/>
              <a:t> </a:t>
            </a:r>
            <a:r>
              <a:rPr lang="en-US" altLang="zh-CN" sz="2600" dirty="0"/>
              <a:t>from</a:t>
            </a:r>
            <a:r>
              <a:rPr lang="zh-CN" altLang="en-US" sz="2600" dirty="0"/>
              <a:t> </a:t>
            </a:r>
            <a:r>
              <a:rPr lang="en-US" altLang="zh-CN" sz="2600" dirty="0"/>
              <a:t>the</a:t>
            </a:r>
            <a:r>
              <a:rPr lang="zh-CN" altLang="en-US" sz="2600" dirty="0"/>
              <a:t> </a:t>
            </a:r>
            <a:r>
              <a:rPr lang="en-US" altLang="zh-CN" sz="2600" dirty="0"/>
              <a:t>3rd</a:t>
            </a:r>
            <a:r>
              <a:rPr lang="zh-CN" altLang="en-US" sz="2600" dirty="0"/>
              <a:t> </a:t>
            </a:r>
            <a:r>
              <a:rPr lang="en-US" altLang="zh-CN" sz="2600" dirty="0"/>
              <a:t>trial.</a:t>
            </a:r>
            <a:endParaRPr lang="en-US" sz="2600" dirty="0">
              <a:solidFill>
                <a:schemeClr val="tx1"/>
              </a:solidFill>
            </a:endParaRPr>
          </a:p>
        </p:txBody>
      </p:sp>
      <p:pic>
        <p:nvPicPr>
          <p:cNvPr id="2" name="Picture 1" descr="A blue background with yellow stars&#10;&#10;Description automatically generated">
            <a:extLst>
              <a:ext uri="{FF2B5EF4-FFF2-40B4-BE49-F238E27FC236}">
                <a16:creationId xmlns:a16="http://schemas.microsoft.com/office/drawing/2014/main" id="{615732FB-EC01-5BD4-CA49-00D7A79890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7692" y="5366532"/>
            <a:ext cx="915220" cy="1097280"/>
          </a:xfrm>
          <a:prstGeom prst="rect">
            <a:avLst/>
          </a:prstGeom>
        </p:spPr>
      </p:pic>
      <p:pic>
        <p:nvPicPr>
          <p:cNvPr id="7" name="Picture 6" descr="A blue background with yellow stars&#10;&#10;Description automatically generated">
            <a:extLst>
              <a:ext uri="{FF2B5EF4-FFF2-40B4-BE49-F238E27FC236}">
                <a16:creationId xmlns:a16="http://schemas.microsoft.com/office/drawing/2014/main" id="{D7CA74EF-4CAB-691E-109F-8B6A7671BC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5419" y="2207374"/>
            <a:ext cx="915220" cy="1097280"/>
          </a:xfrm>
          <a:prstGeom prst="rect">
            <a:avLst/>
          </a:prstGeom>
        </p:spPr>
      </p:pic>
      <p:pic>
        <p:nvPicPr>
          <p:cNvPr id="11" name="Picture 10" descr="A blue background with yellow stars&#10;&#10;Description automatically generated">
            <a:extLst>
              <a:ext uri="{FF2B5EF4-FFF2-40B4-BE49-F238E27FC236}">
                <a16:creationId xmlns:a16="http://schemas.microsoft.com/office/drawing/2014/main" id="{DCF674D1-0C96-1B5F-9116-4DB40BC2D2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5419" y="3791425"/>
            <a:ext cx="915220" cy="1097280"/>
          </a:xfrm>
          <a:prstGeom prst="rect">
            <a:avLst/>
          </a:prstGeom>
        </p:spPr>
      </p:pic>
      <p:pic>
        <p:nvPicPr>
          <p:cNvPr id="12" name="Picture 11" descr="A screen shot of a green screen with white stars&#10;&#10;Description automatically generated">
            <a:extLst>
              <a:ext uri="{FF2B5EF4-FFF2-40B4-BE49-F238E27FC236}">
                <a16:creationId xmlns:a16="http://schemas.microsoft.com/office/drawing/2014/main" id="{F3AB842F-5365-DE7F-ABE1-836247AAC2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39311" y="3767664"/>
            <a:ext cx="911962" cy="1097280"/>
          </a:xfrm>
          <a:prstGeom prst="rect">
            <a:avLst/>
          </a:prstGeom>
        </p:spPr>
      </p:pic>
      <p:pic>
        <p:nvPicPr>
          <p:cNvPr id="13" name="Picture 12" descr="A screen shot of a green screen with white stars&#10;&#10;Description automatically generated">
            <a:extLst>
              <a:ext uri="{FF2B5EF4-FFF2-40B4-BE49-F238E27FC236}">
                <a16:creationId xmlns:a16="http://schemas.microsoft.com/office/drawing/2014/main" id="{5F2C4E0E-40A1-7866-14D9-BEBAC8B831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39311" y="2214004"/>
            <a:ext cx="911962" cy="1097280"/>
          </a:xfrm>
          <a:prstGeom prst="rect">
            <a:avLst/>
          </a:prstGeom>
        </p:spPr>
      </p:pic>
    </p:spTree>
    <p:extLst>
      <p:ext uri="{BB962C8B-B14F-4D97-AF65-F5344CB8AC3E}">
        <p14:creationId xmlns:p14="http://schemas.microsoft.com/office/powerpoint/2010/main" val="39271717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384741-9A71-F947-010A-83AAFD774372}"/>
              </a:ext>
            </a:extLst>
          </p:cNvPr>
          <p:cNvSpPr/>
          <p:nvPr/>
        </p:nvSpPr>
        <p:spPr>
          <a:xfrm>
            <a:off x="3044575" y="1900719"/>
            <a:ext cx="5712432" cy="4829610"/>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4641948" y="527509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6434713" y="369998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210614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2202831"/>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2545893"/>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4141241"/>
            <a:ext cx="987067" cy="369332"/>
          </a:xfrm>
          <a:prstGeom prst="rect">
            <a:avLst/>
          </a:prstGeom>
          <a:noFill/>
        </p:spPr>
        <p:txBody>
          <a:bodyPr wrap="square" rtlCol="0">
            <a:spAutoFit/>
          </a:bodyPr>
          <a:lstStyle/>
          <a:p>
            <a:r>
              <a:rPr lang="en-US" altLang="zh-CN" dirty="0"/>
              <a:t>2</a:t>
            </a:r>
            <a:r>
              <a:rPr lang="en-US" altLang="zh-CN" baseline="30000" dirty="0"/>
              <a:t>nd</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736589"/>
            <a:ext cx="1100610" cy="369332"/>
          </a:xfrm>
          <a:prstGeom prst="rect">
            <a:avLst/>
          </a:prstGeom>
          <a:noFill/>
        </p:spPr>
        <p:txBody>
          <a:bodyPr wrap="square" rtlCol="0">
            <a:spAutoFit/>
          </a:bodyPr>
          <a:lstStyle/>
          <a:p>
            <a:r>
              <a:rPr lang="en-US" altLang="zh-CN" dirty="0"/>
              <a:t>3</a:t>
            </a:r>
            <a:r>
              <a:rPr lang="en-US" altLang="zh-CN" baseline="30000" dirty="0"/>
              <a:t>rd</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831055" y="-818"/>
            <a:ext cx="10807574" cy="1723549"/>
          </a:xfrm>
          <a:prstGeom prst="rect">
            <a:avLst/>
          </a:prstGeom>
          <a:noFill/>
        </p:spPr>
        <p:txBody>
          <a:bodyPr wrap="none" rtlCol="0">
            <a:spAutoFit/>
          </a:bodyPr>
          <a:lstStyle/>
          <a:p>
            <a:pPr algn="ctr"/>
            <a:r>
              <a:rPr lang="en-US" sz="2600" dirty="0">
                <a:solidFill>
                  <a:schemeClr val="tx1"/>
                </a:solidFill>
              </a:rPr>
              <a:t>In a third </a:t>
            </a:r>
            <a:r>
              <a:rPr lang="en-US" altLang="zh-CN" sz="2600" dirty="0">
                <a:solidFill>
                  <a:schemeClr val="tx1"/>
                </a:solidFill>
              </a:rPr>
              <a:t>deck</a:t>
            </a:r>
            <a:r>
              <a:rPr lang="en-US" sz="2600" dirty="0">
                <a:solidFill>
                  <a:schemeClr val="tx1"/>
                </a:solidFill>
              </a:rPr>
              <a:t>, the stars that each card gives </a:t>
            </a:r>
            <a:r>
              <a:rPr lang="en-US" altLang="zh-CN" sz="2600" b="1" dirty="0">
                <a:solidFill>
                  <a:schemeClr val="tx1"/>
                </a:solidFill>
              </a:rPr>
              <a:t>change</a:t>
            </a:r>
            <a:r>
              <a:rPr lang="en-US" sz="2600" dirty="0">
                <a:solidFill>
                  <a:schemeClr val="tx1"/>
                </a:solidFill>
              </a:rPr>
              <a:t> </a:t>
            </a:r>
            <a:r>
              <a:rPr lang="en-US" altLang="zh-CN" sz="2600" dirty="0">
                <a:solidFill>
                  <a:schemeClr val="tx1"/>
                </a:solidFill>
              </a:rPr>
              <a:t>from</a:t>
            </a:r>
            <a:r>
              <a:rPr lang="zh-CN" altLang="en-US" sz="2600" dirty="0">
                <a:solidFill>
                  <a:schemeClr val="tx1"/>
                </a:solidFill>
              </a:rPr>
              <a:t> </a:t>
            </a:r>
            <a:r>
              <a:rPr lang="en-US" altLang="zh-CN" sz="2600" dirty="0">
                <a:solidFill>
                  <a:schemeClr val="tx1"/>
                </a:solidFill>
              </a:rPr>
              <a:t>trial</a:t>
            </a:r>
            <a:r>
              <a:rPr lang="zh-CN" altLang="en-US" sz="2600" dirty="0">
                <a:solidFill>
                  <a:schemeClr val="tx1"/>
                </a:solidFill>
              </a:rPr>
              <a:t> </a:t>
            </a:r>
            <a:r>
              <a:rPr lang="en-US" altLang="zh-CN" sz="2600" dirty="0">
                <a:solidFill>
                  <a:schemeClr val="tx1"/>
                </a:solidFill>
              </a:rPr>
              <a:t>to</a:t>
            </a:r>
            <a:r>
              <a:rPr lang="zh-CN" altLang="en-US" sz="2600" dirty="0">
                <a:solidFill>
                  <a:schemeClr val="tx1"/>
                </a:solidFill>
              </a:rPr>
              <a:t> </a:t>
            </a:r>
            <a:r>
              <a:rPr lang="en-US" altLang="zh-CN" sz="2600" dirty="0">
                <a:solidFill>
                  <a:schemeClr val="tx1"/>
                </a:solidFill>
              </a:rPr>
              <a:t>trial</a:t>
            </a:r>
            <a:r>
              <a:rPr lang="en-US" altLang="zh-CN" sz="2600" dirty="0"/>
              <a:t>.</a:t>
            </a:r>
          </a:p>
          <a:p>
            <a:pPr algn="ctr"/>
            <a:endParaRPr lang="en-US" sz="2600" dirty="0"/>
          </a:p>
          <a:p>
            <a:pPr algn="ctr"/>
            <a:r>
              <a:rPr lang="en-US" altLang="zh-CN" sz="2600" dirty="0"/>
              <a:t>For</a:t>
            </a:r>
            <a:r>
              <a:rPr lang="zh-CN" altLang="en-US" sz="2600" dirty="0"/>
              <a:t> </a:t>
            </a:r>
            <a:r>
              <a:rPr lang="en-US" altLang="zh-CN" sz="2600" dirty="0"/>
              <a:t>example,</a:t>
            </a:r>
            <a:r>
              <a:rPr lang="zh-CN" altLang="en-US" sz="2600" dirty="0"/>
              <a:t> </a:t>
            </a:r>
            <a:r>
              <a:rPr lang="en-US" altLang="zh-CN" sz="2600" dirty="0"/>
              <a:t>the</a:t>
            </a:r>
            <a:r>
              <a:rPr lang="zh-CN" altLang="en-US" sz="2600" dirty="0"/>
              <a:t> </a:t>
            </a:r>
            <a:r>
              <a:rPr lang="en-US" altLang="zh-CN" sz="2600" dirty="0">
                <a:solidFill>
                  <a:schemeClr val="accent1"/>
                </a:solidFill>
              </a:rPr>
              <a:t>blue</a:t>
            </a:r>
            <a:r>
              <a:rPr lang="zh-CN" altLang="en-US" sz="2600" dirty="0"/>
              <a:t> </a:t>
            </a:r>
            <a:r>
              <a:rPr lang="en-US" altLang="zh-CN" sz="2600" dirty="0"/>
              <a:t>card</a:t>
            </a:r>
            <a:r>
              <a:rPr lang="zh-CN" altLang="en-US" sz="2600" dirty="0"/>
              <a:t> </a:t>
            </a:r>
            <a:r>
              <a:rPr lang="en-US" altLang="zh-CN" sz="2600" dirty="0"/>
              <a:t>gives</a:t>
            </a:r>
            <a:r>
              <a:rPr lang="zh-CN" altLang="en-US" sz="2600" dirty="0"/>
              <a:t> </a:t>
            </a:r>
            <a:r>
              <a:rPr lang="en-US" altLang="zh-CN" sz="2600" i="1" dirty="0"/>
              <a:t>15</a:t>
            </a:r>
            <a:r>
              <a:rPr lang="en-US" altLang="zh-CN" sz="2600" dirty="0"/>
              <a:t>,</a:t>
            </a:r>
            <a:r>
              <a:rPr lang="zh-CN" altLang="en-US" sz="2600" dirty="0"/>
              <a:t> </a:t>
            </a:r>
            <a:r>
              <a:rPr lang="en-US" altLang="zh-CN" sz="2600" i="1" dirty="0"/>
              <a:t>11</a:t>
            </a:r>
            <a:r>
              <a:rPr lang="en-US" altLang="zh-CN" sz="2600" dirty="0"/>
              <a:t>,</a:t>
            </a:r>
            <a:r>
              <a:rPr lang="zh-CN" altLang="en-US" sz="2600" dirty="0"/>
              <a:t> </a:t>
            </a:r>
            <a:r>
              <a:rPr lang="en-US" altLang="zh-CN" sz="2600" dirty="0"/>
              <a:t>and</a:t>
            </a:r>
            <a:r>
              <a:rPr lang="zh-CN" altLang="en-US" sz="2600" dirty="0"/>
              <a:t> </a:t>
            </a:r>
            <a:r>
              <a:rPr lang="en-US" altLang="zh-CN" sz="2600" i="1" dirty="0"/>
              <a:t>3</a:t>
            </a:r>
            <a:r>
              <a:rPr lang="zh-CN" altLang="en-US" sz="2600" dirty="0"/>
              <a:t> </a:t>
            </a:r>
            <a:r>
              <a:rPr lang="en-US" altLang="zh-CN" sz="2600" dirty="0"/>
              <a:t>stars,</a:t>
            </a:r>
            <a:r>
              <a:rPr lang="zh-CN" altLang="en-US" sz="2600" dirty="0"/>
              <a:t> </a:t>
            </a:r>
            <a:r>
              <a:rPr lang="en-US" altLang="zh-CN" sz="2600" dirty="0"/>
              <a:t>and</a:t>
            </a:r>
            <a:r>
              <a:rPr lang="zh-CN" altLang="en-US" sz="2600" dirty="0"/>
              <a:t> </a:t>
            </a:r>
            <a:r>
              <a:rPr lang="en-US" altLang="zh-CN" sz="2600" dirty="0"/>
              <a:t>the</a:t>
            </a:r>
            <a:r>
              <a:rPr lang="zh-CN" altLang="en-US" sz="2600" dirty="0"/>
              <a:t> </a:t>
            </a:r>
            <a:r>
              <a:rPr lang="en-US" altLang="zh-CN" sz="2600" dirty="0">
                <a:solidFill>
                  <a:schemeClr val="accent6"/>
                </a:solidFill>
              </a:rPr>
              <a:t>green</a:t>
            </a:r>
            <a:r>
              <a:rPr lang="zh-CN" altLang="en-US" sz="2600" dirty="0"/>
              <a:t> </a:t>
            </a:r>
            <a:r>
              <a:rPr lang="en-US" altLang="zh-CN" sz="2600" dirty="0"/>
              <a:t>card</a:t>
            </a:r>
            <a:r>
              <a:rPr lang="zh-CN" altLang="en-US" sz="2600" dirty="0"/>
              <a:t> </a:t>
            </a:r>
            <a:r>
              <a:rPr lang="en-US" altLang="zh-CN" sz="2600" dirty="0"/>
              <a:t>gives</a:t>
            </a:r>
            <a:r>
              <a:rPr lang="zh-CN" altLang="en-US" sz="2600" dirty="0"/>
              <a:t> </a:t>
            </a:r>
            <a:endParaRPr lang="en-US" altLang="zh-CN" sz="2600" dirty="0"/>
          </a:p>
          <a:p>
            <a:pPr algn="ctr"/>
            <a:r>
              <a:rPr lang="en-US" altLang="zh-CN" sz="2600" i="1" dirty="0"/>
              <a:t>8</a:t>
            </a:r>
            <a:r>
              <a:rPr lang="en-US" altLang="zh-CN" sz="2600" dirty="0"/>
              <a:t>,</a:t>
            </a:r>
            <a:r>
              <a:rPr lang="zh-CN" altLang="en-US" sz="2600" dirty="0"/>
              <a:t> </a:t>
            </a:r>
            <a:r>
              <a:rPr lang="en-US" altLang="zh-CN" sz="2600" i="1" dirty="0"/>
              <a:t>15</a:t>
            </a:r>
            <a:r>
              <a:rPr lang="en-US" altLang="zh-CN" sz="2600" dirty="0"/>
              <a:t>,</a:t>
            </a:r>
            <a:r>
              <a:rPr lang="zh-CN" altLang="en-US" sz="2600" dirty="0"/>
              <a:t> </a:t>
            </a:r>
            <a:r>
              <a:rPr lang="en-US" altLang="zh-CN" sz="2600" dirty="0"/>
              <a:t>and</a:t>
            </a:r>
            <a:r>
              <a:rPr lang="zh-CN" altLang="en-US" sz="2600" dirty="0"/>
              <a:t> </a:t>
            </a:r>
            <a:r>
              <a:rPr lang="en-US" altLang="zh-CN" sz="2600" i="1" dirty="0"/>
              <a:t>1</a:t>
            </a:r>
            <a:r>
              <a:rPr lang="zh-CN" altLang="en-US" sz="2600" dirty="0"/>
              <a:t> </a:t>
            </a:r>
            <a:r>
              <a:rPr lang="en-US" altLang="zh-CN" sz="2600" dirty="0"/>
              <a:t>star.</a:t>
            </a:r>
            <a:r>
              <a:rPr lang="zh-CN" altLang="en-US" sz="2600" dirty="0"/>
              <a:t> </a:t>
            </a:r>
            <a:r>
              <a:rPr lang="en-US" altLang="zh-CN" sz="2600" dirty="0"/>
              <a:t>It</a:t>
            </a:r>
            <a:r>
              <a:rPr lang="zh-CN" altLang="en-US" sz="2600" dirty="0"/>
              <a:t> </a:t>
            </a:r>
            <a:r>
              <a:rPr lang="en-US" altLang="zh-CN" sz="2600" dirty="0"/>
              <a:t>is</a:t>
            </a:r>
            <a:r>
              <a:rPr lang="zh-CN" altLang="en-US" sz="2600" dirty="0"/>
              <a:t> </a:t>
            </a:r>
            <a:r>
              <a:rPr lang="en-US" altLang="zh-CN" sz="2600" dirty="0"/>
              <a:t>harder</a:t>
            </a:r>
            <a:r>
              <a:rPr lang="zh-CN" altLang="en-US" sz="2600" dirty="0"/>
              <a:t> </a:t>
            </a:r>
            <a:r>
              <a:rPr lang="en-US" altLang="zh-CN" sz="2600" dirty="0"/>
              <a:t>to</a:t>
            </a:r>
            <a:r>
              <a:rPr lang="zh-CN" altLang="en-US" sz="2600" dirty="0"/>
              <a:t> </a:t>
            </a:r>
            <a:r>
              <a:rPr lang="en-US" altLang="zh-CN" sz="2600" dirty="0"/>
              <a:t>tell</a:t>
            </a:r>
            <a:r>
              <a:rPr lang="zh-CN" altLang="en-US" sz="2600" dirty="0"/>
              <a:t> </a:t>
            </a:r>
            <a:r>
              <a:rPr lang="en-US" altLang="zh-CN" sz="2600" dirty="0"/>
              <a:t>how</a:t>
            </a:r>
            <a:r>
              <a:rPr lang="zh-CN" altLang="en-US" sz="2600" dirty="0"/>
              <a:t> </a:t>
            </a:r>
            <a:r>
              <a:rPr lang="en-US" altLang="zh-CN" sz="2600" dirty="0"/>
              <a:t>many</a:t>
            </a:r>
            <a:r>
              <a:rPr lang="zh-CN" altLang="en-US" sz="2600" dirty="0"/>
              <a:t> </a:t>
            </a:r>
            <a:r>
              <a:rPr lang="en-US" altLang="zh-CN" sz="2600" dirty="0"/>
              <a:t>stars</a:t>
            </a:r>
            <a:r>
              <a:rPr lang="zh-CN" altLang="en-US" sz="2600" dirty="0"/>
              <a:t> </a:t>
            </a:r>
            <a:r>
              <a:rPr lang="en-US" altLang="zh-CN" sz="2600" dirty="0"/>
              <a:t>you</a:t>
            </a:r>
            <a:r>
              <a:rPr lang="zh-CN" altLang="en-US" sz="2600" dirty="0"/>
              <a:t> </a:t>
            </a:r>
            <a:r>
              <a:rPr lang="en-US" altLang="zh-CN" sz="2600" dirty="0"/>
              <a:t>will</a:t>
            </a:r>
            <a:r>
              <a:rPr lang="zh-CN" altLang="en-US" sz="2600" dirty="0"/>
              <a:t> </a:t>
            </a:r>
            <a:r>
              <a:rPr lang="en-US" altLang="zh-CN" sz="2600" dirty="0"/>
              <a:t>get</a:t>
            </a:r>
            <a:r>
              <a:rPr lang="zh-CN" altLang="en-US" sz="2600" dirty="0"/>
              <a:t> </a:t>
            </a:r>
            <a:r>
              <a:rPr lang="en-US" altLang="zh-CN" sz="2600" dirty="0"/>
              <a:t>from</a:t>
            </a:r>
            <a:r>
              <a:rPr lang="zh-CN" altLang="en-US" sz="2600" dirty="0"/>
              <a:t> </a:t>
            </a:r>
            <a:r>
              <a:rPr lang="en-US" altLang="zh-CN" sz="2600" dirty="0"/>
              <a:t>each</a:t>
            </a:r>
            <a:r>
              <a:rPr lang="zh-CN" altLang="en-US" sz="2600" dirty="0"/>
              <a:t> </a:t>
            </a:r>
            <a:r>
              <a:rPr lang="en-US" altLang="zh-CN" sz="2600" dirty="0"/>
              <a:t>card.</a:t>
            </a:r>
            <a:endParaRPr lang="en-US" sz="2600" dirty="0">
              <a:solidFill>
                <a:schemeClr val="tx1"/>
              </a:solidFill>
            </a:endParaRPr>
          </a:p>
        </p:txBody>
      </p:sp>
      <p:pic>
        <p:nvPicPr>
          <p:cNvPr id="2" name="Picture 1" descr="A blue background with yellow stars&#10;&#10;Description automatically generated">
            <a:extLst>
              <a:ext uri="{FF2B5EF4-FFF2-40B4-BE49-F238E27FC236}">
                <a16:creationId xmlns:a16="http://schemas.microsoft.com/office/drawing/2014/main" id="{615732FB-EC01-5BD4-CA49-00D7A79890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7692" y="5366532"/>
            <a:ext cx="915220" cy="1097280"/>
          </a:xfrm>
          <a:prstGeom prst="rect">
            <a:avLst/>
          </a:prstGeom>
        </p:spPr>
      </p:pic>
      <p:pic>
        <p:nvPicPr>
          <p:cNvPr id="7" name="Picture 6" descr="A blue background with yellow stars&#10;&#10;Description automatically generated">
            <a:extLst>
              <a:ext uri="{FF2B5EF4-FFF2-40B4-BE49-F238E27FC236}">
                <a16:creationId xmlns:a16="http://schemas.microsoft.com/office/drawing/2014/main" id="{6DBDD54C-75BB-228F-5591-9FD7CACFB6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7692" y="3791425"/>
            <a:ext cx="915220" cy="1097280"/>
          </a:xfrm>
          <a:prstGeom prst="rect">
            <a:avLst/>
          </a:prstGeom>
        </p:spPr>
      </p:pic>
      <p:pic>
        <p:nvPicPr>
          <p:cNvPr id="11" name="Picture 10" descr="A green background with yellow stars&#10;&#10;Description automatically generated">
            <a:extLst>
              <a:ext uri="{FF2B5EF4-FFF2-40B4-BE49-F238E27FC236}">
                <a16:creationId xmlns:a16="http://schemas.microsoft.com/office/drawing/2014/main" id="{81B43E0F-7688-EDFB-B20E-FB900196BD8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29037" y="3791425"/>
            <a:ext cx="911962" cy="1097280"/>
          </a:xfrm>
          <a:prstGeom prst="rect">
            <a:avLst/>
          </a:prstGeom>
        </p:spPr>
      </p:pic>
      <p:pic>
        <p:nvPicPr>
          <p:cNvPr id="13" name="Picture 12" descr="A screen shot of a green screen with white stars&#10;&#10;Description automatically generated">
            <a:extLst>
              <a:ext uri="{FF2B5EF4-FFF2-40B4-BE49-F238E27FC236}">
                <a16:creationId xmlns:a16="http://schemas.microsoft.com/office/drawing/2014/main" id="{ABD15B7A-3D3B-E013-BD62-62E5DB8B34F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9037" y="5366532"/>
            <a:ext cx="911962" cy="1097280"/>
          </a:xfrm>
          <a:prstGeom prst="rect">
            <a:avLst/>
          </a:prstGeom>
        </p:spPr>
      </p:pic>
      <p:pic>
        <p:nvPicPr>
          <p:cNvPr id="14" name="Picture 13" descr="A blue background with stars&#10;&#10;Description automatically generated">
            <a:extLst>
              <a:ext uri="{FF2B5EF4-FFF2-40B4-BE49-F238E27FC236}">
                <a16:creationId xmlns:a16="http://schemas.microsoft.com/office/drawing/2014/main" id="{9146871E-A62C-F1CA-F4F5-2C02C15103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34643" y="5366532"/>
            <a:ext cx="915220" cy="1097280"/>
          </a:xfrm>
          <a:prstGeom prst="rect">
            <a:avLst/>
          </a:prstGeom>
        </p:spPr>
      </p:pic>
    </p:spTree>
    <p:extLst>
      <p:ext uri="{BB962C8B-B14F-4D97-AF65-F5344CB8AC3E}">
        <p14:creationId xmlns:p14="http://schemas.microsoft.com/office/powerpoint/2010/main" val="6434278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39CDCD-DD0F-2870-6823-343083E99967}"/>
              </a:ext>
            </a:extLst>
          </p:cNvPr>
          <p:cNvSpPr txBox="1">
            <a:spLocks/>
          </p:cNvSpPr>
          <p:nvPr/>
        </p:nvSpPr>
        <p:spPr>
          <a:xfrm>
            <a:off x="0" y="1253331"/>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p:txBody>
      </p:sp>
      <p:sp>
        <p:nvSpPr>
          <p:cNvPr id="3" name="Rectangle 2">
            <a:extLst>
              <a:ext uri="{FF2B5EF4-FFF2-40B4-BE49-F238E27FC236}">
                <a16:creationId xmlns:a16="http://schemas.microsoft.com/office/drawing/2014/main" id="{831B228A-CD06-67DF-ABD0-ED9AE51DE4B7}"/>
              </a:ext>
            </a:extLst>
          </p:cNvPr>
          <p:cNvSpPr/>
          <p:nvPr/>
        </p:nvSpPr>
        <p:spPr>
          <a:xfrm>
            <a:off x="2642075" y="1253331"/>
            <a:ext cx="6907853"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altLang="zh-CN" sz="8000" b="1" cap="none" spc="0" dirty="0">
                <a:ln w="22225">
                  <a:solidFill>
                    <a:schemeClr val="accent2"/>
                  </a:solidFill>
                  <a:prstDash val="solid"/>
                </a:ln>
                <a:solidFill>
                  <a:schemeClr val="accent2">
                    <a:lumMod val="40000"/>
                    <a:lumOff val="60000"/>
                  </a:schemeClr>
                </a:solidFill>
                <a:effectLst/>
              </a:rPr>
              <a:t>decks</a:t>
            </a:r>
            <a:r>
              <a:rPr lang="en-US" sz="8000" b="1" cap="none" spc="0" dirty="0">
                <a:ln w="22225">
                  <a:solidFill>
                    <a:schemeClr val="accent2"/>
                  </a:solidFill>
                  <a:prstDash val="solid"/>
                </a:ln>
                <a:solidFill>
                  <a:schemeClr val="accent2">
                    <a:lumMod val="40000"/>
                    <a:lumOff val="60000"/>
                  </a:schemeClr>
                </a:solidFill>
                <a:effectLst/>
              </a:rPr>
              <a:t> of </a:t>
            </a:r>
            <a:r>
              <a:rPr lang="en-US" altLang="zh-CN" sz="8000" b="1" cap="none" spc="0" dirty="0">
                <a:ln w="22225">
                  <a:solidFill>
                    <a:schemeClr val="accent2"/>
                  </a:solidFill>
                  <a:prstDash val="solid"/>
                </a:ln>
                <a:solidFill>
                  <a:schemeClr val="accent2">
                    <a:lumMod val="40000"/>
                    <a:lumOff val="60000"/>
                  </a:schemeClr>
                </a:solidFill>
                <a:effectLst/>
              </a:rPr>
              <a:t>cards</a:t>
            </a:r>
            <a:endParaRPr lang="en-US" sz="8000" b="1" cap="none" spc="0" dirty="0">
              <a:ln w="22225">
                <a:solidFill>
                  <a:schemeClr val="accent2"/>
                </a:solidFill>
                <a:prstDash val="solid"/>
              </a:ln>
              <a:solidFill>
                <a:schemeClr val="accent2">
                  <a:lumMod val="40000"/>
                  <a:lumOff val="60000"/>
                </a:schemeClr>
              </a:solidFill>
              <a:effectLst/>
            </a:endParaRPr>
          </a:p>
        </p:txBody>
      </p:sp>
      <p:sp>
        <p:nvSpPr>
          <p:cNvPr id="10" name="Rectangle 9">
            <a:extLst>
              <a:ext uri="{FF2B5EF4-FFF2-40B4-BE49-F238E27FC236}">
                <a16:creationId xmlns:a16="http://schemas.microsoft.com/office/drawing/2014/main" id="{CC4AD68A-F750-B2EA-DF09-9BEB348D2E7D}"/>
              </a:ext>
            </a:extLst>
          </p:cNvPr>
          <p:cNvSpPr/>
          <p:nvPr/>
        </p:nvSpPr>
        <p:spPr>
          <a:xfrm>
            <a:off x="650696" y="2828984"/>
            <a:ext cx="3657600" cy="158890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F8CBDF8-9170-61AD-B39D-0136C0FF5830}"/>
              </a:ext>
            </a:extLst>
          </p:cNvPr>
          <p:cNvSpPr/>
          <p:nvPr/>
        </p:nvSpPr>
        <p:spPr>
          <a:xfrm>
            <a:off x="4517203" y="2828984"/>
            <a:ext cx="3657600" cy="158890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F9F9D4-EADE-3456-396C-E944773CFBDB}"/>
              </a:ext>
            </a:extLst>
          </p:cNvPr>
          <p:cNvSpPr/>
          <p:nvPr/>
        </p:nvSpPr>
        <p:spPr>
          <a:xfrm>
            <a:off x="8383711" y="2828984"/>
            <a:ext cx="3657600" cy="1588904"/>
          </a:xfrm>
          <a:prstGeom prst="rect">
            <a:avLst/>
          </a:prstGeom>
          <a:solidFill>
            <a:srgbClr val="FFD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5F68738-41F5-5937-51C3-67B525861C62}"/>
              </a:ext>
            </a:extLst>
          </p:cNvPr>
          <p:cNvSpPr txBox="1"/>
          <p:nvPr/>
        </p:nvSpPr>
        <p:spPr>
          <a:xfrm>
            <a:off x="4582486" y="3039160"/>
            <a:ext cx="3527034" cy="1200329"/>
          </a:xfrm>
          <a:prstGeom prst="rect">
            <a:avLst/>
          </a:prstGeom>
          <a:noFill/>
        </p:spPr>
        <p:txBody>
          <a:bodyPr wrap="square">
            <a:spAutoFit/>
          </a:bodyPr>
          <a:lstStyle/>
          <a:p>
            <a:pPr algn="ctr"/>
            <a:r>
              <a:rPr lang="en-US" sz="2400" dirty="0">
                <a:solidFill>
                  <a:schemeClr val="tx1"/>
                </a:solidFill>
              </a:rPr>
              <a:t>In a second </a:t>
            </a:r>
            <a:r>
              <a:rPr lang="en-US" altLang="zh-CN" sz="2400" dirty="0">
                <a:solidFill>
                  <a:schemeClr val="tx1"/>
                </a:solidFill>
              </a:rPr>
              <a:t>deck</a:t>
            </a:r>
            <a:r>
              <a:rPr lang="en-US" sz="2400" dirty="0">
                <a:solidFill>
                  <a:schemeClr val="tx1"/>
                </a:solidFill>
              </a:rPr>
              <a:t>, the better card </a:t>
            </a:r>
            <a:r>
              <a:rPr lang="en-US" sz="2400" b="1" dirty="0">
                <a:solidFill>
                  <a:schemeClr val="tx1"/>
                </a:solidFill>
              </a:rPr>
              <a:t>switches</a:t>
            </a:r>
            <a:r>
              <a:rPr lang="zh-CN" altLang="en-US" sz="2400" dirty="0">
                <a:solidFill>
                  <a:schemeClr val="tx1"/>
                </a:solidFill>
              </a:rPr>
              <a:t> </a:t>
            </a:r>
            <a:r>
              <a:rPr lang="en-US" altLang="zh-CN" sz="2400" dirty="0">
                <a:solidFill>
                  <a:schemeClr val="tx1"/>
                </a:solidFill>
              </a:rPr>
              <a:t>from</a:t>
            </a:r>
            <a:r>
              <a:rPr lang="zh-CN" altLang="en-US" sz="2400" dirty="0">
                <a:solidFill>
                  <a:schemeClr val="tx1"/>
                </a:solidFill>
              </a:rPr>
              <a:t> </a:t>
            </a:r>
            <a:r>
              <a:rPr lang="en-US" altLang="zh-CN" sz="2400" dirty="0">
                <a:solidFill>
                  <a:schemeClr val="tx1"/>
                </a:solidFill>
              </a:rPr>
              <a:t>time</a:t>
            </a:r>
            <a:r>
              <a:rPr lang="zh-CN" altLang="en-US" sz="2400" dirty="0">
                <a:solidFill>
                  <a:schemeClr val="tx1"/>
                </a:solidFill>
              </a:rPr>
              <a:t> </a:t>
            </a:r>
            <a:r>
              <a:rPr lang="en-US" altLang="zh-CN" sz="2400" dirty="0">
                <a:solidFill>
                  <a:schemeClr val="tx1"/>
                </a:solidFill>
              </a:rPr>
              <a:t>to</a:t>
            </a:r>
            <a:r>
              <a:rPr lang="zh-CN" altLang="en-US" sz="2400" dirty="0">
                <a:solidFill>
                  <a:schemeClr val="tx1"/>
                </a:solidFill>
              </a:rPr>
              <a:t> </a:t>
            </a:r>
            <a:r>
              <a:rPr lang="en-US" altLang="zh-CN" sz="2400" dirty="0">
                <a:solidFill>
                  <a:schemeClr val="tx1"/>
                </a:solidFill>
              </a:rPr>
              <a:t>time</a:t>
            </a:r>
            <a:r>
              <a:rPr lang="en-US" sz="2400" dirty="0">
                <a:solidFill>
                  <a:schemeClr val="tx1"/>
                </a:solidFill>
              </a:rPr>
              <a:t>.</a:t>
            </a:r>
          </a:p>
        </p:txBody>
      </p:sp>
      <p:sp>
        <p:nvSpPr>
          <p:cNvPr id="9" name="TextBox 8">
            <a:extLst>
              <a:ext uri="{FF2B5EF4-FFF2-40B4-BE49-F238E27FC236}">
                <a16:creationId xmlns:a16="http://schemas.microsoft.com/office/drawing/2014/main" id="{8F493A2C-36DA-5737-C481-0C02D5A62830}"/>
              </a:ext>
            </a:extLst>
          </p:cNvPr>
          <p:cNvSpPr txBox="1"/>
          <p:nvPr/>
        </p:nvSpPr>
        <p:spPr>
          <a:xfrm>
            <a:off x="8383710" y="3039159"/>
            <a:ext cx="3657600" cy="1200329"/>
          </a:xfrm>
          <a:prstGeom prst="rect">
            <a:avLst/>
          </a:prstGeom>
          <a:noFill/>
        </p:spPr>
        <p:txBody>
          <a:bodyPr wrap="square">
            <a:spAutoFit/>
          </a:bodyPr>
          <a:lstStyle/>
          <a:p>
            <a:pPr algn="ctr"/>
            <a:r>
              <a:rPr lang="en-US" sz="2400" dirty="0">
                <a:solidFill>
                  <a:schemeClr val="tx1"/>
                </a:solidFill>
              </a:rPr>
              <a:t>In a third </a:t>
            </a:r>
            <a:r>
              <a:rPr lang="en-US" altLang="zh-CN" sz="2400" dirty="0">
                <a:solidFill>
                  <a:schemeClr val="tx1"/>
                </a:solidFill>
              </a:rPr>
              <a:t>deck</a:t>
            </a:r>
            <a:r>
              <a:rPr lang="en-US" sz="2400" dirty="0">
                <a:solidFill>
                  <a:schemeClr val="tx1"/>
                </a:solidFill>
              </a:rPr>
              <a:t>, the stars that each card gives </a:t>
            </a:r>
            <a:r>
              <a:rPr lang="en-US" altLang="zh-CN" sz="2400" b="1" dirty="0">
                <a:solidFill>
                  <a:schemeClr val="tx1"/>
                </a:solidFill>
              </a:rPr>
              <a:t>change</a:t>
            </a:r>
            <a:r>
              <a:rPr lang="en-US" sz="2400" dirty="0">
                <a:solidFill>
                  <a:schemeClr val="tx1"/>
                </a:solidFill>
              </a:rPr>
              <a:t> </a:t>
            </a:r>
            <a:r>
              <a:rPr lang="en-US" altLang="zh-CN" sz="2400" dirty="0">
                <a:solidFill>
                  <a:schemeClr val="tx1"/>
                </a:solidFill>
              </a:rPr>
              <a:t>from</a:t>
            </a:r>
            <a:r>
              <a:rPr lang="zh-CN" altLang="en-US" sz="2400" dirty="0">
                <a:solidFill>
                  <a:schemeClr val="tx1"/>
                </a:solidFill>
              </a:rPr>
              <a:t> </a:t>
            </a:r>
            <a:r>
              <a:rPr lang="en-US" altLang="zh-CN" sz="2400" dirty="0">
                <a:solidFill>
                  <a:schemeClr val="tx1"/>
                </a:solidFill>
              </a:rPr>
              <a:t>trial</a:t>
            </a:r>
            <a:r>
              <a:rPr lang="zh-CN" altLang="en-US" sz="2400" dirty="0">
                <a:solidFill>
                  <a:schemeClr val="tx1"/>
                </a:solidFill>
              </a:rPr>
              <a:t> </a:t>
            </a:r>
            <a:r>
              <a:rPr lang="en-US" altLang="zh-CN" sz="2400" dirty="0">
                <a:solidFill>
                  <a:schemeClr val="tx1"/>
                </a:solidFill>
              </a:rPr>
              <a:t>to</a:t>
            </a:r>
            <a:r>
              <a:rPr lang="zh-CN" altLang="en-US" sz="2400" dirty="0">
                <a:solidFill>
                  <a:schemeClr val="tx1"/>
                </a:solidFill>
              </a:rPr>
              <a:t> </a:t>
            </a:r>
            <a:r>
              <a:rPr lang="en-US" altLang="zh-CN" sz="2400" dirty="0">
                <a:solidFill>
                  <a:schemeClr val="tx1"/>
                </a:solidFill>
              </a:rPr>
              <a:t>trial</a:t>
            </a:r>
            <a:r>
              <a:rPr lang="en-US" altLang="zh-CN" sz="2400" dirty="0"/>
              <a:t>.</a:t>
            </a:r>
            <a:endParaRPr lang="en-US" sz="2400" dirty="0"/>
          </a:p>
        </p:txBody>
      </p:sp>
      <p:sp>
        <p:nvSpPr>
          <p:cNvPr id="14" name="TextBox 13">
            <a:extLst>
              <a:ext uri="{FF2B5EF4-FFF2-40B4-BE49-F238E27FC236}">
                <a16:creationId xmlns:a16="http://schemas.microsoft.com/office/drawing/2014/main" id="{7113AADE-B5D0-61E3-55ED-B8D0F57F4011}"/>
              </a:ext>
            </a:extLst>
          </p:cNvPr>
          <p:cNvSpPr txBox="1"/>
          <p:nvPr/>
        </p:nvSpPr>
        <p:spPr>
          <a:xfrm>
            <a:off x="565507" y="3039161"/>
            <a:ext cx="3827978" cy="1200329"/>
          </a:xfrm>
          <a:prstGeom prst="rect">
            <a:avLst/>
          </a:prstGeom>
          <a:noFill/>
        </p:spPr>
        <p:txBody>
          <a:bodyPr wrap="square">
            <a:spAutoFit/>
          </a:bodyPr>
          <a:lstStyle/>
          <a:p>
            <a:pPr algn="ctr"/>
            <a:r>
              <a:rPr lang="en-US" sz="2400" dirty="0">
                <a:solidFill>
                  <a:schemeClr val="tx1"/>
                </a:solidFill>
              </a:rPr>
              <a:t>In one </a:t>
            </a:r>
            <a:r>
              <a:rPr lang="en-US" altLang="zh-CN" sz="2400" dirty="0">
                <a:solidFill>
                  <a:schemeClr val="tx1"/>
                </a:solidFill>
              </a:rPr>
              <a:t>deck</a:t>
            </a:r>
            <a:r>
              <a:rPr lang="en-US" sz="2400" dirty="0">
                <a:solidFill>
                  <a:schemeClr val="tx1"/>
                </a:solidFill>
              </a:rPr>
              <a:t>, one color will </a:t>
            </a:r>
            <a:r>
              <a:rPr lang="en-US" sz="2400" b="1" dirty="0">
                <a:solidFill>
                  <a:schemeClr val="tx1"/>
                </a:solidFill>
              </a:rPr>
              <a:t>always</a:t>
            </a:r>
            <a:r>
              <a:rPr lang="en-US" sz="2400" dirty="0">
                <a:solidFill>
                  <a:schemeClr val="tx1"/>
                </a:solidFill>
              </a:rPr>
              <a:t> gi</a:t>
            </a:r>
            <a:r>
              <a:rPr lang="en-US" altLang="zh-CN" sz="2400" dirty="0">
                <a:solidFill>
                  <a:schemeClr val="tx1"/>
                </a:solidFill>
              </a:rPr>
              <a:t>ve</a:t>
            </a:r>
            <a:r>
              <a:rPr lang="zh-CN" altLang="en-US" sz="2400" dirty="0">
                <a:solidFill>
                  <a:schemeClr val="tx1"/>
                </a:solidFill>
              </a:rPr>
              <a:t> </a:t>
            </a:r>
            <a:r>
              <a:rPr lang="en-US" altLang="zh-CN" sz="2400" dirty="0">
                <a:solidFill>
                  <a:schemeClr val="tx1"/>
                </a:solidFill>
              </a:rPr>
              <a:t>more</a:t>
            </a:r>
            <a:r>
              <a:rPr lang="zh-CN" altLang="en-US" sz="2400" dirty="0">
                <a:solidFill>
                  <a:schemeClr val="tx1"/>
                </a:solidFill>
              </a:rPr>
              <a:t> </a:t>
            </a:r>
            <a:r>
              <a:rPr lang="en-US" altLang="zh-CN" sz="2400" dirty="0">
                <a:solidFill>
                  <a:schemeClr val="tx1"/>
                </a:solidFill>
              </a:rPr>
              <a:t>stars</a:t>
            </a:r>
            <a:r>
              <a:rPr lang="zh-CN" altLang="en-US" sz="2400" dirty="0">
                <a:solidFill>
                  <a:schemeClr val="tx1"/>
                </a:solidFill>
              </a:rPr>
              <a:t> </a:t>
            </a:r>
            <a:r>
              <a:rPr lang="en-US" altLang="zh-CN" sz="2400" dirty="0">
                <a:solidFill>
                  <a:schemeClr val="tx1"/>
                </a:solidFill>
              </a:rPr>
              <a:t>than</a:t>
            </a:r>
            <a:r>
              <a:rPr lang="zh-CN" altLang="en-US" sz="2400" dirty="0">
                <a:solidFill>
                  <a:schemeClr val="tx1"/>
                </a:solidFill>
              </a:rPr>
              <a:t> </a:t>
            </a:r>
            <a:r>
              <a:rPr lang="en-US" altLang="zh-CN" sz="2400" dirty="0">
                <a:solidFill>
                  <a:schemeClr val="tx1"/>
                </a:solidFill>
              </a:rPr>
              <a:t>the</a:t>
            </a:r>
            <a:r>
              <a:rPr lang="zh-CN" altLang="en-US" sz="2400" dirty="0">
                <a:solidFill>
                  <a:schemeClr val="tx1"/>
                </a:solidFill>
              </a:rPr>
              <a:t> </a:t>
            </a:r>
            <a:r>
              <a:rPr lang="en-US" altLang="zh-CN" sz="2400" dirty="0">
                <a:solidFill>
                  <a:schemeClr val="tx1"/>
                </a:solidFill>
              </a:rPr>
              <a:t>other.</a:t>
            </a:r>
          </a:p>
        </p:txBody>
      </p:sp>
      <p:sp>
        <p:nvSpPr>
          <p:cNvPr id="15" name="Content Placeholder 2">
            <a:extLst>
              <a:ext uri="{FF2B5EF4-FFF2-40B4-BE49-F238E27FC236}">
                <a16:creationId xmlns:a16="http://schemas.microsoft.com/office/drawing/2014/main" id="{E7B8A6D3-B11B-18EC-A9E5-8F29361CA8A7}"/>
              </a:ext>
            </a:extLst>
          </p:cNvPr>
          <p:cNvSpPr txBox="1">
            <a:spLocks/>
          </p:cNvSpPr>
          <p:nvPr/>
        </p:nvSpPr>
        <p:spPr>
          <a:xfrm>
            <a:off x="0" y="1447767"/>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None/>
            </a:pPr>
            <a:endParaRPr lang="en-US" altLang="zh-CN" dirty="0"/>
          </a:p>
          <a:p>
            <a:pPr marL="0" indent="0" algn="ctr">
              <a:buNone/>
            </a:pPr>
            <a:endParaRPr lang="en-US" dirty="0"/>
          </a:p>
          <a:p>
            <a:pPr marL="0" indent="0" algn="ctr">
              <a:buNone/>
            </a:pPr>
            <a:endParaRPr lang="en-US" altLang="zh-CN" dirty="0"/>
          </a:p>
          <a:p>
            <a:pPr marL="0" indent="0" algn="ctr">
              <a:buNone/>
            </a:pPr>
            <a:endParaRPr lang="en-US" altLang="zh-CN" dirty="0"/>
          </a:p>
          <a:p>
            <a:pPr marL="0" indent="0" algn="ctr">
              <a:buNone/>
            </a:pPr>
            <a:r>
              <a:rPr lang="en-US" altLang="zh-CN" sz="2400" dirty="0"/>
              <a:t>Note:</a:t>
            </a:r>
            <a:r>
              <a:rPr lang="zh-CN" altLang="en-US" sz="2400" dirty="0"/>
              <a:t> </a:t>
            </a:r>
            <a:r>
              <a:rPr lang="en-US" altLang="zh-CN" sz="2400" dirty="0"/>
              <a:t>the</a:t>
            </a:r>
            <a:r>
              <a:rPr lang="zh-CN" altLang="en-US" sz="2400" dirty="0"/>
              <a:t> </a:t>
            </a:r>
            <a:r>
              <a:rPr lang="en-US" altLang="zh-CN" sz="2400" dirty="0"/>
              <a:t>background</a:t>
            </a:r>
            <a:r>
              <a:rPr lang="zh-CN" altLang="en-US" sz="2400" dirty="0"/>
              <a:t> </a:t>
            </a:r>
            <a:r>
              <a:rPr lang="en-US" altLang="zh-CN" sz="2400" dirty="0"/>
              <a:t>color</a:t>
            </a:r>
            <a:r>
              <a:rPr lang="zh-CN" altLang="en-US" sz="2400" dirty="0"/>
              <a:t> </a:t>
            </a:r>
            <a:r>
              <a:rPr lang="en-US" altLang="zh-CN" sz="2400" dirty="0"/>
              <a:t>will</a:t>
            </a:r>
            <a:r>
              <a:rPr lang="zh-CN" altLang="en-US" sz="2400" dirty="0"/>
              <a:t> </a:t>
            </a:r>
            <a:r>
              <a:rPr lang="en-US" altLang="zh-CN" sz="2400" dirty="0">
                <a:solidFill>
                  <a:srgbClr val="FF0000"/>
                </a:solidFill>
              </a:rPr>
              <a:t>NOT</a:t>
            </a:r>
            <a:r>
              <a:rPr lang="zh-CN" altLang="en-US" sz="2400" dirty="0"/>
              <a:t> </a:t>
            </a:r>
            <a:r>
              <a:rPr lang="en-US" altLang="zh-CN" sz="2400" dirty="0"/>
              <a:t>tell</a:t>
            </a:r>
            <a:r>
              <a:rPr lang="zh-CN" altLang="en-US" sz="2400" dirty="0"/>
              <a:t> </a:t>
            </a:r>
            <a:r>
              <a:rPr lang="en-US" altLang="zh-CN" sz="2400" dirty="0"/>
              <a:t>you</a:t>
            </a:r>
            <a:r>
              <a:rPr lang="zh-CN" altLang="en-US" sz="2400" dirty="0"/>
              <a:t> </a:t>
            </a:r>
            <a:r>
              <a:rPr lang="en-US" altLang="zh-CN" sz="2400" dirty="0"/>
              <a:t>which</a:t>
            </a:r>
            <a:r>
              <a:rPr lang="zh-CN" altLang="en-US" sz="2400" dirty="0"/>
              <a:t> </a:t>
            </a:r>
            <a:r>
              <a:rPr lang="en-US" altLang="zh-CN" sz="2400" dirty="0"/>
              <a:t>deck</a:t>
            </a:r>
            <a:r>
              <a:rPr lang="zh-CN" altLang="en-US" sz="2400" dirty="0"/>
              <a:t> </a:t>
            </a:r>
            <a:r>
              <a:rPr lang="en-US" altLang="zh-CN" sz="2400" dirty="0"/>
              <a:t>it</a:t>
            </a:r>
            <a:r>
              <a:rPr lang="zh-CN" altLang="en-US" sz="2400" dirty="0"/>
              <a:t> </a:t>
            </a:r>
            <a:r>
              <a:rPr lang="en-US" altLang="zh-CN" sz="2400" dirty="0"/>
              <a:t>is.</a:t>
            </a:r>
            <a:r>
              <a:rPr lang="zh-CN" altLang="en-US" sz="2400" dirty="0"/>
              <a:t> </a:t>
            </a:r>
            <a:endParaRPr lang="en-US" altLang="zh-CN" sz="2400" dirty="0"/>
          </a:p>
          <a:p>
            <a:pPr marL="0" indent="0" algn="ctr">
              <a:buNone/>
            </a:pPr>
            <a:r>
              <a:rPr lang="en-US" altLang="zh-CN" sz="2400" dirty="0"/>
              <a:t>We</a:t>
            </a:r>
            <a:r>
              <a:rPr lang="zh-CN" altLang="en-US" sz="2400" dirty="0"/>
              <a:t> </a:t>
            </a:r>
            <a:r>
              <a:rPr lang="en-US" altLang="zh-CN" sz="2400" dirty="0"/>
              <a:t>change</a:t>
            </a:r>
            <a:r>
              <a:rPr lang="zh-CN" altLang="en-US" sz="2400" dirty="0"/>
              <a:t> </a:t>
            </a:r>
            <a:r>
              <a:rPr lang="en-US" altLang="zh-CN" sz="2400" dirty="0"/>
              <a:t>the</a:t>
            </a:r>
            <a:r>
              <a:rPr lang="zh-CN" altLang="en-US" sz="2400" dirty="0"/>
              <a:t> </a:t>
            </a:r>
            <a:r>
              <a:rPr lang="en-US" altLang="zh-CN" sz="2400" dirty="0"/>
              <a:t>deck</a:t>
            </a:r>
            <a:r>
              <a:rPr lang="zh-CN" altLang="en-US" sz="2400" dirty="0"/>
              <a:t> </a:t>
            </a:r>
            <a:r>
              <a:rPr lang="en-US" altLang="zh-CN" sz="2400" dirty="0"/>
              <a:t>order</a:t>
            </a:r>
            <a:r>
              <a:rPr lang="zh-CN" altLang="en-US" sz="2400" dirty="0"/>
              <a:t> </a:t>
            </a:r>
            <a:r>
              <a:rPr lang="en-US" altLang="zh-CN" sz="2400" dirty="0"/>
              <a:t>all</a:t>
            </a:r>
            <a:r>
              <a:rPr lang="zh-CN" altLang="en-US" sz="2400" dirty="0"/>
              <a:t> </a:t>
            </a:r>
            <a:r>
              <a:rPr lang="en-US" altLang="zh-CN" sz="2400" dirty="0"/>
              <a:t>the</a:t>
            </a:r>
            <a:r>
              <a:rPr lang="zh-CN" altLang="en-US" sz="2400" dirty="0"/>
              <a:t> </a:t>
            </a:r>
            <a:r>
              <a:rPr lang="en-US" altLang="zh-CN" sz="2400" dirty="0"/>
              <a:t>time.</a:t>
            </a:r>
            <a:r>
              <a:rPr lang="zh-CN" altLang="en-US" sz="2400" dirty="0"/>
              <a:t> </a:t>
            </a:r>
            <a:endParaRPr lang="en-US" sz="2400" dirty="0"/>
          </a:p>
        </p:txBody>
      </p:sp>
    </p:spTree>
    <p:extLst>
      <p:ext uri="{BB962C8B-B14F-4D97-AF65-F5344CB8AC3E}">
        <p14:creationId xmlns:p14="http://schemas.microsoft.com/office/powerpoint/2010/main" val="31406204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39CDCD-DD0F-2870-6823-343083E99967}"/>
              </a:ext>
            </a:extLst>
          </p:cNvPr>
          <p:cNvSpPr txBox="1">
            <a:spLocks/>
          </p:cNvSpPr>
          <p:nvPr/>
        </p:nvSpPr>
        <p:spPr>
          <a:xfrm>
            <a:off x="0" y="1253331"/>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Font typeface="Arial" panose="020B0604020202020204" pitchFamily="34" charset="0"/>
              <a:buNone/>
            </a:pPr>
            <a:endParaRPr lang="en-US" sz="3600" dirty="0"/>
          </a:p>
          <a:p>
            <a:pPr marL="0" indent="0" algn="ctr">
              <a:buNone/>
            </a:pPr>
            <a:r>
              <a:rPr lang="en-US" dirty="0"/>
              <a:t>There are 3 decks of cards in this game.</a:t>
            </a:r>
            <a:r>
              <a:rPr lang="zh-CN" altLang="en-US" dirty="0"/>
              <a:t> </a:t>
            </a:r>
            <a:r>
              <a:rPr lang="en-US" altLang="zh-CN" dirty="0"/>
              <a:t>Each</a:t>
            </a:r>
            <a:r>
              <a:rPr lang="zh-CN" altLang="en-US" dirty="0"/>
              <a:t> </a:t>
            </a:r>
            <a:r>
              <a:rPr lang="en-US" altLang="zh-CN" dirty="0"/>
              <a:t>deck</a:t>
            </a:r>
            <a:r>
              <a:rPr lang="zh-CN" altLang="en-US" dirty="0"/>
              <a:t> </a:t>
            </a:r>
            <a:r>
              <a:rPr lang="en-US" altLang="zh-CN" dirty="0"/>
              <a:t>has</a:t>
            </a:r>
            <a:r>
              <a:rPr lang="zh-CN" altLang="en-US" dirty="0"/>
              <a:t> </a:t>
            </a:r>
            <a:r>
              <a:rPr lang="en-US" altLang="zh-CN" dirty="0"/>
              <a:t>a</a:t>
            </a:r>
            <a:r>
              <a:rPr lang="zh-CN" altLang="en-US" dirty="0"/>
              <a:t> </a:t>
            </a:r>
            <a:r>
              <a:rPr lang="en-US" altLang="zh-CN" dirty="0"/>
              <a:t>different</a:t>
            </a:r>
            <a:r>
              <a:rPr lang="zh-CN" altLang="en-US" dirty="0"/>
              <a:t> </a:t>
            </a:r>
            <a:r>
              <a:rPr lang="en-US" altLang="zh-CN" dirty="0"/>
              <a:t>rule.</a:t>
            </a:r>
          </a:p>
          <a:p>
            <a:pPr marL="0" indent="0" algn="ctr">
              <a:buNone/>
            </a:pPr>
            <a:endParaRPr lang="en-US" dirty="0"/>
          </a:p>
          <a:p>
            <a:pPr marL="0" indent="0" algn="ctr">
              <a:buNone/>
            </a:pPr>
            <a:r>
              <a:rPr lang="en-US" altLang="zh-CN" dirty="0"/>
              <a:t>In</a:t>
            </a:r>
            <a:r>
              <a:rPr lang="zh-CN" altLang="en-US" dirty="0"/>
              <a:t> </a:t>
            </a:r>
            <a:r>
              <a:rPr lang="en-US" altLang="zh-CN" dirty="0"/>
              <a:t>the</a:t>
            </a:r>
            <a:r>
              <a:rPr lang="zh-CN" altLang="en-US" dirty="0"/>
              <a:t> </a:t>
            </a:r>
            <a:r>
              <a:rPr lang="en-US" altLang="zh-CN" dirty="0"/>
              <a:t>following</a:t>
            </a:r>
            <a:r>
              <a:rPr lang="zh-CN" altLang="en-US" dirty="0"/>
              <a:t> </a:t>
            </a:r>
            <a:r>
              <a:rPr lang="en-US" altLang="zh-CN" dirty="0"/>
              <a:t>3</a:t>
            </a:r>
            <a:r>
              <a:rPr lang="zh-CN" altLang="en-US" dirty="0"/>
              <a:t> </a:t>
            </a:r>
            <a:r>
              <a:rPr lang="en-US" altLang="zh-CN" dirty="0"/>
              <a:t>slides,</a:t>
            </a:r>
            <a:r>
              <a:rPr lang="zh-CN" altLang="en-US" dirty="0"/>
              <a:t> </a:t>
            </a:r>
            <a:r>
              <a:rPr lang="en-US" altLang="zh-CN" dirty="0"/>
              <a:t>count</a:t>
            </a:r>
            <a:r>
              <a:rPr lang="zh-CN" altLang="en-US" dirty="0"/>
              <a:t> </a:t>
            </a:r>
            <a:r>
              <a:rPr lang="en-US" altLang="zh-CN" dirty="0"/>
              <a:t>how</a:t>
            </a:r>
            <a:r>
              <a:rPr lang="zh-CN" altLang="en-US" dirty="0"/>
              <a:t> </a:t>
            </a:r>
            <a:r>
              <a:rPr lang="en-US" altLang="zh-CN" dirty="0"/>
              <a:t>many</a:t>
            </a:r>
            <a:r>
              <a:rPr lang="zh-CN" altLang="en-US" dirty="0"/>
              <a:t> </a:t>
            </a:r>
            <a:r>
              <a:rPr lang="en-US" altLang="zh-CN" dirty="0"/>
              <a:t>stars</a:t>
            </a:r>
            <a:r>
              <a:rPr lang="zh-CN" altLang="en-US" dirty="0"/>
              <a:t> </a:t>
            </a:r>
            <a:r>
              <a:rPr lang="en-US" altLang="zh-CN" dirty="0"/>
              <a:t>each</a:t>
            </a:r>
            <a:r>
              <a:rPr lang="zh-CN" altLang="en-US" dirty="0"/>
              <a:t> </a:t>
            </a:r>
            <a:r>
              <a:rPr lang="en-US" altLang="zh-CN" dirty="0"/>
              <a:t>card</a:t>
            </a:r>
            <a:r>
              <a:rPr lang="zh-CN" altLang="en-US" dirty="0"/>
              <a:t> </a:t>
            </a:r>
            <a:r>
              <a:rPr lang="en-US" altLang="zh-CN" dirty="0"/>
              <a:t>gives</a:t>
            </a:r>
            <a:r>
              <a:rPr lang="zh-CN" altLang="en-US" dirty="0"/>
              <a:t> </a:t>
            </a:r>
            <a:r>
              <a:rPr lang="en-US" altLang="zh-CN" dirty="0"/>
              <a:t>in</a:t>
            </a:r>
            <a:r>
              <a:rPr lang="zh-CN" altLang="en-US" dirty="0"/>
              <a:t> </a:t>
            </a:r>
            <a:r>
              <a:rPr lang="en-US" altLang="zh-CN" dirty="0"/>
              <a:t>every</a:t>
            </a:r>
            <a:r>
              <a:rPr lang="zh-CN" altLang="en-US" dirty="0"/>
              <a:t> </a:t>
            </a:r>
            <a:r>
              <a:rPr lang="en-US" altLang="zh-CN" dirty="0"/>
              <a:t>trial.</a:t>
            </a:r>
            <a:endParaRPr lang="en-US" dirty="0"/>
          </a:p>
        </p:txBody>
      </p:sp>
      <p:sp>
        <p:nvSpPr>
          <p:cNvPr id="3" name="Rectangle 2">
            <a:extLst>
              <a:ext uri="{FF2B5EF4-FFF2-40B4-BE49-F238E27FC236}">
                <a16:creationId xmlns:a16="http://schemas.microsoft.com/office/drawing/2014/main" id="{831B228A-CD06-67DF-ABD0-ED9AE51DE4B7}"/>
              </a:ext>
            </a:extLst>
          </p:cNvPr>
          <p:cNvSpPr/>
          <p:nvPr/>
        </p:nvSpPr>
        <p:spPr>
          <a:xfrm>
            <a:off x="2642075" y="1253331"/>
            <a:ext cx="6907853" cy="1323439"/>
          </a:xfrm>
          <a:prstGeom prst="rect">
            <a:avLst/>
          </a:prstGeom>
          <a:noFill/>
        </p:spPr>
        <p:txBody>
          <a:bodyPr wrap="non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3 </a:t>
            </a:r>
            <a:r>
              <a:rPr lang="en-US" altLang="zh-CN" sz="8000" b="1" cap="none" spc="0" dirty="0">
                <a:ln w="22225">
                  <a:solidFill>
                    <a:schemeClr val="accent2"/>
                  </a:solidFill>
                  <a:prstDash val="solid"/>
                </a:ln>
                <a:solidFill>
                  <a:schemeClr val="accent2">
                    <a:lumMod val="40000"/>
                    <a:lumOff val="60000"/>
                  </a:schemeClr>
                </a:solidFill>
                <a:effectLst/>
              </a:rPr>
              <a:t>decks</a:t>
            </a:r>
            <a:r>
              <a:rPr lang="en-US" sz="8000" b="1" cap="none" spc="0" dirty="0">
                <a:ln w="22225">
                  <a:solidFill>
                    <a:schemeClr val="accent2"/>
                  </a:solidFill>
                  <a:prstDash val="solid"/>
                </a:ln>
                <a:solidFill>
                  <a:schemeClr val="accent2">
                    <a:lumMod val="40000"/>
                    <a:lumOff val="60000"/>
                  </a:schemeClr>
                </a:solidFill>
                <a:effectLst/>
              </a:rPr>
              <a:t> of </a:t>
            </a:r>
            <a:r>
              <a:rPr lang="en-US" altLang="zh-CN" sz="8000" b="1" cap="none" spc="0" dirty="0">
                <a:ln w="22225">
                  <a:solidFill>
                    <a:schemeClr val="accent2"/>
                  </a:solidFill>
                  <a:prstDash val="solid"/>
                </a:ln>
                <a:solidFill>
                  <a:schemeClr val="accent2">
                    <a:lumMod val="40000"/>
                    <a:lumOff val="60000"/>
                  </a:schemeClr>
                </a:solidFill>
                <a:effectLst/>
              </a:rPr>
              <a:t>cards</a:t>
            </a:r>
            <a:endParaRPr 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6562281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4644997" y="4636120"/>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4644997" y="3068916"/>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4644997" y="1479426"/>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4747952" y="1576113"/>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3298004" y="1919175"/>
            <a:ext cx="987068"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9" name="TextBox 8">
            <a:extLst>
              <a:ext uri="{FF2B5EF4-FFF2-40B4-BE49-F238E27FC236}">
                <a16:creationId xmlns:a16="http://schemas.microsoft.com/office/drawing/2014/main" id="{CDC6FB79-9E1F-A3C7-CAC1-7DA73B37594C}"/>
              </a:ext>
            </a:extLst>
          </p:cNvPr>
          <p:cNvSpPr txBox="1"/>
          <p:nvPr/>
        </p:nvSpPr>
        <p:spPr>
          <a:xfrm>
            <a:off x="3298004" y="3508330"/>
            <a:ext cx="987067" cy="369332"/>
          </a:xfrm>
          <a:prstGeom prst="rect">
            <a:avLst/>
          </a:prstGeom>
          <a:noFill/>
        </p:spPr>
        <p:txBody>
          <a:bodyPr wrap="square" rtlCol="0">
            <a:spAutoFit/>
          </a:bodyPr>
          <a:lstStyle/>
          <a:p>
            <a:r>
              <a:rPr lang="en-US" dirty="0"/>
              <a:t>15</a:t>
            </a:r>
            <a:r>
              <a:rPr lang="en-US" altLang="zh-CN" baseline="30000" dirty="0"/>
              <a:t>th</a:t>
            </a:r>
            <a:r>
              <a:rPr lang="zh-CN" altLang="en-US" dirty="0"/>
              <a:t> </a:t>
            </a:r>
            <a:r>
              <a:rPr lang="en-US" altLang="zh-CN" dirty="0"/>
              <a:t>trial</a:t>
            </a:r>
            <a:endParaRPr lang="en-US" dirty="0"/>
          </a:p>
        </p:txBody>
      </p:sp>
      <p:sp>
        <p:nvSpPr>
          <p:cNvPr id="10" name="TextBox 9">
            <a:extLst>
              <a:ext uri="{FF2B5EF4-FFF2-40B4-BE49-F238E27FC236}">
                <a16:creationId xmlns:a16="http://schemas.microsoft.com/office/drawing/2014/main" id="{2058C2F5-8148-02F5-D24E-D4D3E6874597}"/>
              </a:ext>
            </a:extLst>
          </p:cNvPr>
          <p:cNvSpPr txBox="1"/>
          <p:nvPr/>
        </p:nvSpPr>
        <p:spPr>
          <a:xfrm>
            <a:off x="3298004" y="5109871"/>
            <a:ext cx="1100610" cy="369332"/>
          </a:xfrm>
          <a:prstGeom prst="rect">
            <a:avLst/>
          </a:prstGeom>
          <a:noFill/>
        </p:spPr>
        <p:txBody>
          <a:bodyPr wrap="square" rtlCol="0">
            <a:spAutoFit/>
          </a:bodyPr>
          <a:lstStyle/>
          <a:p>
            <a:r>
              <a:rPr lang="en-US" dirty="0"/>
              <a:t>3</a:t>
            </a:r>
            <a:r>
              <a:rPr lang="en-US" altLang="zh-CN" dirty="0"/>
              <a:t>0</a:t>
            </a:r>
            <a:r>
              <a:rPr lang="en-US" altLang="zh-CN" baseline="30000" dirty="0"/>
              <a:t>th</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29E2FEBE-D010-9C84-8250-75CCD5E3AD69}"/>
              </a:ext>
            </a:extLst>
          </p:cNvPr>
          <p:cNvSpPr txBox="1"/>
          <p:nvPr/>
        </p:nvSpPr>
        <p:spPr>
          <a:xfrm>
            <a:off x="1539208" y="-818"/>
            <a:ext cx="9391225" cy="523220"/>
          </a:xfrm>
          <a:prstGeom prst="rect">
            <a:avLst/>
          </a:prstGeom>
          <a:noFill/>
        </p:spPr>
        <p:txBody>
          <a:bodyPr wrap="none" rtlCol="0">
            <a:spAutoFit/>
          </a:bodyPr>
          <a:lstStyle/>
          <a:p>
            <a:pPr algn="ctr"/>
            <a:r>
              <a:rPr lang="en-US" sz="2800" dirty="0">
                <a:solidFill>
                  <a:schemeClr val="tx1"/>
                </a:solidFill>
              </a:rPr>
              <a:t>In one set, one color will </a:t>
            </a:r>
            <a:r>
              <a:rPr lang="en-US" sz="2800" b="1" dirty="0">
                <a:solidFill>
                  <a:schemeClr val="tx1"/>
                </a:solidFill>
              </a:rPr>
              <a:t>always</a:t>
            </a:r>
            <a:r>
              <a:rPr lang="en-US" sz="2800" dirty="0">
                <a:solidFill>
                  <a:schemeClr val="tx1"/>
                </a:solidFill>
              </a:rPr>
              <a:t> gi</a:t>
            </a:r>
            <a:r>
              <a:rPr lang="en-US" altLang="zh-CN" sz="2800" dirty="0">
                <a:solidFill>
                  <a:schemeClr val="tx1"/>
                </a:solidFill>
              </a:rPr>
              <a:t>ve</a:t>
            </a:r>
            <a:r>
              <a:rPr lang="zh-CN" altLang="en-US" sz="2800" dirty="0">
                <a:solidFill>
                  <a:schemeClr val="tx1"/>
                </a:solidFill>
              </a:rPr>
              <a:t> </a:t>
            </a:r>
            <a:r>
              <a:rPr lang="en-US" altLang="zh-CN" sz="2800" dirty="0">
                <a:solidFill>
                  <a:schemeClr val="tx1"/>
                </a:solidFill>
              </a:rPr>
              <a:t>more</a:t>
            </a:r>
            <a:r>
              <a:rPr lang="zh-CN" altLang="en-US" sz="2800" dirty="0">
                <a:solidFill>
                  <a:schemeClr val="tx1"/>
                </a:solidFill>
              </a:rPr>
              <a:t> </a:t>
            </a:r>
            <a:r>
              <a:rPr lang="en-US" altLang="zh-CN" sz="2800" dirty="0">
                <a:solidFill>
                  <a:schemeClr val="tx1"/>
                </a:solidFill>
              </a:rPr>
              <a:t>stars</a:t>
            </a:r>
            <a:r>
              <a:rPr lang="zh-CN" altLang="en-US" sz="2800" dirty="0">
                <a:solidFill>
                  <a:schemeClr val="tx1"/>
                </a:solidFill>
              </a:rPr>
              <a:t> </a:t>
            </a:r>
            <a:r>
              <a:rPr lang="en-US" altLang="zh-CN" sz="2800" dirty="0">
                <a:solidFill>
                  <a:schemeClr val="tx1"/>
                </a:solidFill>
              </a:rPr>
              <a:t>than</a:t>
            </a:r>
            <a:r>
              <a:rPr lang="zh-CN" altLang="en-US" sz="2800" dirty="0">
                <a:solidFill>
                  <a:schemeClr val="tx1"/>
                </a:solidFill>
              </a:rPr>
              <a:t> </a:t>
            </a:r>
            <a:r>
              <a:rPr lang="en-US" altLang="zh-CN" sz="2800" dirty="0">
                <a:solidFill>
                  <a:schemeClr val="tx1"/>
                </a:solidFill>
              </a:rPr>
              <a:t>the</a:t>
            </a:r>
            <a:r>
              <a:rPr lang="zh-CN" altLang="en-US" sz="2800" dirty="0">
                <a:solidFill>
                  <a:schemeClr val="tx1"/>
                </a:solidFill>
              </a:rPr>
              <a:t> </a:t>
            </a:r>
            <a:r>
              <a:rPr lang="en-US" altLang="zh-CN" sz="2800" dirty="0">
                <a:solidFill>
                  <a:schemeClr val="tx1"/>
                </a:solidFill>
              </a:rPr>
              <a:t>other.</a:t>
            </a:r>
            <a:endParaRPr lang="en-US" sz="2800" dirty="0">
              <a:solidFill>
                <a:schemeClr val="tx1"/>
              </a:solidFill>
            </a:endParaRPr>
          </a:p>
        </p:txBody>
      </p:sp>
      <p:sp>
        <p:nvSpPr>
          <p:cNvPr id="17" name="Rectangle 16">
            <a:extLst>
              <a:ext uri="{FF2B5EF4-FFF2-40B4-BE49-F238E27FC236}">
                <a16:creationId xmlns:a16="http://schemas.microsoft.com/office/drawing/2014/main" id="{2813B564-AB57-2C77-0B1D-077331593055}"/>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40499058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FDBF846-F893-DAB3-4F1A-7E8F63204694}"/>
              </a:ext>
            </a:extLst>
          </p:cNvPr>
          <p:cNvSpPr>
            <a:spLocks noChangeAspect="1"/>
          </p:cNvSpPr>
          <p:nvPr/>
        </p:nvSpPr>
        <p:spPr>
          <a:xfrm>
            <a:off x="6701286" y="1210139"/>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656" y="1297036"/>
            <a:ext cx="911962" cy="1097280"/>
          </a:xfrm>
          <a:prstGeom prst="rect">
            <a:avLst/>
          </a:prstGeom>
        </p:spPr>
      </p:pic>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260" y="1297036"/>
            <a:ext cx="915220" cy="1097280"/>
          </a:xfrm>
          <a:prstGeom prst="rect">
            <a:avLst/>
          </a:prstGeom>
        </p:spPr>
      </p:pic>
      <p:sp>
        <p:nvSpPr>
          <p:cNvPr id="19" name="TextBox 18">
            <a:extLst>
              <a:ext uri="{FF2B5EF4-FFF2-40B4-BE49-F238E27FC236}">
                <a16:creationId xmlns:a16="http://schemas.microsoft.com/office/drawing/2014/main" id="{A4A1177A-C369-E90F-47E6-913EC1DB1C59}"/>
              </a:ext>
            </a:extLst>
          </p:cNvPr>
          <p:cNvSpPr txBox="1"/>
          <p:nvPr/>
        </p:nvSpPr>
        <p:spPr>
          <a:xfrm>
            <a:off x="3622490" y="1653459"/>
            <a:ext cx="1028067"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20" name="TextBox 19">
            <a:extLst>
              <a:ext uri="{FF2B5EF4-FFF2-40B4-BE49-F238E27FC236}">
                <a16:creationId xmlns:a16="http://schemas.microsoft.com/office/drawing/2014/main" id="{356B99A3-5F5C-B517-0143-72E4D2BF1B52}"/>
              </a:ext>
            </a:extLst>
          </p:cNvPr>
          <p:cNvSpPr txBox="1"/>
          <p:nvPr/>
        </p:nvSpPr>
        <p:spPr>
          <a:xfrm>
            <a:off x="3622490" y="3064946"/>
            <a:ext cx="1100610" cy="369332"/>
          </a:xfrm>
          <a:prstGeom prst="rect">
            <a:avLst/>
          </a:prstGeom>
          <a:noFill/>
        </p:spPr>
        <p:txBody>
          <a:bodyPr wrap="square" rtlCol="0">
            <a:spAutoFit/>
          </a:bodyPr>
          <a:lstStyle/>
          <a:p>
            <a:r>
              <a:rPr lang="en-US" altLang="zh-CN" dirty="0"/>
              <a:t>10</a:t>
            </a:r>
            <a:r>
              <a:rPr lang="en-US" altLang="zh-CN" baseline="30000" dirty="0"/>
              <a:t>th</a:t>
            </a:r>
            <a:r>
              <a:rPr lang="zh-CN" altLang="en-US" dirty="0"/>
              <a:t> </a:t>
            </a:r>
            <a:r>
              <a:rPr lang="en-US" altLang="zh-CN" dirty="0"/>
              <a:t>trial</a:t>
            </a:r>
            <a:endParaRPr lang="en-US" dirty="0"/>
          </a:p>
        </p:txBody>
      </p:sp>
      <p:sp>
        <p:nvSpPr>
          <p:cNvPr id="21" name="TextBox 20">
            <a:extLst>
              <a:ext uri="{FF2B5EF4-FFF2-40B4-BE49-F238E27FC236}">
                <a16:creationId xmlns:a16="http://schemas.microsoft.com/office/drawing/2014/main" id="{7CFF0BBE-ADAB-5FD9-20B6-CC3731BB5C24}"/>
              </a:ext>
            </a:extLst>
          </p:cNvPr>
          <p:cNvSpPr txBox="1"/>
          <p:nvPr/>
        </p:nvSpPr>
        <p:spPr>
          <a:xfrm>
            <a:off x="3622490" y="4447798"/>
            <a:ext cx="1028066" cy="369332"/>
          </a:xfrm>
          <a:prstGeom prst="rect">
            <a:avLst/>
          </a:prstGeom>
          <a:noFill/>
        </p:spPr>
        <p:txBody>
          <a:bodyPr wrap="square" rtlCol="0">
            <a:spAutoFit/>
          </a:bodyPr>
          <a:lstStyle/>
          <a:p>
            <a:r>
              <a:rPr lang="en-US" altLang="zh-CN" dirty="0"/>
              <a:t>20</a:t>
            </a:r>
            <a:r>
              <a:rPr lang="en-US" altLang="zh-CN" baseline="30000" dirty="0"/>
              <a:t>th</a:t>
            </a:r>
            <a:r>
              <a:rPr lang="zh-CN" altLang="en-US" dirty="0"/>
              <a:t> </a:t>
            </a:r>
            <a:r>
              <a:rPr lang="en-US" altLang="zh-CN" dirty="0"/>
              <a:t>trial</a:t>
            </a:r>
            <a:endParaRPr lang="en-US" dirty="0"/>
          </a:p>
        </p:txBody>
      </p:sp>
      <p:sp>
        <p:nvSpPr>
          <p:cNvPr id="4" name="TextBox 3">
            <a:extLst>
              <a:ext uri="{FF2B5EF4-FFF2-40B4-BE49-F238E27FC236}">
                <a16:creationId xmlns:a16="http://schemas.microsoft.com/office/drawing/2014/main" id="{818A918F-595E-83EC-2299-9C6C70DB740B}"/>
              </a:ext>
            </a:extLst>
          </p:cNvPr>
          <p:cNvSpPr txBox="1"/>
          <p:nvPr/>
        </p:nvSpPr>
        <p:spPr>
          <a:xfrm>
            <a:off x="1457294" y="9454"/>
            <a:ext cx="9555053" cy="954107"/>
          </a:xfrm>
          <a:prstGeom prst="rect">
            <a:avLst/>
          </a:prstGeom>
          <a:noFill/>
        </p:spPr>
        <p:txBody>
          <a:bodyPr wrap="none" rtlCol="0">
            <a:spAutoFit/>
          </a:bodyPr>
          <a:lstStyle/>
          <a:p>
            <a:pPr algn="ctr"/>
            <a:r>
              <a:rPr lang="en-US" sz="2800" dirty="0">
                <a:solidFill>
                  <a:schemeClr val="tx1"/>
                </a:solidFill>
              </a:rPr>
              <a:t>In a second set, the better </a:t>
            </a:r>
            <a:r>
              <a:rPr lang="en-US" altLang="zh-CN" sz="2800" dirty="0">
                <a:solidFill>
                  <a:schemeClr val="tx1"/>
                </a:solidFill>
              </a:rPr>
              <a:t>card</a:t>
            </a:r>
            <a:r>
              <a:rPr lang="en-US" sz="2800" dirty="0">
                <a:solidFill>
                  <a:schemeClr val="tx1"/>
                </a:solidFill>
              </a:rPr>
              <a:t> </a:t>
            </a:r>
            <a:r>
              <a:rPr lang="en-US" sz="2800" b="1" dirty="0">
                <a:solidFill>
                  <a:schemeClr val="tx1"/>
                </a:solidFill>
              </a:rPr>
              <a:t>switches</a:t>
            </a:r>
            <a:r>
              <a:rPr lang="en-US" sz="2800" dirty="0">
                <a:solidFill>
                  <a:schemeClr val="tx1"/>
                </a:solidFill>
              </a:rPr>
              <a:t>, but the stars they give </a:t>
            </a:r>
          </a:p>
          <a:p>
            <a:pPr algn="ctr"/>
            <a:r>
              <a:rPr lang="en-US" sz="2800" dirty="0">
                <a:solidFill>
                  <a:schemeClr val="tx1"/>
                </a:solidFill>
              </a:rPr>
              <a:t>are around the same.</a:t>
            </a:r>
          </a:p>
        </p:txBody>
      </p:sp>
      <p:sp>
        <p:nvSpPr>
          <p:cNvPr id="6" name="Rectangle 5">
            <a:extLst>
              <a:ext uri="{FF2B5EF4-FFF2-40B4-BE49-F238E27FC236}">
                <a16:creationId xmlns:a16="http://schemas.microsoft.com/office/drawing/2014/main" id="{DBAFC7C5-FABB-AD88-D517-DC743505C90B}"/>
              </a:ext>
            </a:extLst>
          </p:cNvPr>
          <p:cNvSpPr>
            <a:spLocks noChangeAspect="1"/>
          </p:cNvSpPr>
          <p:nvPr/>
        </p:nvSpPr>
        <p:spPr>
          <a:xfrm>
            <a:off x="6701286" y="2640691"/>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7" name="Picture 6" descr="A green background with yellow stars&#10;&#10;Description automatically generated">
            <a:extLst>
              <a:ext uri="{FF2B5EF4-FFF2-40B4-BE49-F238E27FC236}">
                <a16:creationId xmlns:a16="http://schemas.microsoft.com/office/drawing/2014/main" id="{B757AA22-1E98-FCC1-AB11-AFFEDF0D4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656" y="2727588"/>
            <a:ext cx="911962" cy="1097280"/>
          </a:xfrm>
          <a:prstGeom prst="rect">
            <a:avLst/>
          </a:prstGeom>
        </p:spPr>
      </p:pic>
      <p:pic>
        <p:nvPicPr>
          <p:cNvPr id="17" name="Picture 16" descr="A blue background with yellow stars&#10;&#10;Description automatically generated">
            <a:extLst>
              <a:ext uri="{FF2B5EF4-FFF2-40B4-BE49-F238E27FC236}">
                <a16:creationId xmlns:a16="http://schemas.microsoft.com/office/drawing/2014/main" id="{938FFE84-B514-AE3E-8A1A-D947DE8A67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260" y="2727588"/>
            <a:ext cx="915220" cy="1097280"/>
          </a:xfrm>
          <a:prstGeom prst="rect">
            <a:avLst/>
          </a:prstGeom>
        </p:spPr>
      </p:pic>
      <p:sp>
        <p:nvSpPr>
          <p:cNvPr id="18" name="Rectangle 17">
            <a:extLst>
              <a:ext uri="{FF2B5EF4-FFF2-40B4-BE49-F238E27FC236}">
                <a16:creationId xmlns:a16="http://schemas.microsoft.com/office/drawing/2014/main" id="{66A4C813-1ED7-C7F9-6E51-A414EC3B3938}"/>
              </a:ext>
            </a:extLst>
          </p:cNvPr>
          <p:cNvSpPr>
            <a:spLocks noChangeAspect="1"/>
          </p:cNvSpPr>
          <p:nvPr/>
        </p:nvSpPr>
        <p:spPr>
          <a:xfrm>
            <a:off x="4836565" y="40649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3" name="Picture 32" descr="A blue background with yellow stars&#10;&#10;Description automatically generated">
            <a:extLst>
              <a:ext uri="{FF2B5EF4-FFF2-40B4-BE49-F238E27FC236}">
                <a16:creationId xmlns:a16="http://schemas.microsoft.com/office/drawing/2014/main" id="{87E0C065-E4D7-E2E8-9B71-245A9F0C20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260" y="4158140"/>
            <a:ext cx="915220"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7C3FB103-B095-AA11-D92D-D53827AB21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3656" y="4151113"/>
            <a:ext cx="911962" cy="1097280"/>
          </a:xfrm>
          <a:prstGeom prst="rect">
            <a:avLst/>
          </a:prstGeom>
        </p:spPr>
      </p:pic>
      <p:sp>
        <p:nvSpPr>
          <p:cNvPr id="37" name="Rectangle 36">
            <a:extLst>
              <a:ext uri="{FF2B5EF4-FFF2-40B4-BE49-F238E27FC236}">
                <a16:creationId xmlns:a16="http://schemas.microsoft.com/office/drawing/2014/main" id="{78B03C01-E21B-7FDD-BA53-B73B09B9F2E3}"/>
              </a:ext>
            </a:extLst>
          </p:cNvPr>
          <p:cNvSpPr>
            <a:spLocks noChangeAspect="1"/>
          </p:cNvSpPr>
          <p:nvPr/>
        </p:nvSpPr>
        <p:spPr>
          <a:xfrm>
            <a:off x="4836565" y="551993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8" name="Picture 37" descr="A blue background with yellow stars&#10;&#10;Description automatically generated">
            <a:extLst>
              <a:ext uri="{FF2B5EF4-FFF2-40B4-BE49-F238E27FC236}">
                <a16:creationId xmlns:a16="http://schemas.microsoft.com/office/drawing/2014/main" id="{CCCCA5D5-012C-4F69-2C99-D07095243B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260" y="5613141"/>
            <a:ext cx="915220" cy="1097280"/>
          </a:xfrm>
          <a:prstGeom prst="rect">
            <a:avLst/>
          </a:prstGeom>
        </p:spPr>
      </p:pic>
      <p:pic>
        <p:nvPicPr>
          <p:cNvPr id="41" name="Picture 40" descr="A green background with yellow stars&#10;&#10;Description automatically generated">
            <a:extLst>
              <a:ext uri="{FF2B5EF4-FFF2-40B4-BE49-F238E27FC236}">
                <a16:creationId xmlns:a16="http://schemas.microsoft.com/office/drawing/2014/main" id="{7F230EE7-6BC4-C46B-C654-AC2580D6F3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3656" y="5606114"/>
            <a:ext cx="911962" cy="1097280"/>
          </a:xfrm>
          <a:prstGeom prst="rect">
            <a:avLst/>
          </a:prstGeom>
        </p:spPr>
      </p:pic>
      <p:sp>
        <p:nvSpPr>
          <p:cNvPr id="45" name="TextBox 44">
            <a:extLst>
              <a:ext uri="{FF2B5EF4-FFF2-40B4-BE49-F238E27FC236}">
                <a16:creationId xmlns:a16="http://schemas.microsoft.com/office/drawing/2014/main" id="{0EAF9635-7B41-E9DC-0100-D561C0C34B1A}"/>
              </a:ext>
            </a:extLst>
          </p:cNvPr>
          <p:cNvSpPr txBox="1"/>
          <p:nvPr/>
        </p:nvSpPr>
        <p:spPr>
          <a:xfrm>
            <a:off x="3622490" y="5859285"/>
            <a:ext cx="1028066" cy="369332"/>
          </a:xfrm>
          <a:prstGeom prst="rect">
            <a:avLst/>
          </a:prstGeom>
          <a:noFill/>
        </p:spPr>
        <p:txBody>
          <a:bodyPr wrap="square" rtlCol="0">
            <a:spAutoFit/>
          </a:bodyPr>
          <a:lstStyle/>
          <a:p>
            <a:r>
              <a:rPr lang="en-US" altLang="zh-CN" dirty="0"/>
              <a:t>30</a:t>
            </a:r>
            <a:r>
              <a:rPr lang="en-US" altLang="zh-CN" baseline="30000" dirty="0"/>
              <a:t>th</a:t>
            </a:r>
            <a:r>
              <a:rPr lang="zh-CN" altLang="en-US" dirty="0"/>
              <a:t> </a:t>
            </a:r>
            <a:r>
              <a:rPr lang="en-US" altLang="zh-CN" dirty="0"/>
              <a:t>trial</a:t>
            </a:r>
            <a:endParaRPr lang="en-US" dirty="0"/>
          </a:p>
        </p:txBody>
      </p:sp>
      <p:sp>
        <p:nvSpPr>
          <p:cNvPr id="46" name="Rectangle 45">
            <a:extLst>
              <a:ext uri="{FF2B5EF4-FFF2-40B4-BE49-F238E27FC236}">
                <a16:creationId xmlns:a16="http://schemas.microsoft.com/office/drawing/2014/main" id="{79402EE8-C4CF-A04C-3B61-532046670336}"/>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28036351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7E69C095-6781-02BD-878E-98A8E374D4C3}"/>
              </a:ext>
            </a:extLst>
          </p:cNvPr>
          <p:cNvSpPr>
            <a:spLocks noChangeAspect="1"/>
          </p:cNvSpPr>
          <p:nvPr/>
        </p:nvSpPr>
        <p:spPr>
          <a:xfrm>
            <a:off x="6596294" y="556879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51" name="Picture 50" descr="A green background with yellow stars&#10;&#10;Description automatically generated">
            <a:extLst>
              <a:ext uri="{FF2B5EF4-FFF2-40B4-BE49-F238E27FC236}">
                <a16:creationId xmlns:a16="http://schemas.microsoft.com/office/drawing/2014/main" id="{4CE094E4-11BB-1A01-663D-37DC556D1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6065" y="5660232"/>
            <a:ext cx="911962" cy="1097280"/>
          </a:xfrm>
          <a:prstGeom prst="rect">
            <a:avLst/>
          </a:prstGeom>
        </p:spPr>
      </p:pic>
      <p:grpSp>
        <p:nvGrpSpPr>
          <p:cNvPr id="44" name="Group 43">
            <a:extLst>
              <a:ext uri="{FF2B5EF4-FFF2-40B4-BE49-F238E27FC236}">
                <a16:creationId xmlns:a16="http://schemas.microsoft.com/office/drawing/2014/main" id="{C98965FD-6EB3-24D0-FDB2-59E5615EE06E}"/>
              </a:ext>
            </a:extLst>
          </p:cNvPr>
          <p:cNvGrpSpPr/>
          <p:nvPr/>
        </p:nvGrpSpPr>
        <p:grpSpPr>
          <a:xfrm>
            <a:off x="4752155" y="1246837"/>
            <a:ext cx="2965331" cy="4185629"/>
            <a:chOff x="4587865" y="1760548"/>
            <a:chExt cx="2965331" cy="4185629"/>
          </a:xfrm>
        </p:grpSpPr>
        <p:sp>
          <p:nvSpPr>
            <p:cNvPr id="37" name="Rectangle 36">
              <a:extLst>
                <a:ext uri="{FF2B5EF4-FFF2-40B4-BE49-F238E27FC236}">
                  <a16:creationId xmlns:a16="http://schemas.microsoft.com/office/drawing/2014/main" id="{7B866C58-369B-A090-F3BE-6F11E6362D85}"/>
                </a:ext>
              </a:extLst>
            </p:cNvPr>
            <p:cNvSpPr>
              <a:spLocks noChangeAspect="1"/>
            </p:cNvSpPr>
            <p:nvPr/>
          </p:nvSpPr>
          <p:spPr>
            <a:xfrm>
              <a:off x="4587865" y="4666017"/>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99431EDA-E9AE-FF23-7634-B46DD23411C9}"/>
                </a:ext>
              </a:extLst>
            </p:cNvPr>
            <p:cNvSpPr>
              <a:spLocks noChangeAspect="1"/>
            </p:cNvSpPr>
            <p:nvPr/>
          </p:nvSpPr>
          <p:spPr>
            <a:xfrm>
              <a:off x="6450358" y="322883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056E2E09-89D9-14D9-38B8-0ED1772E06B7}"/>
                </a:ext>
              </a:extLst>
            </p:cNvPr>
            <p:cNvSpPr>
              <a:spLocks noChangeAspect="1"/>
            </p:cNvSpPr>
            <p:nvPr/>
          </p:nvSpPr>
          <p:spPr>
            <a:xfrm>
              <a:off x="645258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descr="A green background with yellow stars&#10;&#10;Description automatically generated">
              <a:extLst>
                <a:ext uri="{FF2B5EF4-FFF2-40B4-BE49-F238E27FC236}">
                  <a16:creationId xmlns:a16="http://schemas.microsoft.com/office/drawing/2014/main" id="{4FC963A5-B1C6-1EFD-C503-53CC4AE4F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956" y="1847445"/>
              <a:ext cx="911962" cy="1097280"/>
            </a:xfrm>
            <a:prstGeom prst="rect">
              <a:avLst/>
            </a:prstGeom>
          </p:spPr>
        </p:pic>
        <p:pic>
          <p:nvPicPr>
            <p:cNvPr id="4" name="Picture 3" descr="A blue background with yellow stars&#10;&#10;Description automatically generated">
              <a:extLst>
                <a:ext uri="{FF2B5EF4-FFF2-40B4-BE49-F238E27FC236}">
                  <a16:creationId xmlns:a16="http://schemas.microsoft.com/office/drawing/2014/main" id="{187BB7F1-EE00-6094-0BF5-A75094F27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60" y="1847445"/>
              <a:ext cx="915220" cy="1097280"/>
            </a:xfrm>
            <a:prstGeom prst="rect">
              <a:avLst/>
            </a:prstGeom>
          </p:spPr>
        </p:pic>
        <p:pic>
          <p:nvPicPr>
            <p:cNvPr id="28" name="Picture 27" descr="A screen shot of a green screen with white stars&#10;&#10;Description automatically generated">
              <a:extLst>
                <a:ext uri="{FF2B5EF4-FFF2-40B4-BE49-F238E27FC236}">
                  <a16:creationId xmlns:a16="http://schemas.microsoft.com/office/drawing/2014/main" id="{81026212-95EE-EEB9-8AB7-9EE4C55C29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230" y="4767480"/>
              <a:ext cx="911962" cy="1097280"/>
            </a:xfrm>
            <a:prstGeom prst="rect">
              <a:avLst/>
            </a:prstGeom>
          </p:spPr>
        </p:pic>
        <p:pic>
          <p:nvPicPr>
            <p:cNvPr id="29" name="Picture 28" descr="A blue background with yellow stars&#10;&#10;Description automatically generated">
              <a:extLst>
                <a:ext uri="{FF2B5EF4-FFF2-40B4-BE49-F238E27FC236}">
                  <a16:creationId xmlns:a16="http://schemas.microsoft.com/office/drawing/2014/main" id="{84D0A1C9-BAEA-18DA-5B26-7156EC55CE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0560" y="4767731"/>
              <a:ext cx="915220" cy="1097280"/>
            </a:xfrm>
            <a:prstGeom prst="rect">
              <a:avLst/>
            </a:prstGeom>
          </p:spPr>
        </p:pic>
        <p:pic>
          <p:nvPicPr>
            <p:cNvPr id="34" name="Picture 33" descr="A blue background with stars&#10;&#10;Description automatically generated">
              <a:extLst>
                <a:ext uri="{FF2B5EF4-FFF2-40B4-BE49-F238E27FC236}">
                  <a16:creationId xmlns:a16="http://schemas.microsoft.com/office/drawing/2014/main" id="{9A8683D2-38F7-7CF2-7C5B-ED03996275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0560" y="3302451"/>
              <a:ext cx="915220"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A58CFF3C-4693-D238-3BAF-0107ED65F4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1593" y="3332756"/>
              <a:ext cx="911962" cy="1097280"/>
            </a:xfrm>
            <a:prstGeom prst="rect">
              <a:avLst/>
            </a:prstGeom>
          </p:spPr>
        </p:pic>
      </p:grpSp>
      <p:sp>
        <p:nvSpPr>
          <p:cNvPr id="48" name="Rectangle 47">
            <a:extLst>
              <a:ext uri="{FF2B5EF4-FFF2-40B4-BE49-F238E27FC236}">
                <a16:creationId xmlns:a16="http://schemas.microsoft.com/office/drawing/2014/main" id="{890AAEBA-A8EC-6CB2-1886-B8E295BD02C4}"/>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
        <p:nvSpPr>
          <p:cNvPr id="49" name="TextBox 48">
            <a:extLst>
              <a:ext uri="{FF2B5EF4-FFF2-40B4-BE49-F238E27FC236}">
                <a16:creationId xmlns:a16="http://schemas.microsoft.com/office/drawing/2014/main" id="{7F2BBEAD-DC43-571D-1235-3EABAEDB198F}"/>
              </a:ext>
            </a:extLst>
          </p:cNvPr>
          <p:cNvSpPr txBox="1"/>
          <p:nvPr/>
        </p:nvSpPr>
        <p:spPr>
          <a:xfrm>
            <a:off x="2228564" y="9454"/>
            <a:ext cx="8012514" cy="954107"/>
          </a:xfrm>
          <a:prstGeom prst="rect">
            <a:avLst/>
          </a:prstGeom>
          <a:noFill/>
        </p:spPr>
        <p:txBody>
          <a:bodyPr wrap="none" rtlCol="0">
            <a:spAutoFit/>
          </a:bodyPr>
          <a:lstStyle/>
          <a:p>
            <a:pPr algn="ctr"/>
            <a:r>
              <a:rPr lang="en-US" sz="2800" dirty="0">
                <a:solidFill>
                  <a:schemeClr val="tx1"/>
                </a:solidFill>
              </a:rPr>
              <a:t>In a third set, the stars that each card gives vary a lot, </a:t>
            </a:r>
          </a:p>
          <a:p>
            <a:pPr algn="ctr"/>
            <a:r>
              <a:rPr lang="en-US" sz="2800" dirty="0">
                <a:solidFill>
                  <a:schemeClr val="tx1"/>
                </a:solidFill>
              </a:rPr>
              <a:t>so it’s more difficult to tell.</a:t>
            </a:r>
          </a:p>
        </p:txBody>
      </p:sp>
      <p:pic>
        <p:nvPicPr>
          <p:cNvPr id="50" name="Picture 49" descr="A blue background with stars&#10;&#10;Description automatically generated">
            <a:extLst>
              <a:ext uri="{FF2B5EF4-FFF2-40B4-BE49-F238E27FC236}">
                <a16:creationId xmlns:a16="http://schemas.microsoft.com/office/drawing/2014/main" id="{6099AC9F-D844-75FA-5F8D-0DB06FFBDF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44850" y="5660232"/>
            <a:ext cx="915220" cy="1097280"/>
          </a:xfrm>
          <a:prstGeom prst="rect">
            <a:avLst/>
          </a:prstGeom>
        </p:spPr>
      </p:pic>
      <p:sp>
        <p:nvSpPr>
          <p:cNvPr id="57" name="TextBox 56">
            <a:extLst>
              <a:ext uri="{FF2B5EF4-FFF2-40B4-BE49-F238E27FC236}">
                <a16:creationId xmlns:a16="http://schemas.microsoft.com/office/drawing/2014/main" id="{9297CE4F-EAAA-7994-5E65-E48FC145C718}"/>
              </a:ext>
            </a:extLst>
          </p:cNvPr>
          <p:cNvSpPr txBox="1"/>
          <p:nvPr/>
        </p:nvSpPr>
        <p:spPr>
          <a:xfrm>
            <a:off x="3622490" y="1653459"/>
            <a:ext cx="1028067" cy="369332"/>
          </a:xfrm>
          <a:prstGeom prst="rect">
            <a:avLst/>
          </a:prstGeom>
          <a:noFill/>
        </p:spPr>
        <p:txBody>
          <a:bodyPr wrap="square" rtlCol="0">
            <a:spAutoFit/>
          </a:bodyPr>
          <a:lstStyle/>
          <a:p>
            <a:r>
              <a:rPr lang="en-US" dirty="0"/>
              <a:t>1</a:t>
            </a:r>
            <a:r>
              <a:rPr lang="en-US" altLang="zh-CN" baseline="30000" dirty="0"/>
              <a:t>st</a:t>
            </a:r>
            <a:r>
              <a:rPr lang="zh-CN" altLang="en-US" dirty="0"/>
              <a:t> </a:t>
            </a:r>
            <a:r>
              <a:rPr lang="en-US" altLang="zh-CN" dirty="0"/>
              <a:t>trial</a:t>
            </a:r>
            <a:endParaRPr lang="en-US" dirty="0"/>
          </a:p>
        </p:txBody>
      </p:sp>
      <p:sp>
        <p:nvSpPr>
          <p:cNvPr id="58" name="TextBox 57">
            <a:extLst>
              <a:ext uri="{FF2B5EF4-FFF2-40B4-BE49-F238E27FC236}">
                <a16:creationId xmlns:a16="http://schemas.microsoft.com/office/drawing/2014/main" id="{7CFAF033-BE28-3FDE-EF43-B15DE911F9DC}"/>
              </a:ext>
            </a:extLst>
          </p:cNvPr>
          <p:cNvSpPr txBox="1"/>
          <p:nvPr/>
        </p:nvSpPr>
        <p:spPr>
          <a:xfrm>
            <a:off x="3622490" y="3064946"/>
            <a:ext cx="1100610" cy="369332"/>
          </a:xfrm>
          <a:prstGeom prst="rect">
            <a:avLst/>
          </a:prstGeom>
          <a:noFill/>
        </p:spPr>
        <p:txBody>
          <a:bodyPr wrap="square" rtlCol="0">
            <a:spAutoFit/>
          </a:bodyPr>
          <a:lstStyle/>
          <a:p>
            <a:r>
              <a:rPr lang="en-US" altLang="zh-CN" dirty="0"/>
              <a:t>10</a:t>
            </a:r>
            <a:r>
              <a:rPr lang="en-US" altLang="zh-CN" baseline="30000" dirty="0"/>
              <a:t>th</a:t>
            </a:r>
            <a:r>
              <a:rPr lang="zh-CN" altLang="en-US" dirty="0"/>
              <a:t> </a:t>
            </a:r>
            <a:r>
              <a:rPr lang="en-US" altLang="zh-CN" dirty="0"/>
              <a:t>trial</a:t>
            </a:r>
            <a:endParaRPr lang="en-US" dirty="0"/>
          </a:p>
        </p:txBody>
      </p:sp>
      <p:sp>
        <p:nvSpPr>
          <p:cNvPr id="59" name="TextBox 58">
            <a:extLst>
              <a:ext uri="{FF2B5EF4-FFF2-40B4-BE49-F238E27FC236}">
                <a16:creationId xmlns:a16="http://schemas.microsoft.com/office/drawing/2014/main" id="{2D42A2F3-5E47-2084-2E17-3C1BB99D913B}"/>
              </a:ext>
            </a:extLst>
          </p:cNvPr>
          <p:cNvSpPr txBox="1"/>
          <p:nvPr/>
        </p:nvSpPr>
        <p:spPr>
          <a:xfrm>
            <a:off x="3622490" y="4447798"/>
            <a:ext cx="1028066" cy="369332"/>
          </a:xfrm>
          <a:prstGeom prst="rect">
            <a:avLst/>
          </a:prstGeom>
          <a:noFill/>
        </p:spPr>
        <p:txBody>
          <a:bodyPr wrap="square" rtlCol="0">
            <a:spAutoFit/>
          </a:bodyPr>
          <a:lstStyle/>
          <a:p>
            <a:r>
              <a:rPr lang="en-US" altLang="zh-CN" dirty="0"/>
              <a:t>20</a:t>
            </a:r>
            <a:r>
              <a:rPr lang="en-US" altLang="zh-CN" baseline="30000" dirty="0"/>
              <a:t>th</a:t>
            </a:r>
            <a:r>
              <a:rPr lang="zh-CN" altLang="en-US" dirty="0"/>
              <a:t> </a:t>
            </a:r>
            <a:r>
              <a:rPr lang="en-US" altLang="zh-CN" dirty="0"/>
              <a:t>trial</a:t>
            </a:r>
            <a:endParaRPr lang="en-US" dirty="0"/>
          </a:p>
        </p:txBody>
      </p:sp>
      <p:sp>
        <p:nvSpPr>
          <p:cNvPr id="60" name="TextBox 59">
            <a:extLst>
              <a:ext uri="{FF2B5EF4-FFF2-40B4-BE49-F238E27FC236}">
                <a16:creationId xmlns:a16="http://schemas.microsoft.com/office/drawing/2014/main" id="{9028C0C1-F377-399E-9FC1-C03B0F5F9025}"/>
              </a:ext>
            </a:extLst>
          </p:cNvPr>
          <p:cNvSpPr txBox="1"/>
          <p:nvPr/>
        </p:nvSpPr>
        <p:spPr>
          <a:xfrm>
            <a:off x="3622490" y="5859285"/>
            <a:ext cx="1028066" cy="369332"/>
          </a:xfrm>
          <a:prstGeom prst="rect">
            <a:avLst/>
          </a:prstGeom>
          <a:noFill/>
        </p:spPr>
        <p:txBody>
          <a:bodyPr wrap="square" rtlCol="0">
            <a:spAutoFit/>
          </a:bodyPr>
          <a:lstStyle/>
          <a:p>
            <a:r>
              <a:rPr lang="en-US" altLang="zh-CN" dirty="0"/>
              <a:t>30</a:t>
            </a:r>
            <a:r>
              <a:rPr lang="en-US" altLang="zh-CN" baseline="30000" dirty="0"/>
              <a:t>th</a:t>
            </a:r>
            <a:r>
              <a:rPr lang="zh-CN" altLang="en-US" dirty="0"/>
              <a:t> </a:t>
            </a:r>
            <a:r>
              <a:rPr lang="en-US" altLang="zh-CN" dirty="0"/>
              <a:t>trial</a:t>
            </a:r>
            <a:endParaRPr lang="en-US" dirty="0"/>
          </a:p>
        </p:txBody>
      </p:sp>
    </p:spTree>
    <p:extLst>
      <p:ext uri="{BB962C8B-B14F-4D97-AF65-F5344CB8AC3E}">
        <p14:creationId xmlns:p14="http://schemas.microsoft.com/office/powerpoint/2010/main" val="24858166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a:xfrm>
            <a:off x="838200" y="849922"/>
            <a:ext cx="10515600" cy="4351338"/>
          </a:xfrm>
        </p:spPr>
        <p:txBody>
          <a:bodyPr/>
          <a:lstStyle/>
          <a:p>
            <a:pPr marL="0" indent="0" algn="ctr">
              <a:buNone/>
            </a:pPr>
            <a:r>
              <a:rPr lang="en-US" altLang="zh-CN" b="1" dirty="0"/>
              <a:t>But</a:t>
            </a:r>
            <a:r>
              <a:rPr lang="zh-CN" altLang="en-US" b="1" dirty="0"/>
              <a:t> </a:t>
            </a:r>
            <a:r>
              <a:rPr lang="en-US" altLang="zh-CN" b="1" dirty="0"/>
              <a:t>they</a:t>
            </a:r>
            <a:r>
              <a:rPr lang="zh-CN" altLang="en-US" b="1" dirty="0"/>
              <a:t> </a:t>
            </a:r>
            <a:r>
              <a:rPr lang="en-US" altLang="zh-CN" b="1" dirty="0"/>
              <a:t>can</a:t>
            </a:r>
            <a:r>
              <a:rPr lang="zh-CN" altLang="en-US" b="1" dirty="0"/>
              <a:t> </a:t>
            </a:r>
            <a:r>
              <a:rPr lang="en-US" altLang="zh-CN" b="1" dirty="0"/>
              <a:t>switch!</a:t>
            </a:r>
            <a:r>
              <a:rPr lang="zh-CN" altLang="en-US" b="1" dirty="0"/>
              <a:t> </a:t>
            </a:r>
            <a:endParaRPr lang="en-US" altLang="zh-CN" b="1" dirty="0"/>
          </a:p>
          <a:p>
            <a:pPr marL="0" indent="0" algn="ctr">
              <a:buNone/>
            </a:pPr>
            <a:r>
              <a:rPr lang="en-US" altLang="zh-CN" dirty="0"/>
              <a:t>The</a:t>
            </a:r>
            <a:r>
              <a:rPr lang="zh-CN" altLang="en-US" dirty="0"/>
              <a:t> </a:t>
            </a:r>
            <a:r>
              <a:rPr lang="en-US" altLang="zh-CN" dirty="0">
                <a:solidFill>
                  <a:srgbClr val="0070C0"/>
                </a:solidFill>
              </a:rPr>
              <a:t>blue</a:t>
            </a:r>
            <a:r>
              <a:rPr lang="zh-CN" altLang="en-US" dirty="0"/>
              <a:t> </a:t>
            </a:r>
            <a:r>
              <a:rPr lang="en-US" altLang="zh-CN" dirty="0"/>
              <a:t>card</a:t>
            </a:r>
            <a:r>
              <a:rPr lang="zh-CN" altLang="en-US" dirty="0"/>
              <a:t> </a:t>
            </a:r>
            <a:r>
              <a:rPr lang="en-US" altLang="zh-CN" dirty="0"/>
              <a:t>could</a:t>
            </a:r>
            <a:r>
              <a:rPr lang="zh-CN" altLang="en-US" dirty="0"/>
              <a:t> </a:t>
            </a:r>
            <a:r>
              <a:rPr lang="en-US" altLang="zh-CN" dirty="0"/>
              <a:t>be</a:t>
            </a:r>
            <a:r>
              <a:rPr lang="zh-CN" altLang="en-US" dirty="0"/>
              <a:t> </a:t>
            </a:r>
            <a:r>
              <a:rPr lang="en-US" altLang="zh-CN" dirty="0"/>
              <a:t>better</a:t>
            </a:r>
            <a:r>
              <a:rPr lang="zh-CN" altLang="en-US" dirty="0"/>
              <a:t> </a:t>
            </a:r>
            <a:r>
              <a:rPr lang="en-US" altLang="zh-CN" dirty="0"/>
              <a:t>for</a:t>
            </a:r>
            <a:r>
              <a:rPr lang="zh-CN" altLang="en-US" dirty="0"/>
              <a:t> </a:t>
            </a:r>
            <a:r>
              <a:rPr lang="en-US" altLang="zh-CN" dirty="0"/>
              <a:t>20</a:t>
            </a:r>
            <a:r>
              <a:rPr lang="zh-CN" altLang="en-US" dirty="0"/>
              <a:t> </a:t>
            </a:r>
            <a:r>
              <a:rPr lang="en-US" altLang="zh-CN" dirty="0"/>
              <a:t>times,</a:t>
            </a:r>
            <a:r>
              <a:rPr lang="zh-CN" altLang="en-US" dirty="0"/>
              <a:t> </a:t>
            </a:r>
            <a:endParaRPr lang="en-US" altLang="zh-CN" dirty="0"/>
          </a:p>
          <a:p>
            <a:pPr marL="0" indent="0" algn="ctr">
              <a:buNone/>
            </a:pPr>
            <a:r>
              <a:rPr lang="en-US" altLang="zh-CN" dirty="0"/>
              <a:t>and</a:t>
            </a:r>
            <a:r>
              <a:rPr lang="zh-CN" altLang="en-US" dirty="0"/>
              <a:t> </a:t>
            </a:r>
            <a:r>
              <a:rPr lang="en-US" altLang="zh-CN" dirty="0"/>
              <a:t>the</a:t>
            </a:r>
            <a:r>
              <a:rPr lang="zh-CN" altLang="en-US" dirty="0"/>
              <a:t> </a:t>
            </a:r>
            <a:r>
              <a:rPr lang="en-US" altLang="zh-CN" dirty="0">
                <a:solidFill>
                  <a:schemeClr val="accent6"/>
                </a:solidFill>
              </a:rPr>
              <a:t>green</a:t>
            </a:r>
            <a:r>
              <a:rPr lang="zh-CN" altLang="en-US" dirty="0"/>
              <a:t> </a:t>
            </a:r>
            <a:r>
              <a:rPr lang="en-US" altLang="zh-CN" dirty="0"/>
              <a:t>card</a:t>
            </a:r>
            <a:r>
              <a:rPr lang="zh-CN" altLang="en-US" dirty="0"/>
              <a:t> </a:t>
            </a:r>
            <a:r>
              <a:rPr lang="en-US" altLang="zh-CN" dirty="0"/>
              <a:t>could</a:t>
            </a:r>
            <a:r>
              <a:rPr lang="zh-CN" altLang="en-US" dirty="0"/>
              <a:t> </a:t>
            </a:r>
            <a:r>
              <a:rPr lang="en-US" altLang="zh-CN" dirty="0"/>
              <a:t>be</a:t>
            </a:r>
            <a:r>
              <a:rPr lang="zh-CN" altLang="en-US" dirty="0"/>
              <a:t> </a:t>
            </a:r>
            <a:r>
              <a:rPr lang="en-US" altLang="zh-CN" dirty="0"/>
              <a:t>better</a:t>
            </a:r>
            <a:r>
              <a:rPr lang="zh-CN" altLang="en-US" dirty="0"/>
              <a:t> </a:t>
            </a:r>
            <a:r>
              <a:rPr lang="en-US" altLang="zh-CN" dirty="0"/>
              <a:t>for</a:t>
            </a:r>
            <a:r>
              <a:rPr lang="zh-CN" altLang="en-US" dirty="0"/>
              <a:t> </a:t>
            </a:r>
            <a:r>
              <a:rPr lang="en-US" altLang="zh-CN" dirty="0"/>
              <a:t>the</a:t>
            </a:r>
            <a:r>
              <a:rPr lang="zh-CN" altLang="en-US" dirty="0"/>
              <a:t> </a:t>
            </a:r>
            <a:r>
              <a:rPr lang="en-US" altLang="zh-CN" dirty="0"/>
              <a:t>next</a:t>
            </a:r>
            <a:r>
              <a:rPr lang="zh-CN" altLang="en-US" dirty="0"/>
              <a:t> </a:t>
            </a:r>
            <a:r>
              <a:rPr lang="en-US" altLang="zh-CN" dirty="0"/>
              <a:t>30</a:t>
            </a:r>
            <a:r>
              <a:rPr lang="zh-CN" altLang="en-US" dirty="0"/>
              <a:t> </a:t>
            </a:r>
            <a:r>
              <a:rPr lang="en-US" altLang="zh-CN" dirty="0"/>
              <a:t>times.</a:t>
            </a:r>
          </a:p>
          <a:p>
            <a:pPr marL="0" indent="0" algn="ctr">
              <a:buNone/>
            </a:pPr>
            <a:r>
              <a:rPr lang="en-US" altLang="zh-CN" dirty="0"/>
              <a:t>So</a:t>
            </a:r>
            <a:r>
              <a:rPr lang="zh-CN" altLang="en-US" dirty="0"/>
              <a:t> </a:t>
            </a:r>
            <a:r>
              <a:rPr lang="en-US" altLang="zh-CN" dirty="0"/>
              <a:t>you</a:t>
            </a:r>
            <a:r>
              <a:rPr lang="zh-CN" altLang="en-US" dirty="0"/>
              <a:t> </a:t>
            </a:r>
            <a:r>
              <a:rPr lang="en-US" altLang="zh-CN" dirty="0"/>
              <a:t>have</a:t>
            </a:r>
            <a:r>
              <a:rPr lang="zh-CN" altLang="en-US" dirty="0"/>
              <a:t> </a:t>
            </a:r>
            <a:r>
              <a:rPr lang="en-US" altLang="zh-CN" dirty="0"/>
              <a:t>to</a:t>
            </a:r>
            <a:r>
              <a:rPr lang="zh-CN" altLang="en-US" dirty="0"/>
              <a:t> </a:t>
            </a:r>
            <a:r>
              <a:rPr lang="en-US" altLang="zh-CN" dirty="0"/>
              <a:t>try</a:t>
            </a:r>
            <a:r>
              <a:rPr lang="zh-CN" altLang="en-US" dirty="0"/>
              <a:t> </a:t>
            </a:r>
            <a:r>
              <a:rPr lang="en-US" altLang="zh-CN" dirty="0"/>
              <a:t>it</a:t>
            </a:r>
            <a:r>
              <a:rPr lang="zh-CN" altLang="en-US" dirty="0"/>
              <a:t> </a:t>
            </a:r>
            <a:r>
              <a:rPr lang="en-US" altLang="zh-CN" dirty="0"/>
              <a:t>out.</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07885"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502391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EF4C584-F4E5-DF4F-1B8F-4E113255766B}"/>
              </a:ext>
            </a:extLst>
          </p:cNvPr>
          <p:cNvSpPr txBox="1">
            <a:spLocks/>
          </p:cNvSpPr>
          <p:nvPr/>
        </p:nvSpPr>
        <p:spPr>
          <a:xfrm>
            <a:off x="0" y="1736216"/>
            <a:ext cx="12192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ltLang="zh-CN" sz="3600" dirty="0"/>
          </a:p>
          <a:p>
            <a:pPr algn="ctr"/>
            <a:endParaRPr lang="en-US" altLang="zh-CN" sz="3600" dirty="0"/>
          </a:p>
          <a:p>
            <a:pPr algn="ctr"/>
            <a:endParaRPr lang="en-US" altLang="zh-CN" sz="3600" dirty="0"/>
          </a:p>
          <a:p>
            <a:pPr marL="0" indent="0" algn="ctr">
              <a:buNone/>
            </a:pPr>
            <a:r>
              <a:rPr lang="en-US" altLang="zh-CN" sz="3600" dirty="0"/>
              <a:t>There</a:t>
            </a:r>
            <a:r>
              <a:rPr lang="zh-CN" altLang="en-US" sz="3600" dirty="0"/>
              <a:t> </a:t>
            </a:r>
            <a:r>
              <a:rPr lang="en-US" altLang="zh-CN" sz="3600" dirty="0"/>
              <a:t>will</a:t>
            </a:r>
            <a:r>
              <a:rPr lang="zh-CN" altLang="en-US" sz="3600" dirty="0"/>
              <a:t> </a:t>
            </a:r>
            <a:r>
              <a:rPr lang="en-US" altLang="zh-CN" sz="3600" dirty="0"/>
              <a:t>be</a:t>
            </a:r>
            <a:r>
              <a:rPr lang="zh-CN" altLang="en-US" sz="3600" dirty="0"/>
              <a:t> </a:t>
            </a:r>
            <a:r>
              <a:rPr lang="en-US" altLang="zh-CN" sz="3600" dirty="0"/>
              <a:t>3</a:t>
            </a:r>
            <a:r>
              <a:rPr lang="zh-CN" altLang="en-US" sz="3600" dirty="0"/>
              <a:t> </a:t>
            </a:r>
            <a:r>
              <a:rPr lang="en-US" altLang="zh-CN" sz="3600" dirty="0"/>
              <a:t>sets</a:t>
            </a:r>
            <a:r>
              <a:rPr lang="zh-CN" altLang="en-US" sz="3600" dirty="0"/>
              <a:t> </a:t>
            </a:r>
            <a:r>
              <a:rPr lang="en-US" altLang="zh-CN" sz="3600" dirty="0"/>
              <a:t>of</a:t>
            </a:r>
            <a:r>
              <a:rPr lang="zh-CN" altLang="en-US" sz="3600" dirty="0"/>
              <a:t> </a:t>
            </a:r>
            <a:r>
              <a:rPr lang="en-US" altLang="zh-CN" sz="3600" dirty="0"/>
              <a:t>cards</a:t>
            </a:r>
            <a:r>
              <a:rPr lang="zh-CN" altLang="en-US" sz="3600" dirty="0"/>
              <a:t> </a:t>
            </a:r>
            <a:r>
              <a:rPr lang="en-US" altLang="zh-CN" sz="3600" dirty="0"/>
              <a:t>with</a:t>
            </a:r>
            <a:r>
              <a:rPr lang="zh-CN" altLang="en-US" sz="3600" dirty="0"/>
              <a:t> </a:t>
            </a:r>
            <a:r>
              <a:rPr lang="en-US" altLang="zh-CN" sz="3600" dirty="0"/>
              <a:t>different</a:t>
            </a:r>
            <a:r>
              <a:rPr lang="zh-CN" altLang="en-US" sz="3600" dirty="0"/>
              <a:t> </a:t>
            </a:r>
            <a:r>
              <a:rPr lang="en-US" altLang="zh-CN" sz="3600" dirty="0"/>
              <a:t>background</a:t>
            </a:r>
            <a:r>
              <a:rPr lang="zh-CN" altLang="en-US" sz="3600" dirty="0"/>
              <a:t> </a:t>
            </a:r>
            <a:r>
              <a:rPr lang="en-US" altLang="zh-CN" sz="3600" dirty="0"/>
              <a:t>colors.</a:t>
            </a:r>
          </a:p>
          <a:p>
            <a:pPr marL="0" indent="0" algn="ctr">
              <a:buNone/>
            </a:pPr>
            <a:endParaRPr lang="en-US" altLang="zh-CN" sz="3600" dirty="0"/>
          </a:p>
          <a:p>
            <a:pPr marL="0" indent="0" algn="ctr">
              <a:buNone/>
            </a:pPr>
            <a:r>
              <a:rPr lang="en-US" altLang="zh-CN" sz="3600" dirty="0"/>
              <a:t>You</a:t>
            </a:r>
            <a:r>
              <a:rPr lang="zh-CN" altLang="en-US" sz="3600" dirty="0"/>
              <a:t> </a:t>
            </a:r>
            <a:r>
              <a:rPr lang="en-US" altLang="zh-CN" sz="3600" dirty="0"/>
              <a:t>will</a:t>
            </a:r>
            <a:r>
              <a:rPr lang="zh-CN" altLang="en-US" sz="3600" dirty="0"/>
              <a:t> </a:t>
            </a:r>
            <a:r>
              <a:rPr lang="en-US" altLang="zh-CN" sz="3600" dirty="0"/>
              <a:t>have</a:t>
            </a:r>
            <a:r>
              <a:rPr lang="zh-CN" altLang="en-US" sz="3600" dirty="0"/>
              <a:t> </a:t>
            </a:r>
            <a:r>
              <a:rPr lang="en-US" altLang="zh-CN" sz="3600" dirty="0"/>
              <a:t>a</a:t>
            </a:r>
            <a:r>
              <a:rPr lang="zh-CN" altLang="en-US" sz="3600" dirty="0"/>
              <a:t> </a:t>
            </a:r>
            <a:r>
              <a:rPr lang="en-US" altLang="zh-CN" sz="3600" dirty="0"/>
              <a:t>break</a:t>
            </a:r>
            <a:r>
              <a:rPr lang="zh-CN" altLang="en-US" sz="3600" dirty="0"/>
              <a:t> </a:t>
            </a:r>
            <a:r>
              <a:rPr lang="en-US" altLang="zh-CN" sz="3600" dirty="0"/>
              <a:t>after</a:t>
            </a:r>
            <a:r>
              <a:rPr lang="zh-CN" altLang="en-US" sz="3600" dirty="0"/>
              <a:t> </a:t>
            </a:r>
            <a:r>
              <a:rPr lang="en-US" altLang="zh-CN" sz="3600" dirty="0"/>
              <a:t>each</a:t>
            </a:r>
            <a:r>
              <a:rPr lang="zh-CN" altLang="en-US" sz="3600" dirty="0"/>
              <a:t> </a:t>
            </a:r>
            <a:r>
              <a:rPr lang="en-US" altLang="zh-CN" sz="3600" dirty="0"/>
              <a:t>set.</a:t>
            </a:r>
            <a:r>
              <a:rPr lang="zh-CN" altLang="en-US" sz="3600" dirty="0"/>
              <a:t> </a:t>
            </a:r>
            <a:endParaRPr lang="en-US" sz="3600" dirty="0"/>
          </a:p>
        </p:txBody>
      </p:sp>
      <p:sp>
        <p:nvSpPr>
          <p:cNvPr id="2" name="Rectangle 1">
            <a:extLst>
              <a:ext uri="{FF2B5EF4-FFF2-40B4-BE49-F238E27FC236}">
                <a16:creationId xmlns:a16="http://schemas.microsoft.com/office/drawing/2014/main" id="{92B89357-A936-B5D7-B854-627EACC7AE40}"/>
              </a:ext>
            </a:extLst>
          </p:cNvPr>
          <p:cNvSpPr/>
          <p:nvPr/>
        </p:nvSpPr>
        <p:spPr>
          <a:xfrm>
            <a:off x="2743768" y="1736216"/>
            <a:ext cx="6704464" cy="1323439"/>
          </a:xfrm>
          <a:prstGeom prst="rect">
            <a:avLst/>
          </a:prstGeom>
          <a:noFill/>
        </p:spPr>
        <p:txBody>
          <a:bodyPr wrap="none" lIns="91440" tIns="45720" rIns="91440" bIns="45720">
            <a:spAutoFit/>
          </a:bodyPr>
          <a:lstStyle/>
          <a:p>
            <a:pPr algn="ctr"/>
            <a:r>
              <a:rPr lang="en-US" altLang="zh-CN" sz="8000" b="1" cap="none" spc="0" dirty="0">
                <a:ln w="22225">
                  <a:solidFill>
                    <a:schemeClr val="accent2"/>
                  </a:solidFill>
                  <a:prstDash val="solid"/>
                </a:ln>
                <a:solidFill>
                  <a:schemeClr val="accent2">
                    <a:lumMod val="40000"/>
                    <a:lumOff val="60000"/>
                  </a:schemeClr>
                </a:solidFill>
                <a:effectLst/>
              </a:rPr>
              <a:t>Now</a:t>
            </a:r>
            <a:r>
              <a:rPr lang="zh-CN" altLang="en-US" sz="8000" b="1" cap="none" spc="0" dirty="0">
                <a:ln w="22225">
                  <a:solidFill>
                    <a:schemeClr val="accent2"/>
                  </a:solidFill>
                  <a:prstDash val="solid"/>
                </a:ln>
                <a:solidFill>
                  <a:schemeClr val="accent2">
                    <a:lumMod val="40000"/>
                    <a:lumOff val="60000"/>
                  </a:schemeClr>
                </a:solidFill>
                <a:effectLst/>
              </a:rPr>
              <a:t> </a:t>
            </a:r>
            <a:r>
              <a:rPr lang="en-US" altLang="zh-CN" sz="8000" b="1" cap="none" spc="0" dirty="0">
                <a:ln w="22225">
                  <a:solidFill>
                    <a:schemeClr val="accent2"/>
                  </a:solidFill>
                  <a:prstDash val="solid"/>
                </a:ln>
                <a:solidFill>
                  <a:schemeClr val="accent2">
                    <a:lumMod val="40000"/>
                    <a:lumOff val="60000"/>
                  </a:schemeClr>
                </a:solidFill>
                <a:effectLst/>
              </a:rPr>
              <a:t>let’s</a:t>
            </a:r>
            <a:r>
              <a:rPr lang="zh-CN" altLang="en-US" sz="8000" b="1" cap="none" spc="0" dirty="0">
                <a:ln w="22225">
                  <a:solidFill>
                    <a:schemeClr val="accent2"/>
                  </a:solidFill>
                  <a:prstDash val="solid"/>
                </a:ln>
                <a:solidFill>
                  <a:schemeClr val="accent2">
                    <a:lumMod val="40000"/>
                    <a:lumOff val="60000"/>
                  </a:schemeClr>
                </a:solidFill>
                <a:effectLst/>
              </a:rPr>
              <a:t> </a:t>
            </a:r>
            <a:r>
              <a:rPr lang="en-US" altLang="zh-CN" sz="8000" b="1" cap="none" spc="0" dirty="0">
                <a:ln w="22225">
                  <a:solidFill>
                    <a:schemeClr val="accent2"/>
                  </a:solidFill>
                  <a:prstDash val="solid"/>
                </a:ln>
                <a:solidFill>
                  <a:schemeClr val="accent2">
                    <a:lumMod val="40000"/>
                    <a:lumOff val="60000"/>
                  </a:schemeClr>
                </a:solidFill>
                <a:effectLst/>
              </a:rPr>
              <a:t>start!</a:t>
            </a:r>
            <a:endParaRPr lang="en-US" sz="8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564314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F45A40A-A663-FC40-EDCA-159E912215DB}"/>
              </a:ext>
            </a:extLst>
          </p:cNvPr>
          <p:cNvSpPr>
            <a:spLocks noGrp="1"/>
          </p:cNvSpPr>
          <p:nvPr>
            <p:ph idx="1"/>
          </p:nvPr>
        </p:nvSpPr>
        <p:spPr>
          <a:xfrm>
            <a:off x="838200" y="699352"/>
            <a:ext cx="10515600" cy="4351338"/>
          </a:xfrm>
        </p:spPr>
        <p:txBody>
          <a:bodyPr/>
          <a:lstStyle/>
          <a:p>
            <a:pPr marL="0" indent="0">
              <a:buNone/>
            </a:pPr>
            <a:endParaRPr lang="en-US" b="1" dirty="0"/>
          </a:p>
          <a:p>
            <a:pPr marL="0" indent="0">
              <a:buNone/>
            </a:pPr>
            <a:endParaRPr lang="en-US" dirty="0"/>
          </a:p>
          <a:p>
            <a:pPr marL="0" indent="0">
              <a:buNone/>
            </a:pPr>
            <a:r>
              <a:rPr lang="en-US" dirty="0"/>
              <a:t>A reward bar will show the total </a:t>
            </a:r>
            <a:r>
              <a:rPr lang="en-US" altLang="zh-CN" dirty="0"/>
              <a:t>stars</a:t>
            </a:r>
            <a:r>
              <a:rPr lang="en-US" dirty="0"/>
              <a:t> that you have earned. </a:t>
            </a:r>
          </a:p>
          <a:p>
            <a:pPr marL="0" indent="0">
              <a:buNone/>
            </a:pPr>
            <a:endParaRPr lang="en-US" dirty="0"/>
          </a:p>
          <a:p>
            <a:pPr marL="0" indent="0">
              <a:buNone/>
            </a:pPr>
            <a:r>
              <a:rPr lang="en-US" altLang="zh-CN" dirty="0"/>
              <a:t>If</a:t>
            </a:r>
            <a:r>
              <a:rPr lang="zh-CN" altLang="en-US" dirty="0"/>
              <a:t> </a:t>
            </a:r>
            <a:r>
              <a:rPr lang="en-US" altLang="zh-CN" dirty="0"/>
              <a:t>you</a:t>
            </a:r>
            <a:r>
              <a:rPr lang="zh-CN" altLang="en-US" dirty="0"/>
              <a:t> </a:t>
            </a:r>
            <a:r>
              <a:rPr lang="en-US" altLang="zh-CN" dirty="0"/>
              <a:t>get</a:t>
            </a:r>
            <a:r>
              <a:rPr lang="zh-CN" altLang="en-US" dirty="0"/>
              <a:t> </a:t>
            </a:r>
            <a:r>
              <a:rPr lang="en-US" altLang="zh-CN" dirty="0"/>
              <a:t>more</a:t>
            </a:r>
            <a:r>
              <a:rPr lang="zh-CN" altLang="en-US" dirty="0"/>
              <a:t> </a:t>
            </a:r>
            <a:r>
              <a:rPr lang="en-US" altLang="zh-CN" dirty="0"/>
              <a:t>than</a:t>
            </a:r>
            <a:r>
              <a:rPr lang="zh-CN" altLang="en-US" dirty="0"/>
              <a:t> </a:t>
            </a:r>
            <a:r>
              <a:rPr lang="en-US" altLang="zh-CN" sz="4000" dirty="0">
                <a:solidFill>
                  <a:srgbClr val="FF0000"/>
                </a:solidFill>
              </a:rPr>
              <a:t>1800</a:t>
            </a:r>
            <a:r>
              <a:rPr lang="zh-CN" altLang="en-US" dirty="0"/>
              <a:t> </a:t>
            </a:r>
            <a:r>
              <a:rPr lang="en-US" altLang="zh-CN" dirty="0"/>
              <a:t>stars,</a:t>
            </a:r>
            <a:r>
              <a:rPr lang="zh-CN" altLang="en-US" dirty="0"/>
              <a:t> </a:t>
            </a:r>
            <a:r>
              <a:rPr lang="en-US" altLang="zh-CN" dirty="0"/>
              <a:t>you</a:t>
            </a:r>
            <a:r>
              <a:rPr lang="zh-CN" altLang="en-US" dirty="0"/>
              <a:t> </a:t>
            </a:r>
            <a:r>
              <a:rPr lang="en-US" altLang="zh-CN" dirty="0"/>
              <a:t>will</a:t>
            </a:r>
            <a:r>
              <a:rPr lang="zh-CN" altLang="en-US" dirty="0"/>
              <a:t> </a:t>
            </a:r>
            <a:r>
              <a:rPr lang="en-US" altLang="zh-CN" dirty="0"/>
              <a:t>be</a:t>
            </a:r>
            <a:r>
              <a:rPr lang="zh-CN" altLang="en-US" dirty="0"/>
              <a:t> </a:t>
            </a:r>
            <a:r>
              <a:rPr lang="en-US" altLang="zh-CN" dirty="0"/>
              <a:t>in</a:t>
            </a:r>
            <a:r>
              <a:rPr lang="zh-CN" altLang="en-US" dirty="0"/>
              <a:t> </a:t>
            </a:r>
            <a:r>
              <a:rPr lang="en-US" altLang="zh-CN" dirty="0"/>
              <a:t>the</a:t>
            </a:r>
            <a:r>
              <a:rPr lang="zh-CN" altLang="en-US" dirty="0"/>
              <a:t> </a:t>
            </a:r>
            <a:r>
              <a:rPr lang="en-US" altLang="zh-CN" dirty="0"/>
              <a:t>top</a:t>
            </a:r>
            <a:r>
              <a:rPr lang="zh-CN" altLang="en-US" dirty="0"/>
              <a:t> </a:t>
            </a:r>
            <a:r>
              <a:rPr lang="en-US" altLang="zh-CN" dirty="0"/>
              <a:t>10%</a:t>
            </a:r>
            <a:r>
              <a:rPr lang="zh-CN" altLang="en-US" dirty="0"/>
              <a:t> </a:t>
            </a:r>
            <a:r>
              <a:rPr lang="en-US" altLang="zh-CN" dirty="0"/>
              <a:t>of</a:t>
            </a:r>
            <a:r>
              <a:rPr lang="zh-CN" altLang="en-US" dirty="0"/>
              <a:t> </a:t>
            </a:r>
            <a:r>
              <a:rPr lang="en-US" altLang="zh-CN" dirty="0"/>
              <a:t>your</a:t>
            </a:r>
            <a:r>
              <a:rPr lang="zh-CN" altLang="en-US" dirty="0"/>
              <a:t> </a:t>
            </a:r>
            <a:r>
              <a:rPr lang="en-US" altLang="zh-CN" dirty="0"/>
              <a:t>age!</a:t>
            </a:r>
            <a:r>
              <a:rPr lang="zh-CN" altLang="en-US" dirty="0"/>
              <a:t> </a:t>
            </a:r>
            <a:endParaRPr lang="en-US" altLang="zh-CN" dirty="0"/>
          </a:p>
          <a:p>
            <a:pPr marL="0" indent="0">
              <a:buNone/>
            </a:pPr>
            <a:endParaRPr lang="en-US" dirty="0"/>
          </a:p>
          <a:p>
            <a:pPr marL="0" indent="0">
              <a:buNone/>
            </a:pPr>
            <a:endParaRPr lang="en-US" dirty="0"/>
          </a:p>
        </p:txBody>
      </p:sp>
      <p:grpSp>
        <p:nvGrpSpPr>
          <p:cNvPr id="8" name="Group 7">
            <a:extLst>
              <a:ext uri="{FF2B5EF4-FFF2-40B4-BE49-F238E27FC236}">
                <a16:creationId xmlns:a16="http://schemas.microsoft.com/office/drawing/2014/main" id="{5F31AEA4-45AF-3A9E-FB23-96217435AE97}"/>
              </a:ext>
            </a:extLst>
          </p:cNvPr>
          <p:cNvGrpSpPr/>
          <p:nvPr/>
        </p:nvGrpSpPr>
        <p:grpSpPr>
          <a:xfrm>
            <a:off x="1190276" y="5211241"/>
            <a:ext cx="9338143" cy="1107297"/>
            <a:chOff x="1190276" y="5329586"/>
            <a:chExt cx="9354247" cy="988955"/>
          </a:xfrm>
        </p:grpSpPr>
        <p:sp>
          <p:nvSpPr>
            <p:cNvPr id="9" name="Rectangle 8">
              <a:extLst>
                <a:ext uri="{FF2B5EF4-FFF2-40B4-BE49-F238E27FC236}">
                  <a16:creationId xmlns:a16="http://schemas.microsoft.com/office/drawing/2014/main" id="{789DBBC8-6265-C04B-1E92-159DE5D51BC1}"/>
                </a:ext>
              </a:extLst>
            </p:cNvPr>
            <p:cNvSpPr/>
            <p:nvPr/>
          </p:nvSpPr>
          <p:spPr>
            <a:xfrm>
              <a:off x="1190276" y="5880391"/>
              <a:ext cx="7581203" cy="438150"/>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0" name="TextBox 9">
              <a:extLst>
                <a:ext uri="{FF2B5EF4-FFF2-40B4-BE49-F238E27FC236}">
                  <a16:creationId xmlns:a16="http://schemas.microsoft.com/office/drawing/2014/main" id="{97B278EE-981F-06DE-3CEB-7C14912EBEF2}"/>
                </a:ext>
              </a:extLst>
            </p:cNvPr>
            <p:cNvSpPr txBox="1"/>
            <p:nvPr/>
          </p:nvSpPr>
          <p:spPr>
            <a:xfrm>
              <a:off x="4659992" y="5329586"/>
              <a:ext cx="2753058" cy="467301"/>
            </a:xfrm>
            <a:prstGeom prst="rect">
              <a:avLst/>
            </a:prstGeom>
            <a:noFill/>
          </p:spPr>
          <p:txBody>
            <a:bodyPr wrap="square" rtlCol="0">
              <a:spAutoFit/>
            </a:bodyPr>
            <a:lstStyle/>
            <a:p>
              <a:r>
                <a:rPr lang="en-US" sz="2800" dirty="0"/>
                <a:t>Total Points: </a:t>
              </a:r>
              <a:r>
                <a:rPr lang="en-US" altLang="zh-CN" sz="2800" dirty="0"/>
                <a:t>1800</a:t>
              </a:r>
              <a:endParaRPr lang="en-US" sz="2800" dirty="0"/>
            </a:p>
          </p:txBody>
        </p:sp>
        <p:sp>
          <p:nvSpPr>
            <p:cNvPr id="11" name="Rectangle 10">
              <a:extLst>
                <a:ext uri="{FF2B5EF4-FFF2-40B4-BE49-F238E27FC236}">
                  <a16:creationId xmlns:a16="http://schemas.microsoft.com/office/drawing/2014/main" id="{F3D8A5AB-E1FD-017A-9E67-7244FB373715}"/>
                </a:ext>
              </a:extLst>
            </p:cNvPr>
            <p:cNvSpPr/>
            <p:nvPr/>
          </p:nvSpPr>
          <p:spPr>
            <a:xfrm>
              <a:off x="8771479" y="5880391"/>
              <a:ext cx="1773044"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grpSp>
      <p:grpSp>
        <p:nvGrpSpPr>
          <p:cNvPr id="18" name="Group 17">
            <a:extLst>
              <a:ext uri="{FF2B5EF4-FFF2-40B4-BE49-F238E27FC236}">
                <a16:creationId xmlns:a16="http://schemas.microsoft.com/office/drawing/2014/main" id="{AD4E2CC2-D472-6B1D-A253-90A2560E3EF4}"/>
              </a:ext>
            </a:extLst>
          </p:cNvPr>
          <p:cNvGrpSpPr/>
          <p:nvPr/>
        </p:nvGrpSpPr>
        <p:grpSpPr>
          <a:xfrm>
            <a:off x="7347127" y="4424398"/>
            <a:ext cx="1509640" cy="1371600"/>
            <a:chOff x="7436383" y="4136290"/>
            <a:chExt cx="1509640" cy="1371600"/>
          </a:xfrm>
        </p:grpSpPr>
        <p:pic>
          <p:nvPicPr>
            <p:cNvPr id="13" name="Graphic 12" descr="Thumbs up sign with solid fill">
              <a:extLst>
                <a:ext uri="{FF2B5EF4-FFF2-40B4-BE49-F238E27FC236}">
                  <a16:creationId xmlns:a16="http://schemas.microsoft.com/office/drawing/2014/main" id="{6AF27EC5-25EE-8EA8-6451-040381BEC1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6383" y="4593490"/>
              <a:ext cx="914400" cy="914400"/>
            </a:xfrm>
            <a:prstGeom prst="rect">
              <a:avLst/>
            </a:prstGeom>
          </p:spPr>
        </p:pic>
        <p:pic>
          <p:nvPicPr>
            <p:cNvPr id="17" name="Graphic 16" descr="Stars with solid fill">
              <a:extLst>
                <a:ext uri="{FF2B5EF4-FFF2-40B4-BE49-F238E27FC236}">
                  <a16:creationId xmlns:a16="http://schemas.microsoft.com/office/drawing/2014/main" id="{7D1968AF-D9FF-5A8C-1AEE-EB7D096540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31623" y="4136290"/>
              <a:ext cx="914400" cy="914400"/>
            </a:xfrm>
            <a:prstGeom prst="rect">
              <a:avLst/>
            </a:prstGeom>
          </p:spPr>
        </p:pic>
      </p:grpSp>
      <p:pic>
        <p:nvPicPr>
          <p:cNvPr id="22" name="Graphic 21" descr="Stars with solid fill">
            <a:extLst>
              <a:ext uri="{FF2B5EF4-FFF2-40B4-BE49-F238E27FC236}">
                <a16:creationId xmlns:a16="http://schemas.microsoft.com/office/drawing/2014/main" id="{F44C0A03-6E80-2E7B-860A-8363C87928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73667" y="4845106"/>
            <a:ext cx="914400" cy="914400"/>
          </a:xfrm>
          <a:prstGeom prst="rect">
            <a:avLst/>
          </a:prstGeom>
        </p:spPr>
      </p:pic>
      <p:pic>
        <p:nvPicPr>
          <p:cNvPr id="25" name="Graphic 24" descr="Stars with solid fill">
            <a:extLst>
              <a:ext uri="{FF2B5EF4-FFF2-40B4-BE49-F238E27FC236}">
                <a16:creationId xmlns:a16="http://schemas.microsoft.com/office/drawing/2014/main" id="{532494E9-9956-EEE4-F72A-FC0D577C8F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30424" y="4140392"/>
            <a:ext cx="1161914" cy="1161914"/>
          </a:xfrm>
          <a:prstGeom prst="rect">
            <a:avLst/>
          </a:prstGeom>
        </p:spPr>
      </p:pic>
      <p:pic>
        <p:nvPicPr>
          <p:cNvPr id="26" name="Graphic 25" descr="Stars with solid fill">
            <a:extLst>
              <a:ext uri="{FF2B5EF4-FFF2-40B4-BE49-F238E27FC236}">
                <a16:creationId xmlns:a16="http://schemas.microsoft.com/office/drawing/2014/main" id="{83B7C54D-CB2D-AD7B-6A53-C24780EA85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68943" y="4629639"/>
            <a:ext cx="694369" cy="694369"/>
          </a:xfrm>
          <a:prstGeom prst="rect">
            <a:avLst/>
          </a:prstGeom>
        </p:spPr>
      </p:pic>
    </p:spTree>
    <p:extLst>
      <p:ext uri="{BB962C8B-B14F-4D97-AF65-F5344CB8AC3E}">
        <p14:creationId xmlns:p14="http://schemas.microsoft.com/office/powerpoint/2010/main" val="13066471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7AF0-BD45-CD84-996B-31AB10708BDB}"/>
              </a:ext>
            </a:extLst>
          </p:cNvPr>
          <p:cNvSpPr txBox="1">
            <a:spLocks/>
          </p:cNvSpPr>
          <p:nvPr/>
        </p:nvSpPr>
        <p:spPr>
          <a:xfrm>
            <a:off x="3166573" y="3015985"/>
            <a:ext cx="5858854" cy="8260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Manipulation questions</a:t>
            </a:r>
            <a:endParaRPr lang="en-US" dirty="0"/>
          </a:p>
        </p:txBody>
      </p:sp>
    </p:spTree>
    <p:extLst>
      <p:ext uri="{BB962C8B-B14F-4D97-AF65-F5344CB8AC3E}">
        <p14:creationId xmlns:p14="http://schemas.microsoft.com/office/powerpoint/2010/main" val="8298072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FBA12-A30A-BFD3-E710-327C12D79CC3}"/>
              </a:ext>
            </a:extLst>
          </p:cNvPr>
          <p:cNvSpPr txBox="1"/>
          <p:nvPr/>
        </p:nvSpPr>
        <p:spPr>
          <a:xfrm>
            <a:off x="4114800" y="1063600"/>
            <a:ext cx="5825067" cy="369332"/>
          </a:xfrm>
          <a:prstGeom prst="rect">
            <a:avLst/>
          </a:prstGeom>
          <a:noFill/>
        </p:spPr>
        <p:txBody>
          <a:bodyPr wrap="square" rtlCol="0">
            <a:spAutoFit/>
          </a:bodyPr>
          <a:lstStyle/>
          <a:p>
            <a:pPr algn="l"/>
            <a:r>
              <a:rPr lang="en-US" b="0" i="0" dirty="0">
                <a:solidFill>
                  <a:srgbClr val="000000"/>
                </a:solidFill>
                <a:effectLst/>
                <a:latin typeface="Open Sans" panose="020B0606030504020204" pitchFamily="34" charset="0"/>
              </a:rPr>
              <a:t>Which box earns you more points?</a:t>
            </a:r>
            <a:r>
              <a:rPr lang="en-US" b="0" i="0" dirty="0">
                <a:solidFill>
                  <a:srgbClr val="8B0000"/>
                </a:solidFill>
                <a:effectLst/>
                <a:latin typeface="Open Sans" panose="020B0606030504020204" pitchFamily="34" charset="0"/>
              </a:rPr>
              <a:t>*</a:t>
            </a:r>
            <a:endParaRPr lang="en-US" b="0" i="0" dirty="0">
              <a:solidFill>
                <a:srgbClr val="000000"/>
              </a:solidFill>
              <a:effectLst/>
              <a:latin typeface="Open Sans" panose="020B0606030504020204" pitchFamily="34" charset="0"/>
            </a:endParaRPr>
          </a:p>
        </p:txBody>
      </p:sp>
      <p:sp>
        <p:nvSpPr>
          <p:cNvPr id="3" name="Rectangle 2">
            <a:extLst>
              <a:ext uri="{FF2B5EF4-FFF2-40B4-BE49-F238E27FC236}">
                <a16:creationId xmlns:a16="http://schemas.microsoft.com/office/drawing/2014/main" id="{5C00EE3E-414F-2E8B-0DE8-680C6FBED9DF}"/>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4" name="Rectangle 3">
            <a:extLst>
              <a:ext uri="{FF2B5EF4-FFF2-40B4-BE49-F238E27FC236}">
                <a16:creationId xmlns:a16="http://schemas.microsoft.com/office/drawing/2014/main" id="{919255BD-FA1B-7E1C-594A-8C011C184F94}"/>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9F04DB6-1ABF-7DB3-F81B-8347DD7EE2F4}"/>
              </a:ext>
            </a:extLst>
          </p:cNvPr>
          <p:cNvSpPr txBox="1"/>
          <p:nvPr/>
        </p:nvSpPr>
        <p:spPr>
          <a:xfrm>
            <a:off x="3088727" y="5050935"/>
            <a:ext cx="795868" cy="370933"/>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Blue</a:t>
            </a:r>
            <a:endParaRPr lang="en-US" b="0" i="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E5B8569A-0664-05F0-76C7-C0AEF53A7611}"/>
              </a:ext>
            </a:extLst>
          </p:cNvPr>
          <p:cNvSpPr txBox="1"/>
          <p:nvPr/>
        </p:nvSpPr>
        <p:spPr>
          <a:xfrm>
            <a:off x="7967584" y="5055736"/>
            <a:ext cx="972060" cy="369332"/>
          </a:xfrm>
          <a:prstGeom prst="rect">
            <a:avLst/>
          </a:prstGeom>
          <a:noFill/>
        </p:spPr>
        <p:txBody>
          <a:bodyPr wrap="square" rtlCol="0">
            <a:spAutoFit/>
          </a:bodyPr>
          <a:lstStyle/>
          <a:p>
            <a:pPr algn="l"/>
            <a:r>
              <a:rPr lang="en-US" dirty="0">
                <a:solidFill>
                  <a:srgbClr val="000000"/>
                </a:solidFill>
                <a:latin typeface="Open Sans" panose="020B0606030504020204" pitchFamily="34" charset="0"/>
              </a:rPr>
              <a:t>Green</a:t>
            </a:r>
            <a:endParaRPr lang="en-US" b="0" i="0" dirty="0">
              <a:solidFill>
                <a:srgbClr val="000000"/>
              </a:solidFill>
              <a:effectLst/>
              <a:latin typeface="Open Sans" panose="020B0606030504020204" pitchFamily="34" charset="0"/>
            </a:endParaRPr>
          </a:p>
        </p:txBody>
      </p:sp>
      <p:sp>
        <p:nvSpPr>
          <p:cNvPr id="7" name="Oval 6">
            <a:extLst>
              <a:ext uri="{FF2B5EF4-FFF2-40B4-BE49-F238E27FC236}">
                <a16:creationId xmlns:a16="http://schemas.microsoft.com/office/drawing/2014/main" id="{9C9F19DE-8DED-E29E-7ECF-D8C983AA19AF}"/>
              </a:ext>
            </a:extLst>
          </p:cNvPr>
          <p:cNvSpPr/>
          <p:nvPr/>
        </p:nvSpPr>
        <p:spPr>
          <a:xfrm>
            <a:off x="2912533" y="5134803"/>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857EC1A-B05F-DC2A-A232-0E1067D81A26}"/>
              </a:ext>
            </a:extLst>
          </p:cNvPr>
          <p:cNvSpPr/>
          <p:nvPr/>
        </p:nvSpPr>
        <p:spPr>
          <a:xfrm>
            <a:off x="7840131" y="5168672"/>
            <a:ext cx="176194" cy="18546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0696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text&#10;&#10;Description automatically generated">
            <a:extLst>
              <a:ext uri="{FF2B5EF4-FFF2-40B4-BE49-F238E27FC236}">
                <a16:creationId xmlns:a16="http://schemas.microsoft.com/office/drawing/2014/main" id="{7BC4603A-8891-68F3-862A-4C8B8131D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989" y="2514600"/>
            <a:ext cx="7628021" cy="1828800"/>
          </a:xfrm>
          <a:prstGeom prst="rect">
            <a:avLst/>
          </a:prstGeom>
        </p:spPr>
      </p:pic>
    </p:spTree>
    <p:extLst>
      <p:ext uri="{BB962C8B-B14F-4D97-AF65-F5344CB8AC3E}">
        <p14:creationId xmlns:p14="http://schemas.microsoft.com/office/powerpoint/2010/main" val="11361833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FA429E7-7884-7DE8-C234-7C74C66FAD8F}"/>
              </a:ext>
            </a:extLst>
          </p:cNvPr>
          <p:cNvGrpSpPr/>
          <p:nvPr/>
        </p:nvGrpSpPr>
        <p:grpSpPr>
          <a:xfrm>
            <a:off x="4906713" y="3614462"/>
            <a:ext cx="2131906" cy="1362749"/>
            <a:chOff x="2400579" y="2698826"/>
            <a:chExt cx="2131906" cy="1362749"/>
          </a:xfrm>
        </p:grpSpPr>
        <p:sp>
          <p:nvSpPr>
            <p:cNvPr id="2" name="5-Point Star 1">
              <a:extLst>
                <a:ext uri="{FF2B5EF4-FFF2-40B4-BE49-F238E27FC236}">
                  <a16:creationId xmlns:a16="http://schemas.microsoft.com/office/drawing/2014/main" id="{75345827-6D34-CBBE-B223-94119CE0CD66}"/>
                </a:ext>
              </a:extLst>
            </p:cNvPr>
            <p:cNvSpPr>
              <a:spLocks noChangeAspect="1"/>
            </p:cNvSpPr>
            <p:nvPr/>
          </p:nvSpPr>
          <p:spPr>
            <a:xfrm>
              <a:off x="240057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5-Point Star 2">
              <a:extLst>
                <a:ext uri="{FF2B5EF4-FFF2-40B4-BE49-F238E27FC236}">
                  <a16:creationId xmlns:a16="http://schemas.microsoft.com/office/drawing/2014/main" id="{887AD09B-D446-5B85-5C8C-BD620D3A6BC5}"/>
                </a:ext>
              </a:extLst>
            </p:cNvPr>
            <p:cNvSpPr>
              <a:spLocks noChangeAspect="1"/>
            </p:cNvSpPr>
            <p:nvPr/>
          </p:nvSpPr>
          <p:spPr>
            <a:xfrm>
              <a:off x="283676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5-Point Star 3">
              <a:extLst>
                <a:ext uri="{FF2B5EF4-FFF2-40B4-BE49-F238E27FC236}">
                  <a16:creationId xmlns:a16="http://schemas.microsoft.com/office/drawing/2014/main" id="{BBFC82CD-34DA-6608-966C-DA1A96152758}"/>
                </a:ext>
              </a:extLst>
            </p:cNvPr>
            <p:cNvSpPr>
              <a:spLocks noChangeAspect="1"/>
            </p:cNvSpPr>
            <p:nvPr/>
          </p:nvSpPr>
          <p:spPr>
            <a:xfrm>
              <a:off x="327295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3DC683FB-290E-9E43-29AD-E0F50D194EE1}"/>
                </a:ext>
              </a:extLst>
            </p:cNvPr>
            <p:cNvSpPr>
              <a:spLocks noChangeAspect="1"/>
            </p:cNvSpPr>
            <p:nvPr/>
          </p:nvSpPr>
          <p:spPr>
            <a:xfrm>
              <a:off x="3709149"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29692FDA-ACE3-5DC5-9C76-8D462BAE1ACC}"/>
                </a:ext>
              </a:extLst>
            </p:cNvPr>
            <p:cNvSpPr>
              <a:spLocks noChangeAspect="1"/>
            </p:cNvSpPr>
            <p:nvPr/>
          </p:nvSpPr>
          <p:spPr>
            <a:xfrm>
              <a:off x="4145340" y="269882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55779AB5-75DA-015D-DF51-8B4F7E24FCA8}"/>
                </a:ext>
              </a:extLst>
            </p:cNvPr>
            <p:cNvSpPr>
              <a:spLocks noChangeAspect="1"/>
            </p:cNvSpPr>
            <p:nvPr/>
          </p:nvSpPr>
          <p:spPr>
            <a:xfrm>
              <a:off x="240057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AD745314-7889-4301-DB79-6BF6C88F5572}"/>
                </a:ext>
              </a:extLst>
            </p:cNvPr>
            <p:cNvSpPr>
              <a:spLocks noChangeAspect="1"/>
            </p:cNvSpPr>
            <p:nvPr/>
          </p:nvSpPr>
          <p:spPr>
            <a:xfrm>
              <a:off x="283676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6DAE9F90-EB63-26F0-CF4F-B97472B61620}"/>
                </a:ext>
              </a:extLst>
            </p:cNvPr>
            <p:cNvSpPr>
              <a:spLocks noChangeAspect="1"/>
            </p:cNvSpPr>
            <p:nvPr/>
          </p:nvSpPr>
          <p:spPr>
            <a:xfrm>
              <a:off x="327295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0" name="5-Point Star 9">
              <a:extLst>
                <a:ext uri="{FF2B5EF4-FFF2-40B4-BE49-F238E27FC236}">
                  <a16:creationId xmlns:a16="http://schemas.microsoft.com/office/drawing/2014/main" id="{C6BE1D1F-580E-BCD2-1631-2EB1A9D351D9}"/>
                </a:ext>
              </a:extLst>
            </p:cNvPr>
            <p:cNvSpPr>
              <a:spLocks noChangeAspect="1"/>
            </p:cNvSpPr>
            <p:nvPr/>
          </p:nvSpPr>
          <p:spPr>
            <a:xfrm>
              <a:off x="3709149"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1" name="5-Point Star 10">
              <a:extLst>
                <a:ext uri="{FF2B5EF4-FFF2-40B4-BE49-F238E27FC236}">
                  <a16:creationId xmlns:a16="http://schemas.microsoft.com/office/drawing/2014/main" id="{1801915D-5DA0-5A57-0F1E-DB0193595673}"/>
                </a:ext>
              </a:extLst>
            </p:cNvPr>
            <p:cNvSpPr>
              <a:spLocks noChangeAspect="1"/>
            </p:cNvSpPr>
            <p:nvPr/>
          </p:nvSpPr>
          <p:spPr>
            <a:xfrm>
              <a:off x="4145340" y="3695815"/>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174D4A3D-A5F6-7329-5613-FFFC91DF069D}"/>
                </a:ext>
              </a:extLst>
            </p:cNvPr>
            <p:cNvSpPr>
              <a:spLocks noChangeAspect="1"/>
            </p:cNvSpPr>
            <p:nvPr/>
          </p:nvSpPr>
          <p:spPr>
            <a:xfrm>
              <a:off x="240057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38051011-80DB-91B6-4BFD-04B64519E55F}"/>
                </a:ext>
              </a:extLst>
            </p:cNvPr>
            <p:cNvSpPr>
              <a:spLocks noChangeAspect="1"/>
            </p:cNvSpPr>
            <p:nvPr/>
          </p:nvSpPr>
          <p:spPr>
            <a:xfrm>
              <a:off x="283676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09D5BD49-A398-1837-0B37-3A61D0D9C061}"/>
                </a:ext>
              </a:extLst>
            </p:cNvPr>
            <p:cNvSpPr>
              <a:spLocks noChangeAspect="1"/>
            </p:cNvSpPr>
            <p:nvPr/>
          </p:nvSpPr>
          <p:spPr>
            <a:xfrm>
              <a:off x="327295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68C8199D-5B26-A7E6-10F0-8C6739267B17}"/>
                </a:ext>
              </a:extLst>
            </p:cNvPr>
            <p:cNvSpPr>
              <a:spLocks noChangeAspect="1"/>
            </p:cNvSpPr>
            <p:nvPr/>
          </p:nvSpPr>
          <p:spPr>
            <a:xfrm>
              <a:off x="3709149"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0EAE02CE-9A8D-D4C3-3F36-E6732A9C7E10}"/>
                </a:ext>
              </a:extLst>
            </p:cNvPr>
            <p:cNvSpPr>
              <a:spLocks noChangeAspect="1"/>
            </p:cNvSpPr>
            <p:nvPr/>
          </p:nvSpPr>
          <p:spPr>
            <a:xfrm>
              <a:off x="4145340" y="3186506"/>
              <a:ext cx="387145" cy="365760"/>
            </a:xfrm>
            <a:prstGeom prst="star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F6FD420B-A773-E1B8-2AED-3F6D93C107CA}"/>
              </a:ext>
            </a:extLst>
          </p:cNvPr>
          <p:cNvSpPr txBox="1"/>
          <p:nvPr/>
        </p:nvSpPr>
        <p:spPr>
          <a:xfrm>
            <a:off x="3183466" y="1947371"/>
            <a:ext cx="5825067" cy="646331"/>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Based on what you see, how many stars will you get from the box that earns you more point?</a:t>
            </a:r>
          </a:p>
        </p:txBody>
      </p:sp>
      <p:sp>
        <p:nvSpPr>
          <p:cNvPr id="19" name="TextBox 18">
            <a:extLst>
              <a:ext uri="{FF2B5EF4-FFF2-40B4-BE49-F238E27FC236}">
                <a16:creationId xmlns:a16="http://schemas.microsoft.com/office/drawing/2014/main" id="{772D6E21-E484-71BA-F124-4DC71C917638}"/>
              </a:ext>
            </a:extLst>
          </p:cNvPr>
          <p:cNvSpPr txBox="1"/>
          <p:nvPr/>
        </p:nvSpPr>
        <p:spPr>
          <a:xfrm>
            <a:off x="3060131" y="2896356"/>
            <a:ext cx="5825067" cy="369332"/>
          </a:xfrm>
          <a:prstGeom prst="rect">
            <a:avLst/>
          </a:prstGeom>
          <a:noFill/>
        </p:spPr>
        <p:txBody>
          <a:bodyPr wrap="square" rtlCol="0">
            <a:spAutoFit/>
          </a:bodyPr>
          <a:lstStyle/>
          <a:p>
            <a:pPr algn="ctr"/>
            <a:r>
              <a:rPr lang="en-US" b="0" i="0" dirty="0">
                <a:solidFill>
                  <a:srgbClr val="000000"/>
                </a:solidFill>
                <a:effectLst/>
                <a:latin typeface="Open Sans" panose="020B0606030504020204" pitchFamily="34" charset="0"/>
              </a:rPr>
              <a:t>Click the stars below to tell us your best guess</a:t>
            </a:r>
          </a:p>
        </p:txBody>
      </p:sp>
    </p:spTree>
    <p:extLst>
      <p:ext uri="{BB962C8B-B14F-4D97-AF65-F5344CB8AC3E}">
        <p14:creationId xmlns:p14="http://schemas.microsoft.com/office/powerpoint/2010/main" val="14295061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FEC9A8B8-36D8-5443-0564-A2CB7021B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639" y="2090374"/>
            <a:ext cx="6957391" cy="2286000"/>
          </a:xfrm>
          <a:prstGeom prst="rect">
            <a:avLst/>
          </a:prstGeom>
        </p:spPr>
      </p:pic>
    </p:spTree>
    <p:extLst>
      <p:ext uri="{BB962C8B-B14F-4D97-AF65-F5344CB8AC3E}">
        <p14:creationId xmlns:p14="http://schemas.microsoft.com/office/powerpoint/2010/main" val="26643984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FDBF846-F893-DAB3-4F1A-7E8F63204694}"/>
              </a:ext>
            </a:extLst>
          </p:cNvPr>
          <p:cNvSpPr>
            <a:spLocks noChangeAspect="1"/>
          </p:cNvSpPr>
          <p:nvPr/>
        </p:nvSpPr>
        <p:spPr>
          <a:xfrm>
            <a:off x="974243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06" y="1847445"/>
            <a:ext cx="911962" cy="1097280"/>
          </a:xfrm>
          <a:prstGeom prst="rect">
            <a:avLst/>
          </a:prstGeom>
        </p:spPr>
      </p:pic>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410" y="1847445"/>
            <a:ext cx="915220" cy="1097280"/>
          </a:xfrm>
          <a:prstGeom prst="rect">
            <a:avLst/>
          </a:prstGeom>
        </p:spPr>
      </p:pic>
      <p:sp>
        <p:nvSpPr>
          <p:cNvPr id="2" name="Rectangle 1">
            <a:extLst>
              <a:ext uri="{FF2B5EF4-FFF2-40B4-BE49-F238E27FC236}">
                <a16:creationId xmlns:a16="http://schemas.microsoft.com/office/drawing/2014/main" id="{C1F5D819-2584-B97C-D7C1-026DAD4B1C9A}"/>
              </a:ext>
            </a:extLst>
          </p:cNvPr>
          <p:cNvSpPr/>
          <p:nvPr/>
        </p:nvSpPr>
        <p:spPr>
          <a:xfrm>
            <a:off x="0" y="0"/>
            <a:ext cx="60960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E831104-4A9D-C046-5D30-AA02B96F8A86}"/>
              </a:ext>
            </a:extLst>
          </p:cNvPr>
          <p:cNvSpPr>
            <a:spLocks noChangeAspect="1"/>
          </p:cNvSpPr>
          <p:nvPr/>
        </p:nvSpPr>
        <p:spPr>
          <a:xfrm>
            <a:off x="1435232" y="4907452"/>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97E4880-2D82-54E0-0FA3-EF3862FE6B00}"/>
              </a:ext>
            </a:extLst>
          </p:cNvPr>
          <p:cNvSpPr>
            <a:spLocks noChangeAspect="1"/>
          </p:cNvSpPr>
          <p:nvPr/>
        </p:nvSpPr>
        <p:spPr>
          <a:xfrm>
            <a:off x="1435232" y="33402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667BB10-7855-2B7E-A7EA-12C13D312561}"/>
              </a:ext>
            </a:extLst>
          </p:cNvPr>
          <p:cNvSpPr>
            <a:spLocks noChangeAspect="1"/>
          </p:cNvSpPr>
          <p:nvPr/>
        </p:nvSpPr>
        <p:spPr>
          <a:xfrm>
            <a:off x="1435232" y="175075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F091866E-D5D2-C7F7-DF2B-8B800A76AB23}"/>
              </a:ext>
            </a:extLst>
          </p:cNvPr>
          <p:cNvGrpSpPr/>
          <p:nvPr/>
        </p:nvGrpSpPr>
        <p:grpSpPr>
          <a:xfrm>
            <a:off x="1538187" y="1847445"/>
            <a:ext cx="2696096" cy="4265221"/>
            <a:chOff x="1291607" y="820978"/>
            <a:chExt cx="2696096" cy="4265221"/>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07" y="820978"/>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07" y="3988919"/>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1607" y="2409572"/>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2692" y="825521"/>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5741" y="3984679"/>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5741" y="2396085"/>
              <a:ext cx="911962" cy="1097280"/>
            </a:xfrm>
            <a:prstGeom prst="rect">
              <a:avLst/>
            </a:prstGeom>
          </p:spPr>
        </p:pic>
      </p:grpSp>
      <p:sp>
        <p:nvSpPr>
          <p:cNvPr id="8" name="TextBox 7">
            <a:extLst>
              <a:ext uri="{FF2B5EF4-FFF2-40B4-BE49-F238E27FC236}">
                <a16:creationId xmlns:a16="http://schemas.microsoft.com/office/drawing/2014/main" id="{53C23618-384F-DAB0-98C8-011F4B690DC3}"/>
              </a:ext>
            </a:extLst>
          </p:cNvPr>
          <p:cNvSpPr txBox="1"/>
          <p:nvPr/>
        </p:nvSpPr>
        <p:spPr>
          <a:xfrm>
            <a:off x="479559" y="2178121"/>
            <a:ext cx="431514" cy="369332"/>
          </a:xfrm>
          <a:prstGeom prst="rect">
            <a:avLst/>
          </a:prstGeom>
          <a:noFill/>
        </p:spPr>
        <p:txBody>
          <a:bodyPr wrap="square" rtlCol="0">
            <a:spAutoFit/>
          </a:bodyPr>
          <a:lstStyle/>
          <a:p>
            <a:r>
              <a:rPr lang="en-US" dirty="0"/>
              <a:t>1</a:t>
            </a:r>
          </a:p>
        </p:txBody>
      </p:sp>
      <p:sp>
        <p:nvSpPr>
          <p:cNvPr id="9" name="TextBox 8">
            <a:extLst>
              <a:ext uri="{FF2B5EF4-FFF2-40B4-BE49-F238E27FC236}">
                <a16:creationId xmlns:a16="http://schemas.microsoft.com/office/drawing/2014/main" id="{CDC6FB79-9E1F-A3C7-CAC1-7DA73B37594C}"/>
              </a:ext>
            </a:extLst>
          </p:cNvPr>
          <p:cNvSpPr txBox="1"/>
          <p:nvPr/>
        </p:nvSpPr>
        <p:spPr>
          <a:xfrm>
            <a:off x="479559" y="3766550"/>
            <a:ext cx="431514" cy="369332"/>
          </a:xfrm>
          <a:prstGeom prst="rect">
            <a:avLst/>
          </a:prstGeom>
          <a:noFill/>
        </p:spPr>
        <p:txBody>
          <a:bodyPr wrap="square" rtlCol="0">
            <a:spAutoFit/>
          </a:bodyPr>
          <a:lstStyle/>
          <a:p>
            <a:r>
              <a:rPr lang="en-US" dirty="0"/>
              <a:t>15</a:t>
            </a:r>
          </a:p>
        </p:txBody>
      </p:sp>
      <p:sp>
        <p:nvSpPr>
          <p:cNvPr id="10" name="TextBox 9">
            <a:extLst>
              <a:ext uri="{FF2B5EF4-FFF2-40B4-BE49-F238E27FC236}">
                <a16:creationId xmlns:a16="http://schemas.microsoft.com/office/drawing/2014/main" id="{2058C2F5-8148-02F5-D24E-D4D3E6874597}"/>
              </a:ext>
            </a:extLst>
          </p:cNvPr>
          <p:cNvSpPr txBox="1"/>
          <p:nvPr/>
        </p:nvSpPr>
        <p:spPr>
          <a:xfrm>
            <a:off x="479559" y="5381203"/>
            <a:ext cx="431514" cy="369332"/>
          </a:xfrm>
          <a:prstGeom prst="rect">
            <a:avLst/>
          </a:prstGeom>
          <a:noFill/>
        </p:spPr>
        <p:txBody>
          <a:bodyPr wrap="square" rtlCol="0">
            <a:spAutoFit/>
          </a:bodyPr>
          <a:lstStyle/>
          <a:p>
            <a:r>
              <a:rPr lang="en-US" dirty="0"/>
              <a:t>30</a:t>
            </a:r>
          </a:p>
        </p:txBody>
      </p:sp>
      <p:sp>
        <p:nvSpPr>
          <p:cNvPr id="11" name="TextBox 10">
            <a:extLst>
              <a:ext uri="{FF2B5EF4-FFF2-40B4-BE49-F238E27FC236}">
                <a16:creationId xmlns:a16="http://schemas.microsoft.com/office/drawing/2014/main" id="{8647804E-BD3F-201E-394F-786109DA72EB}"/>
              </a:ext>
            </a:extLst>
          </p:cNvPr>
          <p:cNvSpPr txBox="1"/>
          <p:nvPr/>
        </p:nvSpPr>
        <p:spPr>
          <a:xfrm rot="5400000">
            <a:off x="1860941" y="3092521"/>
            <a:ext cx="429228" cy="369332"/>
          </a:xfrm>
          <a:prstGeom prst="rect">
            <a:avLst/>
          </a:prstGeom>
          <a:noFill/>
        </p:spPr>
        <p:txBody>
          <a:bodyPr wrap="square" rtlCol="0">
            <a:spAutoFit/>
          </a:bodyPr>
          <a:lstStyle/>
          <a:p>
            <a:r>
              <a:rPr lang="en-US" dirty="0"/>
              <a:t>…</a:t>
            </a:r>
          </a:p>
        </p:txBody>
      </p:sp>
      <p:sp>
        <p:nvSpPr>
          <p:cNvPr id="12" name="TextBox 11">
            <a:extLst>
              <a:ext uri="{FF2B5EF4-FFF2-40B4-BE49-F238E27FC236}">
                <a16:creationId xmlns:a16="http://schemas.microsoft.com/office/drawing/2014/main" id="{4EC4E05B-B723-DBEF-C146-486DB42F57AC}"/>
              </a:ext>
            </a:extLst>
          </p:cNvPr>
          <p:cNvSpPr txBox="1"/>
          <p:nvPr/>
        </p:nvSpPr>
        <p:spPr>
          <a:xfrm rot="5400000">
            <a:off x="3594824" y="3092521"/>
            <a:ext cx="429228" cy="369332"/>
          </a:xfrm>
          <a:prstGeom prst="rect">
            <a:avLst/>
          </a:prstGeom>
          <a:noFill/>
        </p:spPr>
        <p:txBody>
          <a:bodyPr wrap="square" rtlCol="0">
            <a:spAutoFit/>
          </a:bodyPr>
          <a:lstStyle/>
          <a:p>
            <a:r>
              <a:rPr lang="en-US" dirty="0"/>
              <a:t>…</a:t>
            </a:r>
          </a:p>
        </p:txBody>
      </p:sp>
      <p:sp>
        <p:nvSpPr>
          <p:cNvPr id="13" name="TextBox 12">
            <a:extLst>
              <a:ext uri="{FF2B5EF4-FFF2-40B4-BE49-F238E27FC236}">
                <a16:creationId xmlns:a16="http://schemas.microsoft.com/office/drawing/2014/main" id="{5D43D2F3-C85E-6210-1636-9826EA5783B3}"/>
              </a:ext>
            </a:extLst>
          </p:cNvPr>
          <p:cNvSpPr txBox="1"/>
          <p:nvPr/>
        </p:nvSpPr>
        <p:spPr>
          <a:xfrm rot="5400000">
            <a:off x="1860941" y="6282292"/>
            <a:ext cx="429228" cy="369332"/>
          </a:xfrm>
          <a:prstGeom prst="rect">
            <a:avLst/>
          </a:prstGeom>
          <a:noFill/>
        </p:spPr>
        <p:txBody>
          <a:bodyPr wrap="square" rtlCol="0">
            <a:spAutoFit/>
          </a:bodyPr>
          <a:lstStyle/>
          <a:p>
            <a:r>
              <a:rPr lang="en-US" dirty="0"/>
              <a:t>…</a:t>
            </a:r>
          </a:p>
        </p:txBody>
      </p:sp>
      <p:sp>
        <p:nvSpPr>
          <p:cNvPr id="14" name="TextBox 13">
            <a:extLst>
              <a:ext uri="{FF2B5EF4-FFF2-40B4-BE49-F238E27FC236}">
                <a16:creationId xmlns:a16="http://schemas.microsoft.com/office/drawing/2014/main" id="{95557090-80DE-C8BC-4DD4-E30959526E9F}"/>
              </a:ext>
            </a:extLst>
          </p:cNvPr>
          <p:cNvSpPr txBox="1"/>
          <p:nvPr/>
        </p:nvSpPr>
        <p:spPr>
          <a:xfrm rot="5400000">
            <a:off x="3594824" y="6282292"/>
            <a:ext cx="429228" cy="369332"/>
          </a:xfrm>
          <a:prstGeom prst="rect">
            <a:avLst/>
          </a:prstGeom>
          <a:noFill/>
        </p:spPr>
        <p:txBody>
          <a:bodyPr wrap="square" rtlCol="0">
            <a:spAutoFit/>
          </a:bodyPr>
          <a:lstStyle/>
          <a:p>
            <a:r>
              <a:rPr lang="en-US" dirty="0"/>
              <a:t>…</a:t>
            </a:r>
          </a:p>
        </p:txBody>
      </p:sp>
      <p:sp>
        <p:nvSpPr>
          <p:cNvPr id="15" name="TextBox 14">
            <a:extLst>
              <a:ext uri="{FF2B5EF4-FFF2-40B4-BE49-F238E27FC236}">
                <a16:creationId xmlns:a16="http://schemas.microsoft.com/office/drawing/2014/main" id="{C4767F8D-14E6-4F5B-A31C-EF6D018CD5D1}"/>
              </a:ext>
            </a:extLst>
          </p:cNvPr>
          <p:cNvSpPr txBox="1"/>
          <p:nvPr/>
        </p:nvSpPr>
        <p:spPr>
          <a:xfrm rot="5400000">
            <a:off x="1860941" y="4639639"/>
            <a:ext cx="429228" cy="369332"/>
          </a:xfrm>
          <a:prstGeom prst="rect">
            <a:avLst/>
          </a:prstGeom>
          <a:noFill/>
        </p:spPr>
        <p:txBody>
          <a:bodyPr wrap="square" rtlCol="0">
            <a:spAutoFit/>
          </a:bodyPr>
          <a:lstStyle/>
          <a:p>
            <a:r>
              <a:rPr lang="en-US" dirty="0"/>
              <a:t>…</a:t>
            </a:r>
          </a:p>
        </p:txBody>
      </p:sp>
      <p:sp>
        <p:nvSpPr>
          <p:cNvPr id="16" name="TextBox 15">
            <a:extLst>
              <a:ext uri="{FF2B5EF4-FFF2-40B4-BE49-F238E27FC236}">
                <a16:creationId xmlns:a16="http://schemas.microsoft.com/office/drawing/2014/main" id="{4DCEFC4A-302E-32B2-A16C-69332C911029}"/>
              </a:ext>
            </a:extLst>
          </p:cNvPr>
          <p:cNvSpPr txBox="1"/>
          <p:nvPr/>
        </p:nvSpPr>
        <p:spPr>
          <a:xfrm rot="5400000">
            <a:off x="3594824" y="4639639"/>
            <a:ext cx="429228" cy="369332"/>
          </a:xfrm>
          <a:prstGeom prst="rect">
            <a:avLst/>
          </a:prstGeom>
          <a:noFill/>
        </p:spPr>
        <p:txBody>
          <a:bodyPr wrap="square" rtlCol="0">
            <a:spAutoFit/>
          </a:bodyPr>
          <a:lstStyle/>
          <a:p>
            <a:r>
              <a:rPr lang="en-US" dirty="0"/>
              <a:t>…</a:t>
            </a:r>
          </a:p>
        </p:txBody>
      </p:sp>
      <p:sp>
        <p:nvSpPr>
          <p:cNvPr id="19" name="TextBox 18">
            <a:extLst>
              <a:ext uri="{FF2B5EF4-FFF2-40B4-BE49-F238E27FC236}">
                <a16:creationId xmlns:a16="http://schemas.microsoft.com/office/drawing/2014/main" id="{A4A1177A-C369-E90F-47E6-913EC1DB1C59}"/>
              </a:ext>
            </a:extLst>
          </p:cNvPr>
          <p:cNvSpPr txBox="1"/>
          <p:nvPr/>
        </p:nvSpPr>
        <p:spPr>
          <a:xfrm>
            <a:off x="6942343" y="2094215"/>
            <a:ext cx="431514" cy="369332"/>
          </a:xfrm>
          <a:prstGeom prst="rect">
            <a:avLst/>
          </a:prstGeom>
          <a:noFill/>
        </p:spPr>
        <p:txBody>
          <a:bodyPr wrap="square" rtlCol="0">
            <a:spAutoFit/>
          </a:bodyPr>
          <a:lstStyle/>
          <a:p>
            <a:r>
              <a:rPr lang="en-US" dirty="0"/>
              <a:t>1</a:t>
            </a:r>
          </a:p>
        </p:txBody>
      </p:sp>
      <p:sp>
        <p:nvSpPr>
          <p:cNvPr id="20" name="TextBox 19">
            <a:extLst>
              <a:ext uri="{FF2B5EF4-FFF2-40B4-BE49-F238E27FC236}">
                <a16:creationId xmlns:a16="http://schemas.microsoft.com/office/drawing/2014/main" id="{356B99A3-5F5C-B517-0143-72E4D2BF1B52}"/>
              </a:ext>
            </a:extLst>
          </p:cNvPr>
          <p:cNvSpPr txBox="1"/>
          <p:nvPr/>
        </p:nvSpPr>
        <p:spPr>
          <a:xfrm>
            <a:off x="6942343" y="3682644"/>
            <a:ext cx="431514" cy="369332"/>
          </a:xfrm>
          <a:prstGeom prst="rect">
            <a:avLst/>
          </a:prstGeom>
          <a:noFill/>
        </p:spPr>
        <p:txBody>
          <a:bodyPr wrap="square" rtlCol="0">
            <a:spAutoFit/>
          </a:bodyPr>
          <a:lstStyle/>
          <a:p>
            <a:r>
              <a:rPr lang="en-US" dirty="0"/>
              <a:t>15</a:t>
            </a:r>
          </a:p>
        </p:txBody>
      </p:sp>
      <p:sp>
        <p:nvSpPr>
          <p:cNvPr id="21" name="TextBox 20">
            <a:extLst>
              <a:ext uri="{FF2B5EF4-FFF2-40B4-BE49-F238E27FC236}">
                <a16:creationId xmlns:a16="http://schemas.microsoft.com/office/drawing/2014/main" id="{7CFF0BBE-ADAB-5FD9-20B6-CC3731BB5C24}"/>
              </a:ext>
            </a:extLst>
          </p:cNvPr>
          <p:cNvSpPr txBox="1"/>
          <p:nvPr/>
        </p:nvSpPr>
        <p:spPr>
          <a:xfrm>
            <a:off x="6942343" y="5297297"/>
            <a:ext cx="431514" cy="369332"/>
          </a:xfrm>
          <a:prstGeom prst="rect">
            <a:avLst/>
          </a:prstGeom>
          <a:noFill/>
        </p:spPr>
        <p:txBody>
          <a:bodyPr wrap="square" rtlCol="0">
            <a:spAutoFit/>
          </a:bodyPr>
          <a:lstStyle/>
          <a:p>
            <a:r>
              <a:rPr lang="en-US" dirty="0"/>
              <a:t>30</a:t>
            </a:r>
          </a:p>
        </p:txBody>
      </p:sp>
      <p:sp>
        <p:nvSpPr>
          <p:cNvPr id="23" name="TextBox 22">
            <a:extLst>
              <a:ext uri="{FF2B5EF4-FFF2-40B4-BE49-F238E27FC236}">
                <a16:creationId xmlns:a16="http://schemas.microsoft.com/office/drawing/2014/main" id="{F06B5CA0-8BFB-25C0-F896-3D6004953789}"/>
              </a:ext>
            </a:extLst>
          </p:cNvPr>
          <p:cNvSpPr txBox="1"/>
          <p:nvPr/>
        </p:nvSpPr>
        <p:spPr>
          <a:xfrm rot="5400000">
            <a:off x="8323725" y="3008615"/>
            <a:ext cx="429228"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D6368973-B4CC-0736-5F74-64946BA80EE4}"/>
              </a:ext>
            </a:extLst>
          </p:cNvPr>
          <p:cNvSpPr txBox="1"/>
          <p:nvPr/>
        </p:nvSpPr>
        <p:spPr>
          <a:xfrm rot="5400000">
            <a:off x="10057608" y="3008615"/>
            <a:ext cx="429228" cy="369332"/>
          </a:xfrm>
          <a:prstGeom prst="rect">
            <a:avLst/>
          </a:prstGeom>
          <a:noFill/>
        </p:spPr>
        <p:txBody>
          <a:bodyPr wrap="square" rtlCol="0">
            <a:spAutoFit/>
          </a:bodyPr>
          <a:lstStyle/>
          <a:p>
            <a:r>
              <a:rPr lang="en-US" dirty="0"/>
              <a:t>…</a:t>
            </a:r>
          </a:p>
        </p:txBody>
      </p:sp>
      <p:sp>
        <p:nvSpPr>
          <p:cNvPr id="28" name="TextBox 27">
            <a:extLst>
              <a:ext uri="{FF2B5EF4-FFF2-40B4-BE49-F238E27FC236}">
                <a16:creationId xmlns:a16="http://schemas.microsoft.com/office/drawing/2014/main" id="{0F2B4BEB-75A0-E54B-32F0-9DD47EE11AF6}"/>
              </a:ext>
            </a:extLst>
          </p:cNvPr>
          <p:cNvSpPr txBox="1"/>
          <p:nvPr/>
        </p:nvSpPr>
        <p:spPr>
          <a:xfrm rot="5400000">
            <a:off x="8323725" y="4627651"/>
            <a:ext cx="429228" cy="369332"/>
          </a:xfrm>
          <a:prstGeom prst="rect">
            <a:avLst/>
          </a:prstGeom>
          <a:noFill/>
        </p:spPr>
        <p:txBody>
          <a:bodyPr wrap="square" rtlCol="0">
            <a:spAutoFit/>
          </a:bodyPr>
          <a:lstStyle/>
          <a:p>
            <a:r>
              <a:rPr lang="en-US" dirty="0"/>
              <a:t>…</a:t>
            </a:r>
          </a:p>
        </p:txBody>
      </p:sp>
      <p:sp>
        <p:nvSpPr>
          <p:cNvPr id="29" name="TextBox 28">
            <a:extLst>
              <a:ext uri="{FF2B5EF4-FFF2-40B4-BE49-F238E27FC236}">
                <a16:creationId xmlns:a16="http://schemas.microsoft.com/office/drawing/2014/main" id="{92FFF5B7-8F13-1175-5BC3-94031E9F00F6}"/>
              </a:ext>
            </a:extLst>
          </p:cNvPr>
          <p:cNvSpPr txBox="1"/>
          <p:nvPr/>
        </p:nvSpPr>
        <p:spPr>
          <a:xfrm rot="5400000">
            <a:off x="10057608" y="4627651"/>
            <a:ext cx="429228" cy="369332"/>
          </a:xfrm>
          <a:prstGeom prst="rect">
            <a:avLst/>
          </a:prstGeom>
          <a:noFill/>
        </p:spPr>
        <p:txBody>
          <a:bodyPr wrap="square" rtlCol="0">
            <a:spAutoFit/>
          </a:bodyPr>
          <a:lstStyle/>
          <a:p>
            <a:r>
              <a:rPr lang="en-US" dirty="0"/>
              <a:t>…</a:t>
            </a:r>
          </a:p>
        </p:txBody>
      </p:sp>
      <p:sp>
        <p:nvSpPr>
          <p:cNvPr id="26" name="TextBox 25">
            <a:extLst>
              <a:ext uri="{FF2B5EF4-FFF2-40B4-BE49-F238E27FC236}">
                <a16:creationId xmlns:a16="http://schemas.microsoft.com/office/drawing/2014/main" id="{89FC28BA-660E-7FC7-DA2E-B0DFCD787DCB}"/>
              </a:ext>
            </a:extLst>
          </p:cNvPr>
          <p:cNvSpPr txBox="1"/>
          <p:nvPr/>
        </p:nvSpPr>
        <p:spPr>
          <a:xfrm rot="5400000">
            <a:off x="8323725" y="6198386"/>
            <a:ext cx="429228" cy="369332"/>
          </a:xfrm>
          <a:prstGeom prst="rect">
            <a:avLst/>
          </a:prstGeom>
          <a:noFill/>
        </p:spPr>
        <p:txBody>
          <a:bodyPr wrap="square" rtlCol="0">
            <a:spAutoFit/>
          </a:bodyPr>
          <a:lstStyle/>
          <a:p>
            <a:r>
              <a:rPr lang="en-US" dirty="0"/>
              <a:t>…</a:t>
            </a:r>
          </a:p>
        </p:txBody>
      </p:sp>
      <p:sp>
        <p:nvSpPr>
          <p:cNvPr id="27" name="TextBox 26">
            <a:extLst>
              <a:ext uri="{FF2B5EF4-FFF2-40B4-BE49-F238E27FC236}">
                <a16:creationId xmlns:a16="http://schemas.microsoft.com/office/drawing/2014/main" id="{F37C1E83-EA3D-6B92-EFAD-412549B78F01}"/>
              </a:ext>
            </a:extLst>
          </p:cNvPr>
          <p:cNvSpPr txBox="1"/>
          <p:nvPr/>
        </p:nvSpPr>
        <p:spPr>
          <a:xfrm rot="5400000">
            <a:off x="10057608" y="6198386"/>
            <a:ext cx="429228" cy="369332"/>
          </a:xfrm>
          <a:prstGeom prst="rect">
            <a:avLst/>
          </a:prstGeom>
          <a:noFill/>
        </p:spPr>
        <p:txBody>
          <a:bodyPr wrap="square" rtlCol="0">
            <a:spAutoFit/>
          </a:bodyPr>
          <a:lstStyle/>
          <a:p>
            <a:r>
              <a:rPr lang="en-US" dirty="0"/>
              <a:t>…</a:t>
            </a:r>
          </a:p>
        </p:txBody>
      </p:sp>
      <p:sp>
        <p:nvSpPr>
          <p:cNvPr id="49" name="Rectangle 48">
            <a:extLst>
              <a:ext uri="{FF2B5EF4-FFF2-40B4-BE49-F238E27FC236}">
                <a16:creationId xmlns:a16="http://schemas.microsoft.com/office/drawing/2014/main" id="{9F95598C-E77A-2E7F-442D-6A5D4CA8F311}"/>
              </a:ext>
            </a:extLst>
          </p:cNvPr>
          <p:cNvSpPr>
            <a:spLocks noChangeAspect="1"/>
          </p:cNvSpPr>
          <p:nvPr/>
        </p:nvSpPr>
        <p:spPr>
          <a:xfrm>
            <a:off x="7884441" y="330116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50" name="Picture 49" descr="A blue background with yellow stars&#10;&#10;Description automatically generated">
            <a:extLst>
              <a:ext uri="{FF2B5EF4-FFF2-40B4-BE49-F238E27FC236}">
                <a16:creationId xmlns:a16="http://schemas.microsoft.com/office/drawing/2014/main" id="{54E6D96C-F042-D056-C75E-C25350D2E4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7136" y="3414922"/>
            <a:ext cx="915220" cy="1097280"/>
          </a:xfrm>
          <a:prstGeom prst="rect">
            <a:avLst/>
          </a:prstGeom>
        </p:spPr>
      </p:pic>
      <p:pic>
        <p:nvPicPr>
          <p:cNvPr id="51" name="Picture 50" descr="A green background with yellow stars&#10;&#10;Description automatically generated">
            <a:extLst>
              <a:ext uri="{FF2B5EF4-FFF2-40B4-BE49-F238E27FC236}">
                <a16:creationId xmlns:a16="http://schemas.microsoft.com/office/drawing/2014/main" id="{F2EB1C88-246F-2B48-FEFE-10D061E00A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51532" y="3407895"/>
            <a:ext cx="911962" cy="1097280"/>
          </a:xfrm>
          <a:prstGeom prst="rect">
            <a:avLst/>
          </a:prstGeom>
        </p:spPr>
      </p:pic>
      <p:sp>
        <p:nvSpPr>
          <p:cNvPr id="52" name="Rectangle 51">
            <a:extLst>
              <a:ext uri="{FF2B5EF4-FFF2-40B4-BE49-F238E27FC236}">
                <a16:creationId xmlns:a16="http://schemas.microsoft.com/office/drawing/2014/main" id="{95D58E3C-722B-F2E5-F487-65B25DCC11F7}"/>
              </a:ext>
            </a:extLst>
          </p:cNvPr>
          <p:cNvSpPr>
            <a:spLocks noChangeAspect="1"/>
          </p:cNvSpPr>
          <p:nvPr/>
        </p:nvSpPr>
        <p:spPr>
          <a:xfrm>
            <a:off x="9742436" y="49448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55" name="Picture 54" descr="A green background with yellow stars&#10;&#10;Description automatically generated">
            <a:extLst>
              <a:ext uri="{FF2B5EF4-FFF2-40B4-BE49-F238E27FC236}">
                <a16:creationId xmlns:a16="http://schemas.microsoft.com/office/drawing/2014/main" id="{D3B9E8CB-F9FD-3343-4128-5A4E8D8BA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06" y="5037368"/>
            <a:ext cx="911962" cy="1097280"/>
          </a:xfrm>
          <a:prstGeom prst="rect">
            <a:avLst/>
          </a:prstGeom>
        </p:spPr>
      </p:pic>
      <p:pic>
        <p:nvPicPr>
          <p:cNvPr id="57" name="Picture 56" descr="A blue background with yellow stars&#10;&#10;Description automatically generated">
            <a:extLst>
              <a:ext uri="{FF2B5EF4-FFF2-40B4-BE49-F238E27FC236}">
                <a16:creationId xmlns:a16="http://schemas.microsoft.com/office/drawing/2014/main" id="{D758B29D-191F-98E3-76D7-1308D913F5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410" y="5028232"/>
            <a:ext cx="915220" cy="1097280"/>
          </a:xfrm>
          <a:prstGeom prst="rect">
            <a:avLst/>
          </a:prstGeom>
        </p:spPr>
      </p:pic>
      <p:sp>
        <p:nvSpPr>
          <p:cNvPr id="61" name="Rectangle 60">
            <a:extLst>
              <a:ext uri="{FF2B5EF4-FFF2-40B4-BE49-F238E27FC236}">
                <a16:creationId xmlns:a16="http://schemas.microsoft.com/office/drawing/2014/main" id="{DA34F09C-958F-18AF-49BC-15BFDD6CEC59}"/>
              </a:ext>
            </a:extLst>
          </p:cNvPr>
          <p:cNvSpPr/>
          <p:nvPr/>
        </p:nvSpPr>
        <p:spPr>
          <a:xfrm>
            <a:off x="547978" y="268237"/>
            <a:ext cx="5029200"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In one set, one color will </a:t>
            </a:r>
            <a:r>
              <a:rPr lang="en-US" sz="2600" b="1" dirty="0">
                <a:solidFill>
                  <a:schemeClr val="tx1"/>
                </a:solidFill>
              </a:rPr>
              <a:t>always</a:t>
            </a:r>
            <a:r>
              <a:rPr lang="en-US" sz="2600" dirty="0">
                <a:solidFill>
                  <a:schemeClr val="tx1"/>
                </a:solidFill>
              </a:rPr>
              <a:t> gi</a:t>
            </a:r>
            <a:r>
              <a:rPr lang="en-US" altLang="zh-CN" sz="2600" dirty="0">
                <a:solidFill>
                  <a:schemeClr val="tx1"/>
                </a:solidFill>
              </a:rPr>
              <a:t>ve</a:t>
            </a:r>
            <a:r>
              <a:rPr lang="zh-CN" altLang="en-US" sz="2600" dirty="0">
                <a:solidFill>
                  <a:schemeClr val="tx1"/>
                </a:solidFill>
              </a:rPr>
              <a:t> </a:t>
            </a:r>
            <a:r>
              <a:rPr lang="en-US" altLang="zh-CN" sz="2600" dirty="0">
                <a:solidFill>
                  <a:schemeClr val="tx1"/>
                </a:solidFill>
              </a:rPr>
              <a:t>more</a:t>
            </a:r>
            <a:r>
              <a:rPr lang="zh-CN" altLang="en-US" sz="2600" dirty="0">
                <a:solidFill>
                  <a:schemeClr val="tx1"/>
                </a:solidFill>
              </a:rPr>
              <a:t> </a:t>
            </a:r>
            <a:r>
              <a:rPr lang="en-US" altLang="zh-CN" sz="2600" dirty="0">
                <a:solidFill>
                  <a:schemeClr val="tx1"/>
                </a:solidFill>
              </a:rPr>
              <a:t>stars</a:t>
            </a:r>
            <a:r>
              <a:rPr lang="zh-CN" altLang="en-US" sz="2600" dirty="0">
                <a:solidFill>
                  <a:schemeClr val="tx1"/>
                </a:solidFill>
              </a:rPr>
              <a:t> </a:t>
            </a:r>
            <a:r>
              <a:rPr lang="en-US" altLang="zh-CN" sz="2600" dirty="0">
                <a:solidFill>
                  <a:schemeClr val="tx1"/>
                </a:solidFill>
              </a:rPr>
              <a:t>than</a:t>
            </a:r>
            <a:r>
              <a:rPr lang="zh-CN" altLang="en-US" sz="2600" dirty="0">
                <a:solidFill>
                  <a:schemeClr val="tx1"/>
                </a:solidFill>
              </a:rPr>
              <a:t> </a:t>
            </a:r>
            <a:r>
              <a:rPr lang="en-US" altLang="zh-CN" sz="2600" dirty="0">
                <a:solidFill>
                  <a:schemeClr val="tx1"/>
                </a:solidFill>
              </a:rPr>
              <a:t>the</a:t>
            </a:r>
            <a:r>
              <a:rPr lang="zh-CN" altLang="en-US" sz="2600" dirty="0">
                <a:solidFill>
                  <a:schemeClr val="tx1"/>
                </a:solidFill>
              </a:rPr>
              <a:t> </a:t>
            </a:r>
            <a:r>
              <a:rPr lang="en-US" altLang="zh-CN" sz="2600" dirty="0">
                <a:solidFill>
                  <a:schemeClr val="tx1"/>
                </a:solidFill>
              </a:rPr>
              <a:t>other.</a:t>
            </a:r>
            <a:endParaRPr lang="en-US" sz="2600" dirty="0">
              <a:solidFill>
                <a:schemeClr val="tx1"/>
              </a:solidFill>
            </a:endParaRPr>
          </a:p>
        </p:txBody>
      </p:sp>
      <p:sp>
        <p:nvSpPr>
          <p:cNvPr id="62" name="Rectangle 61">
            <a:extLst>
              <a:ext uri="{FF2B5EF4-FFF2-40B4-BE49-F238E27FC236}">
                <a16:creationId xmlns:a16="http://schemas.microsoft.com/office/drawing/2014/main" id="{BA0EEF3B-F75D-4B23-33AB-2AB7FEAC6A0D}"/>
              </a:ext>
            </a:extLst>
          </p:cNvPr>
          <p:cNvSpPr/>
          <p:nvPr/>
        </p:nvSpPr>
        <p:spPr>
          <a:xfrm>
            <a:off x="6614822" y="264868"/>
            <a:ext cx="5029200"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In a second set, the better color </a:t>
            </a:r>
            <a:r>
              <a:rPr lang="en-US" sz="2600" b="1" dirty="0">
                <a:solidFill>
                  <a:schemeClr val="tx1"/>
                </a:solidFill>
              </a:rPr>
              <a:t>switches</a:t>
            </a:r>
            <a:r>
              <a:rPr lang="en-US" sz="2600" dirty="0">
                <a:solidFill>
                  <a:schemeClr val="tx1"/>
                </a:solidFill>
              </a:rPr>
              <a:t>, but the stars they give are around the same.</a:t>
            </a:r>
          </a:p>
        </p:txBody>
      </p:sp>
    </p:spTree>
    <p:extLst>
      <p:ext uri="{BB962C8B-B14F-4D97-AF65-F5344CB8AC3E}">
        <p14:creationId xmlns:p14="http://schemas.microsoft.com/office/powerpoint/2010/main" val="32736050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C98965FD-6EB3-24D0-FDB2-59E5615EE06E}"/>
              </a:ext>
            </a:extLst>
          </p:cNvPr>
          <p:cNvGrpSpPr/>
          <p:nvPr/>
        </p:nvGrpSpPr>
        <p:grpSpPr>
          <a:xfrm>
            <a:off x="4587865" y="1760548"/>
            <a:ext cx="2965331" cy="4411657"/>
            <a:chOff x="4587865" y="1760548"/>
            <a:chExt cx="2965331" cy="4411657"/>
          </a:xfrm>
        </p:grpSpPr>
        <p:sp>
          <p:nvSpPr>
            <p:cNvPr id="37" name="Rectangle 36">
              <a:extLst>
                <a:ext uri="{FF2B5EF4-FFF2-40B4-BE49-F238E27FC236}">
                  <a16:creationId xmlns:a16="http://schemas.microsoft.com/office/drawing/2014/main" id="{7B866C58-369B-A090-F3BE-6F11E6362D85}"/>
                </a:ext>
              </a:extLst>
            </p:cNvPr>
            <p:cNvSpPr>
              <a:spLocks noChangeAspect="1"/>
            </p:cNvSpPr>
            <p:nvPr/>
          </p:nvSpPr>
          <p:spPr>
            <a:xfrm>
              <a:off x="4587865" y="4892045"/>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99431EDA-E9AE-FF23-7634-B46DD23411C9}"/>
                </a:ext>
              </a:extLst>
            </p:cNvPr>
            <p:cNvSpPr>
              <a:spLocks noChangeAspect="1"/>
            </p:cNvSpPr>
            <p:nvPr/>
          </p:nvSpPr>
          <p:spPr>
            <a:xfrm>
              <a:off x="6450358" y="3341849"/>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056E2E09-89D9-14D9-38B8-0ED1772E06B7}"/>
                </a:ext>
              </a:extLst>
            </p:cNvPr>
            <p:cNvSpPr>
              <a:spLocks noChangeAspect="1"/>
            </p:cNvSpPr>
            <p:nvPr/>
          </p:nvSpPr>
          <p:spPr>
            <a:xfrm>
              <a:off x="645258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descr="A green background with yellow stars&#10;&#10;Description automatically generated">
              <a:extLst>
                <a:ext uri="{FF2B5EF4-FFF2-40B4-BE49-F238E27FC236}">
                  <a16:creationId xmlns:a16="http://schemas.microsoft.com/office/drawing/2014/main" id="{4FC963A5-B1C6-1EFD-C503-53CC4AE4F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956" y="1847445"/>
              <a:ext cx="911962" cy="1097280"/>
            </a:xfrm>
            <a:prstGeom prst="rect">
              <a:avLst/>
            </a:prstGeom>
          </p:spPr>
        </p:pic>
        <p:pic>
          <p:nvPicPr>
            <p:cNvPr id="4" name="Picture 3" descr="A blue background with yellow stars&#10;&#10;Description automatically generated">
              <a:extLst>
                <a:ext uri="{FF2B5EF4-FFF2-40B4-BE49-F238E27FC236}">
                  <a16:creationId xmlns:a16="http://schemas.microsoft.com/office/drawing/2014/main" id="{187BB7F1-EE00-6094-0BF5-A75094F27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60" y="1847445"/>
              <a:ext cx="915220" cy="1097280"/>
            </a:xfrm>
            <a:prstGeom prst="rect">
              <a:avLst/>
            </a:prstGeom>
          </p:spPr>
        </p:pic>
        <p:pic>
          <p:nvPicPr>
            <p:cNvPr id="28" name="Picture 27" descr="A screen shot of a green screen with white stars&#10;&#10;Description automatically generated">
              <a:extLst>
                <a:ext uri="{FF2B5EF4-FFF2-40B4-BE49-F238E27FC236}">
                  <a16:creationId xmlns:a16="http://schemas.microsoft.com/office/drawing/2014/main" id="{81026212-95EE-EEB9-8AB7-9EE4C55C29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230" y="4993508"/>
              <a:ext cx="911962" cy="1097280"/>
            </a:xfrm>
            <a:prstGeom prst="rect">
              <a:avLst/>
            </a:prstGeom>
          </p:spPr>
        </p:pic>
        <p:pic>
          <p:nvPicPr>
            <p:cNvPr id="29" name="Picture 28" descr="A blue background with yellow stars&#10;&#10;Description automatically generated">
              <a:extLst>
                <a:ext uri="{FF2B5EF4-FFF2-40B4-BE49-F238E27FC236}">
                  <a16:creationId xmlns:a16="http://schemas.microsoft.com/office/drawing/2014/main" id="{84D0A1C9-BAEA-18DA-5B26-7156EC55CE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0560" y="4983485"/>
              <a:ext cx="915220" cy="1097280"/>
            </a:xfrm>
            <a:prstGeom prst="rect">
              <a:avLst/>
            </a:prstGeom>
          </p:spPr>
        </p:pic>
        <p:pic>
          <p:nvPicPr>
            <p:cNvPr id="34" name="Picture 33" descr="A blue background with stars&#10;&#10;Description automatically generated">
              <a:extLst>
                <a:ext uri="{FF2B5EF4-FFF2-40B4-BE49-F238E27FC236}">
                  <a16:creationId xmlns:a16="http://schemas.microsoft.com/office/drawing/2014/main" id="{9A8683D2-38F7-7CF2-7C5B-ED03996275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0560" y="3415465"/>
              <a:ext cx="915220"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A58CFF3C-4693-D238-3BAF-0107ED65F4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1593" y="3445770"/>
              <a:ext cx="911962" cy="1097280"/>
            </a:xfrm>
            <a:prstGeom prst="rect">
              <a:avLst/>
            </a:prstGeom>
          </p:spPr>
        </p:pic>
        <p:sp>
          <p:nvSpPr>
            <p:cNvPr id="38" name="TextBox 37">
              <a:extLst>
                <a:ext uri="{FF2B5EF4-FFF2-40B4-BE49-F238E27FC236}">
                  <a16:creationId xmlns:a16="http://schemas.microsoft.com/office/drawing/2014/main" id="{34CE1522-E04A-F754-747B-57A3B83A40D4}"/>
                </a:ext>
              </a:extLst>
            </p:cNvPr>
            <p:cNvSpPr txBox="1"/>
            <p:nvPr/>
          </p:nvSpPr>
          <p:spPr>
            <a:xfrm rot="5400000">
              <a:off x="5013327" y="3070259"/>
              <a:ext cx="429228" cy="369332"/>
            </a:xfrm>
            <a:prstGeom prst="rect">
              <a:avLst/>
            </a:prstGeom>
            <a:noFill/>
          </p:spPr>
          <p:txBody>
            <a:bodyPr wrap="square" rtlCol="0">
              <a:spAutoFit/>
            </a:bodyPr>
            <a:lstStyle/>
            <a:p>
              <a:r>
                <a:rPr lang="en-US" dirty="0"/>
                <a:t>…</a:t>
              </a:r>
            </a:p>
          </p:txBody>
        </p:sp>
        <p:sp>
          <p:nvSpPr>
            <p:cNvPr id="39" name="TextBox 38">
              <a:extLst>
                <a:ext uri="{FF2B5EF4-FFF2-40B4-BE49-F238E27FC236}">
                  <a16:creationId xmlns:a16="http://schemas.microsoft.com/office/drawing/2014/main" id="{E64409D4-9F55-D5DD-7EA9-327E86AE3E8B}"/>
                </a:ext>
              </a:extLst>
            </p:cNvPr>
            <p:cNvSpPr txBox="1"/>
            <p:nvPr/>
          </p:nvSpPr>
          <p:spPr>
            <a:xfrm rot="5400000">
              <a:off x="6880772" y="3070259"/>
              <a:ext cx="429228" cy="369332"/>
            </a:xfrm>
            <a:prstGeom prst="rect">
              <a:avLst/>
            </a:prstGeom>
            <a:noFill/>
          </p:spPr>
          <p:txBody>
            <a:bodyPr wrap="square" rtlCol="0">
              <a:spAutoFit/>
            </a:bodyPr>
            <a:lstStyle/>
            <a:p>
              <a:r>
                <a:rPr lang="en-US" dirty="0"/>
                <a:t>…</a:t>
              </a:r>
            </a:p>
          </p:txBody>
        </p:sp>
        <p:sp>
          <p:nvSpPr>
            <p:cNvPr id="40" name="TextBox 39">
              <a:extLst>
                <a:ext uri="{FF2B5EF4-FFF2-40B4-BE49-F238E27FC236}">
                  <a16:creationId xmlns:a16="http://schemas.microsoft.com/office/drawing/2014/main" id="{4F6D14ED-6293-147B-2BA7-0BFC1E6B1C1E}"/>
                </a:ext>
              </a:extLst>
            </p:cNvPr>
            <p:cNvSpPr txBox="1"/>
            <p:nvPr/>
          </p:nvSpPr>
          <p:spPr>
            <a:xfrm rot="5400000">
              <a:off x="5013327" y="4617377"/>
              <a:ext cx="429228" cy="369332"/>
            </a:xfrm>
            <a:prstGeom prst="rect">
              <a:avLst/>
            </a:prstGeom>
            <a:noFill/>
          </p:spPr>
          <p:txBody>
            <a:bodyPr wrap="square" rtlCol="0">
              <a:spAutoFit/>
            </a:bodyPr>
            <a:lstStyle/>
            <a:p>
              <a:r>
                <a:rPr lang="en-US" dirty="0"/>
                <a:t>…</a:t>
              </a:r>
            </a:p>
          </p:txBody>
        </p:sp>
        <p:sp>
          <p:nvSpPr>
            <p:cNvPr id="41" name="TextBox 40">
              <a:extLst>
                <a:ext uri="{FF2B5EF4-FFF2-40B4-BE49-F238E27FC236}">
                  <a16:creationId xmlns:a16="http://schemas.microsoft.com/office/drawing/2014/main" id="{FA005522-2E90-05AF-1F95-2648E6396355}"/>
                </a:ext>
              </a:extLst>
            </p:cNvPr>
            <p:cNvSpPr txBox="1"/>
            <p:nvPr/>
          </p:nvSpPr>
          <p:spPr>
            <a:xfrm rot="5400000">
              <a:off x="6880772" y="4637925"/>
              <a:ext cx="429228" cy="369332"/>
            </a:xfrm>
            <a:prstGeom prst="rect">
              <a:avLst/>
            </a:prstGeom>
            <a:noFill/>
          </p:spPr>
          <p:txBody>
            <a:bodyPr wrap="square" rtlCol="0">
              <a:spAutoFit/>
            </a:bodyPr>
            <a:lstStyle/>
            <a:p>
              <a:r>
                <a:rPr lang="en-US" dirty="0"/>
                <a:t>…</a:t>
              </a:r>
            </a:p>
          </p:txBody>
        </p:sp>
      </p:grpSp>
      <p:sp>
        <p:nvSpPr>
          <p:cNvPr id="42" name="TextBox 41">
            <a:extLst>
              <a:ext uri="{FF2B5EF4-FFF2-40B4-BE49-F238E27FC236}">
                <a16:creationId xmlns:a16="http://schemas.microsoft.com/office/drawing/2014/main" id="{17C58DCB-64F9-7601-4A2D-46CE00FADD34}"/>
              </a:ext>
            </a:extLst>
          </p:cNvPr>
          <p:cNvSpPr txBox="1"/>
          <p:nvPr/>
        </p:nvSpPr>
        <p:spPr>
          <a:xfrm rot="5400000">
            <a:off x="5013327" y="6260030"/>
            <a:ext cx="429228" cy="369332"/>
          </a:xfrm>
          <a:prstGeom prst="rect">
            <a:avLst/>
          </a:prstGeom>
          <a:noFill/>
        </p:spPr>
        <p:txBody>
          <a:bodyPr wrap="square" rtlCol="0">
            <a:spAutoFit/>
          </a:bodyPr>
          <a:lstStyle/>
          <a:p>
            <a:r>
              <a:rPr lang="en-US" dirty="0"/>
              <a:t>…</a:t>
            </a:r>
          </a:p>
        </p:txBody>
      </p:sp>
      <p:sp>
        <p:nvSpPr>
          <p:cNvPr id="43" name="TextBox 42">
            <a:extLst>
              <a:ext uri="{FF2B5EF4-FFF2-40B4-BE49-F238E27FC236}">
                <a16:creationId xmlns:a16="http://schemas.microsoft.com/office/drawing/2014/main" id="{8C6BFEF3-7F15-A7E4-9E78-FB3E170F40DB}"/>
              </a:ext>
            </a:extLst>
          </p:cNvPr>
          <p:cNvSpPr txBox="1"/>
          <p:nvPr/>
        </p:nvSpPr>
        <p:spPr>
          <a:xfrm rot="5400000">
            <a:off x="6880772" y="6260030"/>
            <a:ext cx="429228" cy="369332"/>
          </a:xfrm>
          <a:prstGeom prst="rect">
            <a:avLst/>
          </a:prstGeom>
          <a:noFill/>
        </p:spPr>
        <p:txBody>
          <a:bodyPr wrap="square" rtlCol="0">
            <a:spAutoFit/>
          </a:bodyPr>
          <a:lstStyle/>
          <a:p>
            <a:r>
              <a:rPr lang="en-US" dirty="0"/>
              <a:t>…</a:t>
            </a:r>
          </a:p>
        </p:txBody>
      </p:sp>
      <p:sp>
        <p:nvSpPr>
          <p:cNvPr id="47" name="Rectangle 46">
            <a:extLst>
              <a:ext uri="{FF2B5EF4-FFF2-40B4-BE49-F238E27FC236}">
                <a16:creationId xmlns:a16="http://schemas.microsoft.com/office/drawing/2014/main" id="{554B615C-8871-FF12-7A1A-226C5042B376}"/>
              </a:ext>
            </a:extLst>
          </p:cNvPr>
          <p:cNvSpPr/>
          <p:nvPr/>
        </p:nvSpPr>
        <p:spPr>
          <a:xfrm>
            <a:off x="2171272" y="264868"/>
            <a:ext cx="7849456"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 a third set, the stars that each card gives vary a lot, so it’s more difficult to tell.</a:t>
            </a:r>
          </a:p>
        </p:txBody>
      </p:sp>
      <p:sp>
        <p:nvSpPr>
          <p:cNvPr id="48" name="Rectangle 47">
            <a:extLst>
              <a:ext uri="{FF2B5EF4-FFF2-40B4-BE49-F238E27FC236}">
                <a16:creationId xmlns:a16="http://schemas.microsoft.com/office/drawing/2014/main" id="{890AAEBA-A8EC-6CB2-1886-B8E295BD02C4}"/>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32893031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grpSp>
        <p:nvGrpSpPr>
          <p:cNvPr id="4" name="Group 3">
            <a:extLst>
              <a:ext uri="{FF2B5EF4-FFF2-40B4-BE49-F238E27FC236}">
                <a16:creationId xmlns:a16="http://schemas.microsoft.com/office/drawing/2014/main" id="{846D3A0C-3CE1-E2EF-C682-CAEC349C6020}"/>
              </a:ext>
            </a:extLst>
          </p:cNvPr>
          <p:cNvGrpSpPr/>
          <p:nvPr/>
        </p:nvGrpSpPr>
        <p:grpSpPr>
          <a:xfrm>
            <a:off x="3652493" y="1760548"/>
            <a:ext cx="3900703" cy="4837118"/>
            <a:chOff x="6942343" y="1760548"/>
            <a:chExt cx="3900703" cy="4837118"/>
          </a:xfrm>
        </p:grpSpPr>
        <p:sp>
          <p:nvSpPr>
            <p:cNvPr id="39" name="Rectangle 38">
              <a:extLst>
                <a:ext uri="{FF2B5EF4-FFF2-40B4-BE49-F238E27FC236}">
                  <a16:creationId xmlns:a16="http://schemas.microsoft.com/office/drawing/2014/main" id="{EFDBF846-F893-DAB3-4F1A-7E8F63204694}"/>
                </a:ext>
              </a:extLst>
            </p:cNvPr>
            <p:cNvSpPr>
              <a:spLocks noChangeAspect="1"/>
            </p:cNvSpPr>
            <p:nvPr/>
          </p:nvSpPr>
          <p:spPr>
            <a:xfrm>
              <a:off x="974243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4806" y="1847445"/>
              <a:ext cx="911962" cy="1097280"/>
            </a:xfrm>
            <a:prstGeom prst="rect">
              <a:avLst/>
            </a:prstGeom>
          </p:spPr>
        </p:pic>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410" y="1847445"/>
              <a:ext cx="915220" cy="1097280"/>
            </a:xfrm>
            <a:prstGeom prst="rect">
              <a:avLst/>
            </a:prstGeom>
          </p:spPr>
        </p:pic>
        <p:sp>
          <p:nvSpPr>
            <p:cNvPr id="19" name="TextBox 18">
              <a:extLst>
                <a:ext uri="{FF2B5EF4-FFF2-40B4-BE49-F238E27FC236}">
                  <a16:creationId xmlns:a16="http://schemas.microsoft.com/office/drawing/2014/main" id="{A4A1177A-C369-E90F-47E6-913EC1DB1C59}"/>
                </a:ext>
              </a:extLst>
            </p:cNvPr>
            <p:cNvSpPr txBox="1"/>
            <p:nvPr/>
          </p:nvSpPr>
          <p:spPr>
            <a:xfrm>
              <a:off x="6942343" y="2094215"/>
              <a:ext cx="431514" cy="369332"/>
            </a:xfrm>
            <a:prstGeom prst="rect">
              <a:avLst/>
            </a:prstGeom>
            <a:noFill/>
          </p:spPr>
          <p:txBody>
            <a:bodyPr wrap="square" rtlCol="0">
              <a:spAutoFit/>
            </a:bodyPr>
            <a:lstStyle/>
            <a:p>
              <a:r>
                <a:rPr lang="en-US" dirty="0"/>
                <a:t>1</a:t>
              </a:r>
            </a:p>
          </p:txBody>
        </p:sp>
        <p:sp>
          <p:nvSpPr>
            <p:cNvPr id="20" name="TextBox 19">
              <a:extLst>
                <a:ext uri="{FF2B5EF4-FFF2-40B4-BE49-F238E27FC236}">
                  <a16:creationId xmlns:a16="http://schemas.microsoft.com/office/drawing/2014/main" id="{356B99A3-5F5C-B517-0143-72E4D2BF1B52}"/>
                </a:ext>
              </a:extLst>
            </p:cNvPr>
            <p:cNvSpPr txBox="1"/>
            <p:nvPr/>
          </p:nvSpPr>
          <p:spPr>
            <a:xfrm>
              <a:off x="6942343" y="3682644"/>
              <a:ext cx="431514" cy="369332"/>
            </a:xfrm>
            <a:prstGeom prst="rect">
              <a:avLst/>
            </a:prstGeom>
            <a:noFill/>
          </p:spPr>
          <p:txBody>
            <a:bodyPr wrap="square" rtlCol="0">
              <a:spAutoFit/>
            </a:bodyPr>
            <a:lstStyle/>
            <a:p>
              <a:r>
                <a:rPr lang="en-US" dirty="0"/>
                <a:t>15</a:t>
              </a:r>
            </a:p>
          </p:txBody>
        </p:sp>
        <p:sp>
          <p:nvSpPr>
            <p:cNvPr id="21" name="TextBox 20">
              <a:extLst>
                <a:ext uri="{FF2B5EF4-FFF2-40B4-BE49-F238E27FC236}">
                  <a16:creationId xmlns:a16="http://schemas.microsoft.com/office/drawing/2014/main" id="{7CFF0BBE-ADAB-5FD9-20B6-CC3731BB5C24}"/>
                </a:ext>
              </a:extLst>
            </p:cNvPr>
            <p:cNvSpPr txBox="1"/>
            <p:nvPr/>
          </p:nvSpPr>
          <p:spPr>
            <a:xfrm>
              <a:off x="6942343" y="5297297"/>
              <a:ext cx="431514" cy="369332"/>
            </a:xfrm>
            <a:prstGeom prst="rect">
              <a:avLst/>
            </a:prstGeom>
            <a:noFill/>
          </p:spPr>
          <p:txBody>
            <a:bodyPr wrap="square" rtlCol="0">
              <a:spAutoFit/>
            </a:bodyPr>
            <a:lstStyle/>
            <a:p>
              <a:r>
                <a:rPr lang="en-US" dirty="0"/>
                <a:t>30</a:t>
              </a:r>
            </a:p>
          </p:txBody>
        </p:sp>
        <p:sp>
          <p:nvSpPr>
            <p:cNvPr id="23" name="TextBox 22">
              <a:extLst>
                <a:ext uri="{FF2B5EF4-FFF2-40B4-BE49-F238E27FC236}">
                  <a16:creationId xmlns:a16="http://schemas.microsoft.com/office/drawing/2014/main" id="{F06B5CA0-8BFB-25C0-F896-3D6004953789}"/>
                </a:ext>
              </a:extLst>
            </p:cNvPr>
            <p:cNvSpPr txBox="1"/>
            <p:nvPr/>
          </p:nvSpPr>
          <p:spPr>
            <a:xfrm rot="5400000">
              <a:off x="8323725" y="3008615"/>
              <a:ext cx="429228"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D6368973-B4CC-0736-5F74-64946BA80EE4}"/>
                </a:ext>
              </a:extLst>
            </p:cNvPr>
            <p:cNvSpPr txBox="1"/>
            <p:nvPr/>
          </p:nvSpPr>
          <p:spPr>
            <a:xfrm rot="5400000">
              <a:off x="10057608" y="3008615"/>
              <a:ext cx="429228" cy="369332"/>
            </a:xfrm>
            <a:prstGeom prst="rect">
              <a:avLst/>
            </a:prstGeom>
            <a:noFill/>
          </p:spPr>
          <p:txBody>
            <a:bodyPr wrap="square" rtlCol="0">
              <a:spAutoFit/>
            </a:bodyPr>
            <a:lstStyle/>
            <a:p>
              <a:r>
                <a:rPr lang="en-US" dirty="0"/>
                <a:t>…</a:t>
              </a:r>
            </a:p>
          </p:txBody>
        </p:sp>
        <p:sp>
          <p:nvSpPr>
            <p:cNvPr id="28" name="TextBox 27">
              <a:extLst>
                <a:ext uri="{FF2B5EF4-FFF2-40B4-BE49-F238E27FC236}">
                  <a16:creationId xmlns:a16="http://schemas.microsoft.com/office/drawing/2014/main" id="{0F2B4BEB-75A0-E54B-32F0-9DD47EE11AF6}"/>
                </a:ext>
              </a:extLst>
            </p:cNvPr>
            <p:cNvSpPr txBox="1"/>
            <p:nvPr/>
          </p:nvSpPr>
          <p:spPr>
            <a:xfrm rot="5400000">
              <a:off x="8323725" y="4627651"/>
              <a:ext cx="429228" cy="369332"/>
            </a:xfrm>
            <a:prstGeom prst="rect">
              <a:avLst/>
            </a:prstGeom>
            <a:noFill/>
          </p:spPr>
          <p:txBody>
            <a:bodyPr wrap="square" rtlCol="0">
              <a:spAutoFit/>
            </a:bodyPr>
            <a:lstStyle/>
            <a:p>
              <a:r>
                <a:rPr lang="en-US" dirty="0"/>
                <a:t>…</a:t>
              </a:r>
            </a:p>
          </p:txBody>
        </p:sp>
        <p:sp>
          <p:nvSpPr>
            <p:cNvPr id="29" name="TextBox 28">
              <a:extLst>
                <a:ext uri="{FF2B5EF4-FFF2-40B4-BE49-F238E27FC236}">
                  <a16:creationId xmlns:a16="http://schemas.microsoft.com/office/drawing/2014/main" id="{92FFF5B7-8F13-1175-5BC3-94031E9F00F6}"/>
                </a:ext>
              </a:extLst>
            </p:cNvPr>
            <p:cNvSpPr txBox="1"/>
            <p:nvPr/>
          </p:nvSpPr>
          <p:spPr>
            <a:xfrm rot="5400000">
              <a:off x="10057608" y="4627651"/>
              <a:ext cx="429228" cy="369332"/>
            </a:xfrm>
            <a:prstGeom prst="rect">
              <a:avLst/>
            </a:prstGeom>
            <a:noFill/>
          </p:spPr>
          <p:txBody>
            <a:bodyPr wrap="square" rtlCol="0">
              <a:spAutoFit/>
            </a:bodyPr>
            <a:lstStyle/>
            <a:p>
              <a:r>
                <a:rPr lang="en-US" dirty="0"/>
                <a:t>…</a:t>
              </a:r>
            </a:p>
          </p:txBody>
        </p:sp>
        <p:sp>
          <p:nvSpPr>
            <p:cNvPr id="26" name="TextBox 25">
              <a:extLst>
                <a:ext uri="{FF2B5EF4-FFF2-40B4-BE49-F238E27FC236}">
                  <a16:creationId xmlns:a16="http://schemas.microsoft.com/office/drawing/2014/main" id="{89FC28BA-660E-7FC7-DA2E-B0DFCD787DCB}"/>
                </a:ext>
              </a:extLst>
            </p:cNvPr>
            <p:cNvSpPr txBox="1"/>
            <p:nvPr/>
          </p:nvSpPr>
          <p:spPr>
            <a:xfrm rot="5400000">
              <a:off x="8323725" y="6198386"/>
              <a:ext cx="429228" cy="369332"/>
            </a:xfrm>
            <a:prstGeom prst="rect">
              <a:avLst/>
            </a:prstGeom>
            <a:noFill/>
          </p:spPr>
          <p:txBody>
            <a:bodyPr wrap="square" rtlCol="0">
              <a:spAutoFit/>
            </a:bodyPr>
            <a:lstStyle/>
            <a:p>
              <a:r>
                <a:rPr lang="en-US" dirty="0"/>
                <a:t>…</a:t>
              </a:r>
            </a:p>
          </p:txBody>
        </p:sp>
        <p:sp>
          <p:nvSpPr>
            <p:cNvPr id="27" name="TextBox 26">
              <a:extLst>
                <a:ext uri="{FF2B5EF4-FFF2-40B4-BE49-F238E27FC236}">
                  <a16:creationId xmlns:a16="http://schemas.microsoft.com/office/drawing/2014/main" id="{F37C1E83-EA3D-6B92-EFAD-412549B78F01}"/>
                </a:ext>
              </a:extLst>
            </p:cNvPr>
            <p:cNvSpPr txBox="1"/>
            <p:nvPr/>
          </p:nvSpPr>
          <p:spPr>
            <a:xfrm rot="5400000">
              <a:off x="10057608" y="6198386"/>
              <a:ext cx="429228" cy="369332"/>
            </a:xfrm>
            <a:prstGeom prst="rect">
              <a:avLst/>
            </a:prstGeom>
            <a:noFill/>
          </p:spPr>
          <p:txBody>
            <a:bodyPr wrap="square" rtlCol="0">
              <a:spAutoFit/>
            </a:bodyPr>
            <a:lstStyle/>
            <a:p>
              <a:r>
                <a:rPr lang="en-US" dirty="0"/>
                <a:t>…</a:t>
              </a:r>
            </a:p>
          </p:txBody>
        </p:sp>
        <p:sp>
          <p:nvSpPr>
            <p:cNvPr id="49" name="Rectangle 48">
              <a:extLst>
                <a:ext uri="{FF2B5EF4-FFF2-40B4-BE49-F238E27FC236}">
                  <a16:creationId xmlns:a16="http://schemas.microsoft.com/office/drawing/2014/main" id="{9F95598C-E77A-2E7F-442D-6A5D4CA8F311}"/>
                </a:ext>
              </a:extLst>
            </p:cNvPr>
            <p:cNvSpPr>
              <a:spLocks noChangeAspect="1"/>
            </p:cNvSpPr>
            <p:nvPr/>
          </p:nvSpPr>
          <p:spPr>
            <a:xfrm>
              <a:off x="7884441" y="330116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95D58E3C-722B-F2E5-F487-65B25DCC11F7}"/>
                </a:ext>
              </a:extLst>
            </p:cNvPr>
            <p:cNvSpPr>
              <a:spLocks noChangeAspect="1"/>
            </p:cNvSpPr>
            <p:nvPr/>
          </p:nvSpPr>
          <p:spPr>
            <a:xfrm>
              <a:off x="9742436" y="49448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sp>
        <p:nvSpPr>
          <p:cNvPr id="62" name="Rectangle 61">
            <a:extLst>
              <a:ext uri="{FF2B5EF4-FFF2-40B4-BE49-F238E27FC236}">
                <a16:creationId xmlns:a16="http://schemas.microsoft.com/office/drawing/2014/main" id="{BA0EEF3B-F75D-4B23-33AB-2AB7FEAC6A0D}"/>
              </a:ext>
            </a:extLst>
          </p:cNvPr>
          <p:cNvSpPr/>
          <p:nvPr/>
        </p:nvSpPr>
        <p:spPr>
          <a:xfrm>
            <a:off x="2171272" y="264868"/>
            <a:ext cx="7849456" cy="1188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 a third set, the stars that each card gives vary a lot, so it’s more difficult to tell.</a:t>
            </a:r>
          </a:p>
        </p:txBody>
      </p:sp>
      <p:pic>
        <p:nvPicPr>
          <p:cNvPr id="7" name="Picture 6" descr="A screen shot of a green screen with white stars&#10;&#10;Description automatically generated">
            <a:extLst>
              <a:ext uri="{FF2B5EF4-FFF2-40B4-BE49-F238E27FC236}">
                <a16:creationId xmlns:a16="http://schemas.microsoft.com/office/drawing/2014/main" id="{CA3694E2-71B9-A260-F40B-C4FF9BFE85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4956" y="3410077"/>
            <a:ext cx="911962" cy="1097280"/>
          </a:xfrm>
          <a:prstGeom prst="rect">
            <a:avLst/>
          </a:prstGeom>
        </p:spPr>
      </p:pic>
      <p:pic>
        <p:nvPicPr>
          <p:cNvPr id="18" name="Picture 17" descr="A blue background with yellow stars&#10;&#10;Description automatically generated">
            <a:extLst>
              <a:ext uri="{FF2B5EF4-FFF2-40B4-BE49-F238E27FC236}">
                <a16:creationId xmlns:a16="http://schemas.microsoft.com/office/drawing/2014/main" id="{B5B0BD1E-9316-9FB4-5AC3-4748D1268E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7286" y="3400054"/>
            <a:ext cx="915220" cy="1097280"/>
          </a:xfrm>
          <a:prstGeom prst="rect">
            <a:avLst/>
          </a:prstGeom>
        </p:spPr>
      </p:pic>
      <p:pic>
        <p:nvPicPr>
          <p:cNvPr id="35" name="Picture 34" descr="A blue background with stars&#10;&#10;Description automatically generated">
            <a:extLst>
              <a:ext uri="{FF2B5EF4-FFF2-40B4-BE49-F238E27FC236}">
                <a16:creationId xmlns:a16="http://schemas.microsoft.com/office/drawing/2014/main" id="{842B76B9-6485-9409-581B-C77ABB37F8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87286" y="5041205"/>
            <a:ext cx="915220" cy="1097280"/>
          </a:xfrm>
          <a:prstGeom prst="rect">
            <a:avLst/>
          </a:prstGeom>
        </p:spPr>
      </p:pic>
      <p:pic>
        <p:nvPicPr>
          <p:cNvPr id="45" name="Picture 44" descr="A green background with yellow stars&#10;&#10;Description automatically generated">
            <a:extLst>
              <a:ext uri="{FF2B5EF4-FFF2-40B4-BE49-F238E27FC236}">
                <a16:creationId xmlns:a16="http://schemas.microsoft.com/office/drawing/2014/main" id="{8A1843C0-A14E-B1B3-25DF-E9DBDE61FE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54956" y="5053686"/>
            <a:ext cx="911962" cy="1097280"/>
          </a:xfrm>
          <a:prstGeom prst="rect">
            <a:avLst/>
          </a:prstGeom>
        </p:spPr>
      </p:pic>
      <p:sp>
        <p:nvSpPr>
          <p:cNvPr id="47" name="Rectangle 46">
            <a:extLst>
              <a:ext uri="{FF2B5EF4-FFF2-40B4-BE49-F238E27FC236}">
                <a16:creationId xmlns:a16="http://schemas.microsoft.com/office/drawing/2014/main" id="{7D74B53B-1CEA-FF85-E9D4-8DA63A4181C8}"/>
              </a:ext>
            </a:extLst>
          </p:cNvPr>
          <p:cNvSpPr/>
          <p:nvPr/>
        </p:nvSpPr>
        <p:spPr>
          <a:xfrm>
            <a:off x="8594632" y="2585689"/>
            <a:ext cx="3222047" cy="3639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Important Note</a:t>
            </a:r>
          </a:p>
          <a:p>
            <a:endParaRPr lang="en-US" dirty="0">
              <a:solidFill>
                <a:schemeClr val="tx1"/>
              </a:solidFill>
            </a:endParaRPr>
          </a:p>
          <a:p>
            <a:r>
              <a:rPr lang="en-US" dirty="0">
                <a:solidFill>
                  <a:schemeClr val="tx1"/>
                </a:solidFill>
              </a:rPr>
              <a:t>Here, we show two cards at the same time as an example. But in the real game, you only choose to see </a:t>
            </a:r>
            <a:r>
              <a:rPr lang="en-US" dirty="0">
                <a:solidFill>
                  <a:srgbClr val="FF0000"/>
                </a:solidFill>
              </a:rPr>
              <a:t>one card at a time</a:t>
            </a:r>
            <a:r>
              <a:rPr lang="en-US" dirty="0">
                <a:solidFill>
                  <a:schemeClr val="tx1"/>
                </a:solidFill>
              </a:rPr>
              <a:t>, which will make the game more difficult.</a:t>
            </a:r>
          </a:p>
          <a:p>
            <a:endParaRPr lang="en-US" dirty="0">
              <a:solidFill>
                <a:schemeClr val="tx1"/>
              </a:solidFill>
            </a:endParaRPr>
          </a:p>
          <a:p>
            <a:r>
              <a:rPr lang="en-US" dirty="0">
                <a:solidFill>
                  <a:schemeClr val="tx1"/>
                </a:solidFill>
              </a:rPr>
              <a:t>So, please </a:t>
            </a:r>
            <a:r>
              <a:rPr lang="en-US" dirty="0">
                <a:solidFill>
                  <a:srgbClr val="FF0000"/>
                </a:solidFill>
              </a:rPr>
              <a:t>try really hard </a:t>
            </a:r>
            <a:r>
              <a:rPr lang="en-US" dirty="0">
                <a:solidFill>
                  <a:schemeClr val="tx1"/>
                </a:solidFill>
              </a:rPr>
              <a:t>to find out the better card!</a:t>
            </a:r>
            <a:endParaRPr lang="en-US" dirty="0"/>
          </a:p>
        </p:txBody>
      </p:sp>
    </p:spTree>
    <p:extLst>
      <p:ext uri="{BB962C8B-B14F-4D97-AF65-F5344CB8AC3E}">
        <p14:creationId xmlns:p14="http://schemas.microsoft.com/office/powerpoint/2010/main" val="29192424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D96BA7-56D6-1AB8-B04F-3973C8CDC6C6}"/>
              </a:ext>
            </a:extLst>
          </p:cNvPr>
          <p:cNvSpPr>
            <a:spLocks noChangeAspect="1"/>
          </p:cNvSpPr>
          <p:nvPr/>
        </p:nvSpPr>
        <p:spPr>
          <a:xfrm>
            <a:off x="6452586" y="176054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descr="A green background with yellow stars&#10;&#10;Description automatically generated">
            <a:extLst>
              <a:ext uri="{FF2B5EF4-FFF2-40B4-BE49-F238E27FC236}">
                <a16:creationId xmlns:a16="http://schemas.microsoft.com/office/drawing/2014/main" id="{B2917A81-04B6-287A-3C37-87B728D79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956" y="1847445"/>
            <a:ext cx="911962" cy="1097280"/>
          </a:xfrm>
          <a:prstGeom prst="rect">
            <a:avLst/>
          </a:prstGeom>
        </p:spPr>
      </p:pic>
      <p:pic>
        <p:nvPicPr>
          <p:cNvPr id="4" name="Picture 3" descr="A blue background with yellow stars&#10;&#10;Description automatically generated">
            <a:extLst>
              <a:ext uri="{FF2B5EF4-FFF2-40B4-BE49-F238E27FC236}">
                <a16:creationId xmlns:a16="http://schemas.microsoft.com/office/drawing/2014/main" id="{92316EB2-BE16-9040-1B78-50332F593C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560" y="1847445"/>
            <a:ext cx="915220" cy="1097280"/>
          </a:xfrm>
          <a:prstGeom prst="rect">
            <a:avLst/>
          </a:prstGeom>
        </p:spPr>
      </p:pic>
      <p:sp>
        <p:nvSpPr>
          <p:cNvPr id="5" name="TextBox 4">
            <a:extLst>
              <a:ext uri="{FF2B5EF4-FFF2-40B4-BE49-F238E27FC236}">
                <a16:creationId xmlns:a16="http://schemas.microsoft.com/office/drawing/2014/main" id="{1F6CF0FA-1234-8568-D2FF-52F2744492DD}"/>
              </a:ext>
            </a:extLst>
          </p:cNvPr>
          <p:cNvSpPr txBox="1"/>
          <p:nvPr/>
        </p:nvSpPr>
        <p:spPr>
          <a:xfrm rot="5400000">
            <a:off x="5033875" y="3008615"/>
            <a:ext cx="429228" cy="369332"/>
          </a:xfrm>
          <a:prstGeom prst="rect">
            <a:avLst/>
          </a:prstGeom>
          <a:noFill/>
        </p:spPr>
        <p:txBody>
          <a:bodyPr wrap="square" rtlCol="0">
            <a:spAutoFit/>
          </a:bodyPr>
          <a:lstStyle/>
          <a:p>
            <a:r>
              <a:rPr lang="en-US" dirty="0"/>
              <a:t>…</a:t>
            </a:r>
          </a:p>
        </p:txBody>
      </p:sp>
      <p:sp>
        <p:nvSpPr>
          <p:cNvPr id="6" name="TextBox 5">
            <a:extLst>
              <a:ext uri="{FF2B5EF4-FFF2-40B4-BE49-F238E27FC236}">
                <a16:creationId xmlns:a16="http://schemas.microsoft.com/office/drawing/2014/main" id="{5EABE6A0-2037-C486-9CD9-49CC9BDC144A}"/>
              </a:ext>
            </a:extLst>
          </p:cNvPr>
          <p:cNvSpPr txBox="1"/>
          <p:nvPr/>
        </p:nvSpPr>
        <p:spPr>
          <a:xfrm rot="5400000">
            <a:off x="6767758" y="3008615"/>
            <a:ext cx="429228" cy="369332"/>
          </a:xfrm>
          <a:prstGeom prst="rect">
            <a:avLst/>
          </a:prstGeom>
          <a:noFill/>
        </p:spPr>
        <p:txBody>
          <a:bodyPr wrap="square" rtlCol="0">
            <a:spAutoFit/>
          </a:bodyPr>
          <a:lstStyle/>
          <a:p>
            <a:r>
              <a:rPr lang="en-US" dirty="0"/>
              <a:t>…</a:t>
            </a:r>
          </a:p>
        </p:txBody>
      </p:sp>
      <p:sp>
        <p:nvSpPr>
          <p:cNvPr id="7" name="TextBox 6">
            <a:extLst>
              <a:ext uri="{FF2B5EF4-FFF2-40B4-BE49-F238E27FC236}">
                <a16:creationId xmlns:a16="http://schemas.microsoft.com/office/drawing/2014/main" id="{E186C8E6-FEEF-FB46-F316-3558421C3313}"/>
              </a:ext>
            </a:extLst>
          </p:cNvPr>
          <p:cNvSpPr txBox="1"/>
          <p:nvPr/>
        </p:nvSpPr>
        <p:spPr>
          <a:xfrm rot="5400000">
            <a:off x="5033875" y="4627651"/>
            <a:ext cx="429228" cy="369332"/>
          </a:xfrm>
          <a:prstGeom prst="rect">
            <a:avLst/>
          </a:prstGeom>
          <a:noFill/>
        </p:spPr>
        <p:txBody>
          <a:bodyPr wrap="square" rtlCol="0">
            <a:spAutoFit/>
          </a:bodyPr>
          <a:lstStyle/>
          <a:p>
            <a:r>
              <a:rPr lang="en-US" dirty="0"/>
              <a:t>…</a:t>
            </a:r>
          </a:p>
        </p:txBody>
      </p:sp>
      <p:sp>
        <p:nvSpPr>
          <p:cNvPr id="8" name="TextBox 7">
            <a:extLst>
              <a:ext uri="{FF2B5EF4-FFF2-40B4-BE49-F238E27FC236}">
                <a16:creationId xmlns:a16="http://schemas.microsoft.com/office/drawing/2014/main" id="{8F7204E1-54A9-866A-1B09-D9EFB57DFE79}"/>
              </a:ext>
            </a:extLst>
          </p:cNvPr>
          <p:cNvSpPr txBox="1"/>
          <p:nvPr/>
        </p:nvSpPr>
        <p:spPr>
          <a:xfrm rot="5400000">
            <a:off x="6767758" y="4627651"/>
            <a:ext cx="429228" cy="369332"/>
          </a:xfrm>
          <a:prstGeom prst="rect">
            <a:avLst/>
          </a:prstGeom>
          <a:noFill/>
        </p:spPr>
        <p:txBody>
          <a:bodyPr wrap="square" rtlCol="0">
            <a:spAutoFit/>
          </a:bodyPr>
          <a:lstStyle/>
          <a:p>
            <a:r>
              <a:rPr lang="en-US" dirty="0"/>
              <a:t>…</a:t>
            </a:r>
          </a:p>
        </p:txBody>
      </p:sp>
      <p:sp>
        <p:nvSpPr>
          <p:cNvPr id="9" name="TextBox 8">
            <a:extLst>
              <a:ext uri="{FF2B5EF4-FFF2-40B4-BE49-F238E27FC236}">
                <a16:creationId xmlns:a16="http://schemas.microsoft.com/office/drawing/2014/main" id="{3600F619-A582-CA8E-D0C0-2DC028D7747B}"/>
              </a:ext>
            </a:extLst>
          </p:cNvPr>
          <p:cNvSpPr txBox="1"/>
          <p:nvPr/>
        </p:nvSpPr>
        <p:spPr>
          <a:xfrm rot="5400000">
            <a:off x="5033875" y="6198386"/>
            <a:ext cx="429228" cy="369332"/>
          </a:xfrm>
          <a:prstGeom prst="rect">
            <a:avLst/>
          </a:prstGeom>
          <a:noFill/>
        </p:spPr>
        <p:txBody>
          <a:bodyPr wrap="square" rtlCol="0">
            <a:spAutoFit/>
          </a:bodyPr>
          <a:lstStyle/>
          <a:p>
            <a:r>
              <a:rPr lang="en-US" dirty="0"/>
              <a:t>…</a:t>
            </a:r>
          </a:p>
        </p:txBody>
      </p:sp>
      <p:sp>
        <p:nvSpPr>
          <p:cNvPr id="10" name="TextBox 9">
            <a:extLst>
              <a:ext uri="{FF2B5EF4-FFF2-40B4-BE49-F238E27FC236}">
                <a16:creationId xmlns:a16="http://schemas.microsoft.com/office/drawing/2014/main" id="{2521C935-AD8F-442A-2169-FC86D7B555A2}"/>
              </a:ext>
            </a:extLst>
          </p:cNvPr>
          <p:cNvSpPr txBox="1"/>
          <p:nvPr/>
        </p:nvSpPr>
        <p:spPr>
          <a:xfrm rot="5400000">
            <a:off x="6767758" y="6198386"/>
            <a:ext cx="429228" cy="369332"/>
          </a:xfrm>
          <a:prstGeom prst="rect">
            <a:avLst/>
          </a:prstGeom>
          <a:noFill/>
        </p:spPr>
        <p:txBody>
          <a:bodyPr wrap="square" rtlCol="0">
            <a:spAutoFit/>
          </a:bodyPr>
          <a:lstStyle/>
          <a:p>
            <a:r>
              <a:rPr lang="en-US" dirty="0"/>
              <a:t>…</a:t>
            </a:r>
          </a:p>
        </p:txBody>
      </p:sp>
      <p:sp>
        <p:nvSpPr>
          <p:cNvPr id="11" name="Rectangle 10">
            <a:extLst>
              <a:ext uri="{FF2B5EF4-FFF2-40B4-BE49-F238E27FC236}">
                <a16:creationId xmlns:a16="http://schemas.microsoft.com/office/drawing/2014/main" id="{68351CAF-8333-109B-0183-FCCA56B0EAD5}"/>
              </a:ext>
            </a:extLst>
          </p:cNvPr>
          <p:cNvSpPr>
            <a:spLocks noChangeAspect="1"/>
          </p:cNvSpPr>
          <p:nvPr/>
        </p:nvSpPr>
        <p:spPr>
          <a:xfrm>
            <a:off x="4594591" y="3301168"/>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C935338-D96F-03D8-C9F6-C0E2315EC6E0}"/>
              </a:ext>
            </a:extLst>
          </p:cNvPr>
          <p:cNvSpPr>
            <a:spLocks noChangeAspect="1"/>
          </p:cNvSpPr>
          <p:nvPr/>
        </p:nvSpPr>
        <p:spPr>
          <a:xfrm>
            <a:off x="6452586" y="4944834"/>
            <a:ext cx="1100610" cy="1280160"/>
          </a:xfrm>
          <a:prstGeom prst="rect">
            <a:avLst/>
          </a:prstGeom>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13" name="Picture 12" descr="A screen shot of a green screen with white stars&#10;&#10;Description automatically generated">
            <a:extLst>
              <a:ext uri="{FF2B5EF4-FFF2-40B4-BE49-F238E27FC236}">
                <a16:creationId xmlns:a16="http://schemas.microsoft.com/office/drawing/2014/main" id="{993809F3-B66B-4D18-E171-0767DF3BE2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4956" y="3410077"/>
            <a:ext cx="911962" cy="1097280"/>
          </a:xfrm>
          <a:prstGeom prst="rect">
            <a:avLst/>
          </a:prstGeom>
        </p:spPr>
      </p:pic>
      <p:pic>
        <p:nvPicPr>
          <p:cNvPr id="14" name="Picture 13" descr="A blue background with yellow stars&#10;&#10;Description automatically generated">
            <a:extLst>
              <a:ext uri="{FF2B5EF4-FFF2-40B4-BE49-F238E27FC236}">
                <a16:creationId xmlns:a16="http://schemas.microsoft.com/office/drawing/2014/main" id="{9ACB2146-3E7A-A8E6-444D-8F6D8F6247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7286" y="3400054"/>
            <a:ext cx="915220" cy="1097280"/>
          </a:xfrm>
          <a:prstGeom prst="rect">
            <a:avLst/>
          </a:prstGeom>
        </p:spPr>
      </p:pic>
      <p:pic>
        <p:nvPicPr>
          <p:cNvPr id="15" name="Picture 14" descr="A blue background with stars&#10;&#10;Description automatically generated">
            <a:extLst>
              <a:ext uri="{FF2B5EF4-FFF2-40B4-BE49-F238E27FC236}">
                <a16:creationId xmlns:a16="http://schemas.microsoft.com/office/drawing/2014/main" id="{3716DCB4-7FBF-4516-C2F9-99D2D8B0F9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7286" y="5041205"/>
            <a:ext cx="915220" cy="1097280"/>
          </a:xfrm>
          <a:prstGeom prst="rect">
            <a:avLst/>
          </a:prstGeom>
        </p:spPr>
      </p:pic>
      <p:pic>
        <p:nvPicPr>
          <p:cNvPr id="16" name="Picture 15" descr="A green background with yellow stars&#10;&#10;Description automatically generated">
            <a:extLst>
              <a:ext uri="{FF2B5EF4-FFF2-40B4-BE49-F238E27FC236}">
                <a16:creationId xmlns:a16="http://schemas.microsoft.com/office/drawing/2014/main" id="{54658AC4-D290-D9EE-0A7F-7783A630C8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4956" y="5053686"/>
            <a:ext cx="911962" cy="1097280"/>
          </a:xfrm>
          <a:prstGeom prst="rect">
            <a:avLst/>
          </a:prstGeom>
        </p:spPr>
      </p:pic>
    </p:spTree>
    <p:extLst>
      <p:ext uri="{BB962C8B-B14F-4D97-AF65-F5344CB8AC3E}">
        <p14:creationId xmlns:p14="http://schemas.microsoft.com/office/powerpoint/2010/main" val="24183329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1067D7-23A9-A384-FDEE-B73222937D28}"/>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 name="5-Point Star 2">
            <a:extLst>
              <a:ext uri="{FF2B5EF4-FFF2-40B4-BE49-F238E27FC236}">
                <a16:creationId xmlns:a16="http://schemas.microsoft.com/office/drawing/2014/main" id="{0F776C65-CD07-78EA-4400-C8DC9B8D8858}"/>
              </a:ext>
            </a:extLst>
          </p:cNvPr>
          <p:cNvSpPr>
            <a:spLocks noChangeAspect="1"/>
          </p:cNvSpPr>
          <p:nvPr/>
        </p:nvSpPr>
        <p:spPr>
          <a:xfrm>
            <a:off x="805423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5-Point Star 3">
            <a:extLst>
              <a:ext uri="{FF2B5EF4-FFF2-40B4-BE49-F238E27FC236}">
                <a16:creationId xmlns:a16="http://schemas.microsoft.com/office/drawing/2014/main" id="{D552B603-2513-806D-7F38-348934823835}"/>
              </a:ext>
            </a:extLst>
          </p:cNvPr>
          <p:cNvSpPr>
            <a:spLocks noChangeAspect="1"/>
          </p:cNvSpPr>
          <p:nvPr/>
        </p:nvSpPr>
        <p:spPr>
          <a:xfrm>
            <a:off x="849042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6309712C-E02D-4406-D0BA-C7734F553C7C}"/>
              </a:ext>
            </a:extLst>
          </p:cNvPr>
          <p:cNvSpPr>
            <a:spLocks noChangeAspect="1"/>
          </p:cNvSpPr>
          <p:nvPr/>
        </p:nvSpPr>
        <p:spPr>
          <a:xfrm>
            <a:off x="892661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335051DD-7B20-88EA-C7B8-CE6F6CC36E9B}"/>
              </a:ext>
            </a:extLst>
          </p:cNvPr>
          <p:cNvSpPr>
            <a:spLocks noChangeAspect="1"/>
          </p:cNvSpPr>
          <p:nvPr/>
        </p:nvSpPr>
        <p:spPr>
          <a:xfrm>
            <a:off x="9362803"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E398D6DB-3AB3-1606-E8B0-BB4E416BA170}"/>
              </a:ext>
            </a:extLst>
          </p:cNvPr>
          <p:cNvSpPr>
            <a:spLocks noChangeAspect="1"/>
          </p:cNvSpPr>
          <p:nvPr/>
        </p:nvSpPr>
        <p:spPr>
          <a:xfrm>
            <a:off x="9798994"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29F73E60-2AB7-8688-3FA9-C3E717CCE4F2}"/>
              </a:ext>
            </a:extLst>
          </p:cNvPr>
          <p:cNvSpPr>
            <a:spLocks noChangeAspect="1"/>
          </p:cNvSpPr>
          <p:nvPr/>
        </p:nvSpPr>
        <p:spPr>
          <a:xfrm>
            <a:off x="805423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5398E602-DFF0-2060-18AC-2B6F49B7750B}"/>
              </a:ext>
            </a:extLst>
          </p:cNvPr>
          <p:cNvSpPr>
            <a:spLocks noChangeAspect="1"/>
          </p:cNvSpPr>
          <p:nvPr/>
        </p:nvSpPr>
        <p:spPr>
          <a:xfrm>
            <a:off x="849042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83A050DE-3FEA-930D-8D65-DF9DBF5F60D7}"/>
              </a:ext>
            </a:extLst>
          </p:cNvPr>
          <p:cNvSpPr>
            <a:spLocks noChangeAspect="1"/>
          </p:cNvSpPr>
          <p:nvPr/>
        </p:nvSpPr>
        <p:spPr>
          <a:xfrm>
            <a:off x="8926613" y="5136136"/>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DA0F082C-E41D-A189-3A16-B450805A0D6C}"/>
              </a:ext>
            </a:extLst>
          </p:cNvPr>
          <p:cNvSpPr>
            <a:spLocks noChangeAspect="1"/>
          </p:cNvSpPr>
          <p:nvPr/>
        </p:nvSpPr>
        <p:spPr>
          <a:xfrm>
            <a:off x="9362803" y="5136136"/>
            <a:ext cx="387145" cy="365760"/>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4A3D735-BDC7-8647-427F-D23B08AAEB2B}"/>
              </a:ext>
            </a:extLst>
          </p:cNvPr>
          <p:cNvSpPr>
            <a:spLocks noChangeAspect="1"/>
          </p:cNvSpPr>
          <p:nvPr/>
        </p:nvSpPr>
        <p:spPr>
          <a:xfrm>
            <a:off x="9798994" y="5136136"/>
            <a:ext cx="387145" cy="365760"/>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6D4D17B5-415A-3E4E-AA49-A379146D9E70}"/>
              </a:ext>
            </a:extLst>
          </p:cNvPr>
          <p:cNvSpPr>
            <a:spLocks noChangeAspect="1"/>
          </p:cNvSpPr>
          <p:nvPr/>
        </p:nvSpPr>
        <p:spPr>
          <a:xfrm>
            <a:off x="805423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81564C31-0422-A3EE-95E8-DDAB758FD7F2}"/>
              </a:ext>
            </a:extLst>
          </p:cNvPr>
          <p:cNvSpPr>
            <a:spLocks noChangeAspect="1"/>
          </p:cNvSpPr>
          <p:nvPr/>
        </p:nvSpPr>
        <p:spPr>
          <a:xfrm>
            <a:off x="849042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8799619-111B-7825-3D91-162EFC5263BB}"/>
              </a:ext>
            </a:extLst>
          </p:cNvPr>
          <p:cNvSpPr>
            <a:spLocks noChangeAspect="1"/>
          </p:cNvSpPr>
          <p:nvPr/>
        </p:nvSpPr>
        <p:spPr>
          <a:xfrm>
            <a:off x="892661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8962C8A1-B2B0-C05A-7A20-90824FD9A145}"/>
              </a:ext>
            </a:extLst>
          </p:cNvPr>
          <p:cNvSpPr>
            <a:spLocks noChangeAspect="1"/>
          </p:cNvSpPr>
          <p:nvPr/>
        </p:nvSpPr>
        <p:spPr>
          <a:xfrm>
            <a:off x="9362803"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6C9E7DBD-22D2-2D77-3C65-E3B57E936CD2}"/>
              </a:ext>
            </a:extLst>
          </p:cNvPr>
          <p:cNvSpPr>
            <a:spLocks noChangeAspect="1"/>
          </p:cNvSpPr>
          <p:nvPr/>
        </p:nvSpPr>
        <p:spPr>
          <a:xfrm>
            <a:off x="9798994" y="462682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F7179C3-ECB9-F3A8-A2D4-85A824EF9772}"/>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5-Point Star 18">
            <a:extLst>
              <a:ext uri="{FF2B5EF4-FFF2-40B4-BE49-F238E27FC236}">
                <a16:creationId xmlns:a16="http://schemas.microsoft.com/office/drawing/2014/main" id="{FC0A6257-38E2-92C9-13D9-C278CDE90D18}"/>
              </a:ext>
            </a:extLst>
          </p:cNvPr>
          <p:cNvSpPr>
            <a:spLocks noChangeAspect="1"/>
          </p:cNvSpPr>
          <p:nvPr/>
        </p:nvSpPr>
        <p:spPr>
          <a:xfrm>
            <a:off x="181946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5-Point Star 19">
            <a:extLst>
              <a:ext uri="{FF2B5EF4-FFF2-40B4-BE49-F238E27FC236}">
                <a16:creationId xmlns:a16="http://schemas.microsoft.com/office/drawing/2014/main" id="{FA2AFBD5-8672-F64A-CC2D-735080BD0A37}"/>
              </a:ext>
            </a:extLst>
          </p:cNvPr>
          <p:cNvSpPr>
            <a:spLocks noChangeAspect="1"/>
          </p:cNvSpPr>
          <p:nvPr/>
        </p:nvSpPr>
        <p:spPr>
          <a:xfrm>
            <a:off x="225565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5-Point Star 20">
            <a:extLst>
              <a:ext uri="{FF2B5EF4-FFF2-40B4-BE49-F238E27FC236}">
                <a16:creationId xmlns:a16="http://schemas.microsoft.com/office/drawing/2014/main" id="{2A462F48-3E3E-CDDE-84E1-43BF18E840FB}"/>
              </a:ext>
            </a:extLst>
          </p:cNvPr>
          <p:cNvSpPr>
            <a:spLocks noChangeAspect="1"/>
          </p:cNvSpPr>
          <p:nvPr/>
        </p:nvSpPr>
        <p:spPr>
          <a:xfrm>
            <a:off x="2691845" y="4139147"/>
            <a:ext cx="387145" cy="365760"/>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746DC9A3-B70D-78DA-32D3-218FFEE3D03C}"/>
              </a:ext>
            </a:extLst>
          </p:cNvPr>
          <p:cNvSpPr>
            <a:spLocks noChangeAspect="1"/>
          </p:cNvSpPr>
          <p:nvPr/>
        </p:nvSpPr>
        <p:spPr>
          <a:xfrm>
            <a:off x="3128035" y="413914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C77301F3-BBCB-D890-3F18-5026FD6A7F62}"/>
              </a:ext>
            </a:extLst>
          </p:cNvPr>
          <p:cNvSpPr>
            <a:spLocks noChangeAspect="1"/>
          </p:cNvSpPr>
          <p:nvPr/>
        </p:nvSpPr>
        <p:spPr>
          <a:xfrm>
            <a:off x="3564226" y="413914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C190DC56-5680-490C-4A27-638C81E4A3F1}"/>
              </a:ext>
            </a:extLst>
          </p:cNvPr>
          <p:cNvSpPr>
            <a:spLocks noChangeAspect="1"/>
          </p:cNvSpPr>
          <p:nvPr/>
        </p:nvSpPr>
        <p:spPr>
          <a:xfrm>
            <a:off x="181946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2B44731A-4213-A03D-4796-5FA78CBD8E2F}"/>
              </a:ext>
            </a:extLst>
          </p:cNvPr>
          <p:cNvSpPr>
            <a:spLocks noChangeAspect="1"/>
          </p:cNvSpPr>
          <p:nvPr/>
        </p:nvSpPr>
        <p:spPr>
          <a:xfrm>
            <a:off x="225565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89B3230C-6B6D-97F2-6C2B-6EEC6FFC3031}"/>
              </a:ext>
            </a:extLst>
          </p:cNvPr>
          <p:cNvSpPr>
            <a:spLocks noChangeAspect="1"/>
          </p:cNvSpPr>
          <p:nvPr/>
        </p:nvSpPr>
        <p:spPr>
          <a:xfrm>
            <a:off x="269184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7" name="5-Point Star 26">
            <a:extLst>
              <a:ext uri="{FF2B5EF4-FFF2-40B4-BE49-F238E27FC236}">
                <a16:creationId xmlns:a16="http://schemas.microsoft.com/office/drawing/2014/main" id="{B940763D-6674-47FB-71C4-2F1A358E77F7}"/>
              </a:ext>
            </a:extLst>
          </p:cNvPr>
          <p:cNvSpPr>
            <a:spLocks noChangeAspect="1"/>
          </p:cNvSpPr>
          <p:nvPr/>
        </p:nvSpPr>
        <p:spPr>
          <a:xfrm>
            <a:off x="3128035"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8" name="5-Point Star 27">
            <a:extLst>
              <a:ext uri="{FF2B5EF4-FFF2-40B4-BE49-F238E27FC236}">
                <a16:creationId xmlns:a16="http://schemas.microsoft.com/office/drawing/2014/main" id="{41614F93-3979-C1CA-4621-BE3167CAA0D7}"/>
              </a:ext>
            </a:extLst>
          </p:cNvPr>
          <p:cNvSpPr>
            <a:spLocks noChangeAspect="1"/>
          </p:cNvSpPr>
          <p:nvPr/>
        </p:nvSpPr>
        <p:spPr>
          <a:xfrm>
            <a:off x="3564226" y="5136136"/>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523A99A9-E650-57AB-84BD-5A84A6949679}"/>
              </a:ext>
            </a:extLst>
          </p:cNvPr>
          <p:cNvSpPr>
            <a:spLocks noChangeAspect="1"/>
          </p:cNvSpPr>
          <p:nvPr/>
        </p:nvSpPr>
        <p:spPr>
          <a:xfrm>
            <a:off x="181946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DCC4F192-E988-D557-E23B-AE035AC2CA8A}"/>
              </a:ext>
            </a:extLst>
          </p:cNvPr>
          <p:cNvSpPr>
            <a:spLocks noChangeAspect="1"/>
          </p:cNvSpPr>
          <p:nvPr/>
        </p:nvSpPr>
        <p:spPr>
          <a:xfrm>
            <a:off x="225565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40CCFCED-9BFB-320A-3731-F619B64470AF}"/>
              </a:ext>
            </a:extLst>
          </p:cNvPr>
          <p:cNvSpPr>
            <a:spLocks noChangeAspect="1"/>
          </p:cNvSpPr>
          <p:nvPr/>
        </p:nvSpPr>
        <p:spPr>
          <a:xfrm>
            <a:off x="269184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0A125BF-96CF-6262-E648-C9F1856A047A}"/>
              </a:ext>
            </a:extLst>
          </p:cNvPr>
          <p:cNvSpPr>
            <a:spLocks noChangeAspect="1"/>
          </p:cNvSpPr>
          <p:nvPr/>
        </p:nvSpPr>
        <p:spPr>
          <a:xfrm>
            <a:off x="3128035"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E7F6F7BC-A6E7-2790-88D5-6DF79F5B73CE}"/>
              </a:ext>
            </a:extLst>
          </p:cNvPr>
          <p:cNvSpPr>
            <a:spLocks noChangeAspect="1"/>
          </p:cNvSpPr>
          <p:nvPr/>
        </p:nvSpPr>
        <p:spPr>
          <a:xfrm>
            <a:off x="3564226" y="4626827"/>
            <a:ext cx="387145" cy="365760"/>
          </a:xfrm>
          <a:prstGeom prst="star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0811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E18686-E006-4FB1-BEC2-85FC8D583C50}"/>
              </a:ext>
            </a:extLst>
          </p:cNvPr>
          <p:cNvSpPr/>
          <p:nvPr/>
        </p:nvSpPr>
        <p:spPr>
          <a:xfrm>
            <a:off x="832207" y="1332676"/>
            <a:ext cx="10119702" cy="2554545"/>
          </a:xfrm>
          <a:prstGeom prst="rect">
            <a:avLst/>
          </a:prstGeom>
          <a:noFill/>
        </p:spPr>
        <p:txBody>
          <a:bodyPr wrap="square" lIns="91440" tIns="45720" rIns="91440" bIns="45720">
            <a:spAutoFit/>
          </a:bodyPr>
          <a:lstStyle/>
          <a:p>
            <a:pPr algn="ctr"/>
            <a:r>
              <a:rPr lang="en-US" sz="8000" b="1" dirty="0">
                <a:ln w="22225">
                  <a:solidFill>
                    <a:schemeClr val="accent2"/>
                  </a:solidFill>
                  <a:prstDash val="solid"/>
                </a:ln>
                <a:solidFill>
                  <a:schemeClr val="accent2">
                    <a:lumMod val="40000"/>
                    <a:lumOff val="60000"/>
                  </a:schemeClr>
                </a:solidFill>
              </a:rPr>
              <a:t>Get as many </a:t>
            </a:r>
            <a:r>
              <a:rPr lang="en-US" altLang="zh-CN" sz="8000" b="1" dirty="0">
                <a:ln w="22225">
                  <a:solidFill>
                    <a:schemeClr val="accent2"/>
                  </a:solidFill>
                  <a:prstDash val="solid"/>
                </a:ln>
                <a:solidFill>
                  <a:schemeClr val="accent2">
                    <a:lumMod val="40000"/>
                    <a:lumOff val="60000"/>
                  </a:schemeClr>
                </a:solidFill>
              </a:rPr>
              <a:t>stars</a:t>
            </a:r>
            <a:r>
              <a:rPr lang="en-US" sz="8000" b="1" dirty="0">
                <a:ln w="22225">
                  <a:solidFill>
                    <a:schemeClr val="accent2"/>
                  </a:solidFill>
                  <a:prstDash val="solid"/>
                </a:ln>
                <a:solidFill>
                  <a:schemeClr val="accent2">
                    <a:lumMod val="40000"/>
                    <a:lumOff val="60000"/>
                  </a:schemeClr>
                </a:solidFill>
              </a:rPr>
              <a:t> as you can!</a:t>
            </a:r>
          </a:p>
        </p:txBody>
      </p:sp>
      <p:sp>
        <p:nvSpPr>
          <p:cNvPr id="11" name="Rectangle 10">
            <a:extLst>
              <a:ext uri="{FF2B5EF4-FFF2-40B4-BE49-F238E27FC236}">
                <a16:creationId xmlns:a16="http://schemas.microsoft.com/office/drawing/2014/main" id="{97EE0F65-09FC-BFD1-3EDF-AD13E86092EA}"/>
              </a:ext>
            </a:extLst>
          </p:cNvPr>
          <p:cNvSpPr/>
          <p:nvPr/>
        </p:nvSpPr>
        <p:spPr>
          <a:xfrm>
            <a:off x="1190276" y="5827957"/>
            <a:ext cx="7568151" cy="490581"/>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9EB2DEDD-CEFD-2ADF-440D-62F5611E63FA}"/>
              </a:ext>
            </a:extLst>
          </p:cNvPr>
          <p:cNvSpPr txBox="1"/>
          <p:nvPr/>
        </p:nvSpPr>
        <p:spPr>
          <a:xfrm>
            <a:off x="4654019" y="5211241"/>
            <a:ext cx="2748318" cy="523220"/>
          </a:xfrm>
          <a:prstGeom prst="rect">
            <a:avLst/>
          </a:prstGeom>
          <a:noFill/>
        </p:spPr>
        <p:txBody>
          <a:bodyPr wrap="square" rtlCol="0">
            <a:spAutoFit/>
          </a:bodyPr>
          <a:lstStyle/>
          <a:p>
            <a:r>
              <a:rPr lang="en-US" sz="2800" dirty="0"/>
              <a:t>Total Points: </a:t>
            </a:r>
            <a:r>
              <a:rPr lang="en-US" altLang="zh-CN" sz="2800" dirty="0"/>
              <a:t>1800</a:t>
            </a:r>
            <a:endParaRPr lang="en-US" sz="2800" dirty="0"/>
          </a:p>
        </p:txBody>
      </p:sp>
      <p:sp>
        <p:nvSpPr>
          <p:cNvPr id="13" name="Rectangle 12">
            <a:extLst>
              <a:ext uri="{FF2B5EF4-FFF2-40B4-BE49-F238E27FC236}">
                <a16:creationId xmlns:a16="http://schemas.microsoft.com/office/drawing/2014/main" id="{F94C3234-DBB8-6355-E050-484074426054}"/>
              </a:ext>
            </a:extLst>
          </p:cNvPr>
          <p:cNvSpPr/>
          <p:nvPr/>
        </p:nvSpPr>
        <p:spPr>
          <a:xfrm>
            <a:off x="8758427" y="5827957"/>
            <a:ext cx="1769992" cy="490581"/>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grpSp>
        <p:nvGrpSpPr>
          <p:cNvPr id="14" name="Group 13">
            <a:extLst>
              <a:ext uri="{FF2B5EF4-FFF2-40B4-BE49-F238E27FC236}">
                <a16:creationId xmlns:a16="http://schemas.microsoft.com/office/drawing/2014/main" id="{098AB0B4-C2F0-007D-0B0A-F5439339C790}"/>
              </a:ext>
            </a:extLst>
          </p:cNvPr>
          <p:cNvGrpSpPr/>
          <p:nvPr/>
        </p:nvGrpSpPr>
        <p:grpSpPr>
          <a:xfrm>
            <a:off x="7347127" y="4424398"/>
            <a:ext cx="1509640" cy="1371600"/>
            <a:chOff x="7436383" y="4136290"/>
            <a:chExt cx="1509640" cy="1371600"/>
          </a:xfrm>
        </p:grpSpPr>
        <p:pic>
          <p:nvPicPr>
            <p:cNvPr id="15" name="Graphic 14" descr="Thumbs up sign with solid fill">
              <a:extLst>
                <a:ext uri="{FF2B5EF4-FFF2-40B4-BE49-F238E27FC236}">
                  <a16:creationId xmlns:a16="http://schemas.microsoft.com/office/drawing/2014/main" id="{F75CAE87-F9C5-4A00-EEE6-20F0EC3EC8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36383" y="4593490"/>
              <a:ext cx="914400" cy="914400"/>
            </a:xfrm>
            <a:prstGeom prst="rect">
              <a:avLst/>
            </a:prstGeom>
          </p:spPr>
        </p:pic>
        <p:pic>
          <p:nvPicPr>
            <p:cNvPr id="16" name="Graphic 15" descr="Stars with solid fill">
              <a:extLst>
                <a:ext uri="{FF2B5EF4-FFF2-40B4-BE49-F238E27FC236}">
                  <a16:creationId xmlns:a16="http://schemas.microsoft.com/office/drawing/2014/main" id="{71A6C4B1-8F45-E42F-EA46-C694D468EB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31623" y="4136290"/>
              <a:ext cx="914400" cy="914400"/>
            </a:xfrm>
            <a:prstGeom prst="rect">
              <a:avLst/>
            </a:prstGeom>
          </p:spPr>
        </p:pic>
      </p:grpSp>
      <p:pic>
        <p:nvPicPr>
          <p:cNvPr id="17" name="Graphic 16" descr="Stars with solid fill">
            <a:extLst>
              <a:ext uri="{FF2B5EF4-FFF2-40B4-BE49-F238E27FC236}">
                <a16:creationId xmlns:a16="http://schemas.microsoft.com/office/drawing/2014/main" id="{F7D0068E-2007-CC5B-5A65-BB90DD82BF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73667" y="4845106"/>
            <a:ext cx="914400" cy="914400"/>
          </a:xfrm>
          <a:prstGeom prst="rect">
            <a:avLst/>
          </a:prstGeom>
        </p:spPr>
      </p:pic>
      <p:pic>
        <p:nvPicPr>
          <p:cNvPr id="18" name="Graphic 17" descr="Stars with solid fill">
            <a:extLst>
              <a:ext uri="{FF2B5EF4-FFF2-40B4-BE49-F238E27FC236}">
                <a16:creationId xmlns:a16="http://schemas.microsoft.com/office/drawing/2014/main" id="{507B435A-9819-276F-58C5-58A6B3FFAC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30424" y="4140392"/>
            <a:ext cx="1161914" cy="1161914"/>
          </a:xfrm>
          <a:prstGeom prst="rect">
            <a:avLst/>
          </a:prstGeom>
        </p:spPr>
      </p:pic>
      <p:pic>
        <p:nvPicPr>
          <p:cNvPr id="19" name="Graphic 18" descr="Stars with solid fill">
            <a:extLst>
              <a:ext uri="{FF2B5EF4-FFF2-40B4-BE49-F238E27FC236}">
                <a16:creationId xmlns:a16="http://schemas.microsoft.com/office/drawing/2014/main" id="{D1AD8218-DE91-D3F0-9DE4-EEB2D8A6BB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68943" y="4629639"/>
            <a:ext cx="694369" cy="694369"/>
          </a:xfrm>
          <a:prstGeom prst="rect">
            <a:avLst/>
          </a:prstGeom>
        </p:spPr>
      </p:pic>
    </p:spTree>
    <p:extLst>
      <p:ext uri="{BB962C8B-B14F-4D97-AF65-F5344CB8AC3E}">
        <p14:creationId xmlns:p14="http://schemas.microsoft.com/office/powerpoint/2010/main" val="40386233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grpSp>
        <p:nvGrpSpPr>
          <p:cNvPr id="54" name="Group 53">
            <a:extLst>
              <a:ext uri="{FF2B5EF4-FFF2-40B4-BE49-F238E27FC236}">
                <a16:creationId xmlns:a16="http://schemas.microsoft.com/office/drawing/2014/main" id="{B310052D-C4FC-A40C-CA95-92C39D7AE050}"/>
              </a:ext>
            </a:extLst>
          </p:cNvPr>
          <p:cNvGrpSpPr/>
          <p:nvPr/>
        </p:nvGrpSpPr>
        <p:grpSpPr>
          <a:xfrm>
            <a:off x="709141" y="1077028"/>
            <a:ext cx="3840480" cy="4297680"/>
            <a:chOff x="709141" y="902364"/>
            <a:chExt cx="3840480" cy="4297680"/>
          </a:xfrm>
        </p:grpSpPr>
        <p:pic>
          <p:nvPicPr>
            <p:cNvPr id="53" name="Picture 52" descr="A white rectangular object with black edges&#10;&#10;Description automatically generated">
              <a:extLst>
                <a:ext uri="{FF2B5EF4-FFF2-40B4-BE49-F238E27FC236}">
                  <a16:creationId xmlns:a16="http://schemas.microsoft.com/office/drawing/2014/main" id="{2AA3929A-2267-FF30-E1C8-DC2B27D7C25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09141" y="902364"/>
              <a:ext cx="3840480" cy="4297680"/>
            </a:xfrm>
            <a:prstGeom prst="rect">
              <a:avLst/>
            </a:prstGeom>
          </p:spPr>
        </p:pic>
        <p:grpSp>
          <p:nvGrpSpPr>
            <p:cNvPr id="46" name="Group 45">
              <a:extLst>
                <a:ext uri="{FF2B5EF4-FFF2-40B4-BE49-F238E27FC236}">
                  <a16:creationId xmlns:a16="http://schemas.microsoft.com/office/drawing/2014/main" id="{3CAD45B8-04EB-9734-242C-B4F451DAA1F4}"/>
                </a:ext>
              </a:extLst>
            </p:cNvPr>
            <p:cNvGrpSpPr/>
            <p:nvPr/>
          </p:nvGrpSpPr>
          <p:grpSpPr>
            <a:xfrm>
              <a:off x="1281333" y="1157251"/>
              <a:ext cx="2696096" cy="3737868"/>
              <a:chOff x="661400" y="1601984"/>
              <a:chExt cx="2696096" cy="3737868"/>
            </a:xfrm>
          </p:grpSpPr>
          <p:pic>
            <p:nvPicPr>
              <p:cNvPr id="22" name="Picture 21" descr="A blue background with yellow stars&#10;&#10;Description automatically generated">
                <a:extLst>
                  <a:ext uri="{FF2B5EF4-FFF2-40B4-BE49-F238E27FC236}">
                    <a16:creationId xmlns:a16="http://schemas.microsoft.com/office/drawing/2014/main" id="{DFD61980-F6D8-8BCC-53D5-3DC597000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00" y="1601984"/>
                <a:ext cx="915220" cy="1097280"/>
              </a:xfrm>
              <a:prstGeom prst="rect">
                <a:avLst/>
              </a:prstGeom>
            </p:spPr>
          </p:pic>
          <p:pic>
            <p:nvPicPr>
              <p:cNvPr id="30" name="Picture 29" descr="A blue background with yellow stars&#10;&#10;Description automatically generated">
                <a:extLst>
                  <a:ext uri="{FF2B5EF4-FFF2-40B4-BE49-F238E27FC236}">
                    <a16:creationId xmlns:a16="http://schemas.microsoft.com/office/drawing/2014/main" id="{5FE50548-4DAC-C1BA-E21A-04441D26D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00" y="4242572"/>
                <a:ext cx="915220" cy="1097280"/>
              </a:xfrm>
              <a:prstGeom prst="rect">
                <a:avLst/>
              </a:prstGeom>
            </p:spPr>
          </p:pic>
          <p:pic>
            <p:nvPicPr>
              <p:cNvPr id="32" name="Picture 31" descr="A blue background with yellow stars&#10;&#10;Description automatically generated">
                <a:extLst>
                  <a:ext uri="{FF2B5EF4-FFF2-40B4-BE49-F238E27FC236}">
                    <a16:creationId xmlns:a16="http://schemas.microsoft.com/office/drawing/2014/main" id="{0676B905-9C30-D2F8-F092-F12FF7E0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00" y="2922544"/>
                <a:ext cx="915220" cy="1097280"/>
              </a:xfrm>
              <a:prstGeom prst="rect">
                <a:avLst/>
              </a:prstGeom>
            </p:spPr>
          </p:pic>
          <p:pic>
            <p:nvPicPr>
              <p:cNvPr id="40" name="Picture 39" descr="A green background with yellow stars&#10;&#10;Description automatically generated">
                <a:extLst>
                  <a:ext uri="{FF2B5EF4-FFF2-40B4-BE49-F238E27FC236}">
                    <a16:creationId xmlns:a16="http://schemas.microsoft.com/office/drawing/2014/main" id="{F61D3B8C-77B5-FF24-96D5-6A2D456AC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34" y="1601984"/>
                <a:ext cx="911962" cy="1097280"/>
              </a:xfrm>
              <a:prstGeom prst="rect">
                <a:avLst/>
              </a:prstGeom>
            </p:spPr>
          </p:pic>
          <p:pic>
            <p:nvPicPr>
              <p:cNvPr id="43" name="Picture 42" descr="A green background with yellow stars&#10;&#10;Description automatically generated">
                <a:extLst>
                  <a:ext uri="{FF2B5EF4-FFF2-40B4-BE49-F238E27FC236}">
                    <a16:creationId xmlns:a16="http://schemas.microsoft.com/office/drawing/2014/main" id="{6736DB7B-F46B-8593-AA9F-60A4AD7DC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34" y="4238332"/>
                <a:ext cx="911962" cy="1097280"/>
              </a:xfrm>
              <a:prstGeom prst="rect">
                <a:avLst/>
              </a:prstGeom>
            </p:spPr>
          </p:pic>
          <p:pic>
            <p:nvPicPr>
              <p:cNvPr id="44" name="Picture 43" descr="A green background with yellow stars&#10;&#10;Description automatically generated">
                <a:extLst>
                  <a:ext uri="{FF2B5EF4-FFF2-40B4-BE49-F238E27FC236}">
                    <a16:creationId xmlns:a16="http://schemas.microsoft.com/office/drawing/2014/main" id="{1BDDECAA-AE55-59EF-31E2-8BED944D9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34" y="2909057"/>
                <a:ext cx="911962" cy="1097280"/>
              </a:xfrm>
              <a:prstGeom prst="rect">
                <a:avLst/>
              </a:prstGeom>
            </p:spPr>
          </p:pic>
        </p:grpSp>
      </p:grpSp>
      <p:grpSp>
        <p:nvGrpSpPr>
          <p:cNvPr id="58" name="Group 57">
            <a:extLst>
              <a:ext uri="{FF2B5EF4-FFF2-40B4-BE49-F238E27FC236}">
                <a16:creationId xmlns:a16="http://schemas.microsoft.com/office/drawing/2014/main" id="{DD7C2337-E9B1-A903-621C-32E4E6C6661F}"/>
              </a:ext>
            </a:extLst>
          </p:cNvPr>
          <p:cNvGrpSpPr/>
          <p:nvPr/>
        </p:nvGrpSpPr>
        <p:grpSpPr>
          <a:xfrm>
            <a:off x="7530565" y="1052009"/>
            <a:ext cx="3840480" cy="4297680"/>
            <a:chOff x="7530565" y="877345"/>
            <a:chExt cx="3840480" cy="4297680"/>
          </a:xfrm>
        </p:grpSpPr>
        <p:pic>
          <p:nvPicPr>
            <p:cNvPr id="56" name="Picture 55" descr="A grey rectangular object with black border&#10;&#10;Description automatically generated">
              <a:extLst>
                <a:ext uri="{FF2B5EF4-FFF2-40B4-BE49-F238E27FC236}">
                  <a16:creationId xmlns:a16="http://schemas.microsoft.com/office/drawing/2014/main" id="{F2EA480E-8D96-9166-84CC-B18F65D03A14}"/>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7530565" y="877345"/>
              <a:ext cx="3840480" cy="4297680"/>
            </a:xfrm>
            <a:prstGeom prst="rect">
              <a:avLst/>
            </a:prstGeom>
          </p:spPr>
        </p:pic>
        <p:grpSp>
          <p:nvGrpSpPr>
            <p:cNvPr id="47" name="Group 46">
              <a:extLst>
                <a:ext uri="{FF2B5EF4-FFF2-40B4-BE49-F238E27FC236}">
                  <a16:creationId xmlns:a16="http://schemas.microsoft.com/office/drawing/2014/main" id="{3A9FD263-3E6E-785E-CC6A-47EFB19705E9}"/>
                </a:ext>
              </a:extLst>
            </p:cNvPr>
            <p:cNvGrpSpPr/>
            <p:nvPr/>
          </p:nvGrpSpPr>
          <p:grpSpPr>
            <a:xfrm>
              <a:off x="8154149" y="1115005"/>
              <a:ext cx="2593313" cy="3822360"/>
              <a:chOff x="6490268" y="1513252"/>
              <a:chExt cx="2593313" cy="3822360"/>
            </a:xfrm>
          </p:grpSpPr>
          <p:pic>
            <p:nvPicPr>
              <p:cNvPr id="24" name="Picture 23" descr="A green background with yellow stars&#10;&#10;Description automatically generated">
                <a:extLst>
                  <a:ext uri="{FF2B5EF4-FFF2-40B4-BE49-F238E27FC236}">
                    <a16:creationId xmlns:a16="http://schemas.microsoft.com/office/drawing/2014/main" id="{7CCB01E8-BC79-BA55-BA06-387B5E7F17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1619" y="1513252"/>
                <a:ext cx="911962" cy="1097280"/>
              </a:xfrm>
              <a:prstGeom prst="rect">
                <a:avLst/>
              </a:prstGeom>
            </p:spPr>
          </p:pic>
          <p:pic>
            <p:nvPicPr>
              <p:cNvPr id="35" name="Picture 34" descr="A green background with yellow stars&#10;&#10;Description automatically generated">
                <a:extLst>
                  <a:ext uri="{FF2B5EF4-FFF2-40B4-BE49-F238E27FC236}">
                    <a16:creationId xmlns:a16="http://schemas.microsoft.com/office/drawing/2014/main" id="{666DCBE1-615E-A61E-44B4-303EDEF832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1619" y="2875792"/>
                <a:ext cx="911962" cy="1097280"/>
              </a:xfrm>
              <a:prstGeom prst="rect">
                <a:avLst/>
              </a:prstGeom>
            </p:spPr>
          </p:pic>
          <p:pic>
            <p:nvPicPr>
              <p:cNvPr id="37" name="Picture 36" descr="A blue background with yellow stars&#10;&#10;Description automatically generated">
                <a:extLst>
                  <a:ext uri="{FF2B5EF4-FFF2-40B4-BE49-F238E27FC236}">
                    <a16:creationId xmlns:a16="http://schemas.microsoft.com/office/drawing/2014/main" id="{AA845EE4-FA8A-BF19-ED13-716F0DFCD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0268" y="4238332"/>
                <a:ext cx="915220" cy="1097280"/>
              </a:xfrm>
              <a:prstGeom prst="rect">
                <a:avLst/>
              </a:prstGeom>
            </p:spPr>
          </p:pic>
          <p:sp>
            <p:nvSpPr>
              <p:cNvPr id="38" name="Rectangle 37">
                <a:extLst>
                  <a:ext uri="{FF2B5EF4-FFF2-40B4-BE49-F238E27FC236}">
                    <a16:creationId xmlns:a16="http://schemas.microsoft.com/office/drawing/2014/main" id="{B3B6276C-04D2-93D4-08B9-DF142D966456}"/>
                  </a:ext>
                </a:extLst>
              </p:cNvPr>
              <p:cNvSpPr>
                <a:spLocks noChangeAspect="1"/>
              </p:cNvSpPr>
              <p:nvPr/>
            </p:nvSpPr>
            <p:spPr>
              <a:xfrm>
                <a:off x="8171619" y="4238332"/>
                <a:ext cx="911638" cy="1097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pic>
            <p:nvPicPr>
              <p:cNvPr id="42" name="Picture 41" descr="A blue background with yellow stars&#10;&#10;Description automatically generated">
                <a:extLst>
                  <a:ext uri="{FF2B5EF4-FFF2-40B4-BE49-F238E27FC236}">
                    <a16:creationId xmlns:a16="http://schemas.microsoft.com/office/drawing/2014/main" id="{7B4D64DF-BBEA-CAF5-2661-EFA98D3ADA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268" y="1522388"/>
                <a:ext cx="915220" cy="1097280"/>
              </a:xfrm>
              <a:prstGeom prst="rect">
                <a:avLst/>
              </a:prstGeom>
            </p:spPr>
          </p:pic>
          <p:pic>
            <p:nvPicPr>
              <p:cNvPr id="45" name="Picture 44" descr="A blue background with yellow stars&#10;&#10;Description automatically generated">
                <a:extLst>
                  <a:ext uri="{FF2B5EF4-FFF2-40B4-BE49-F238E27FC236}">
                    <a16:creationId xmlns:a16="http://schemas.microsoft.com/office/drawing/2014/main" id="{18732EA3-8E3B-8BF4-E0EB-68AABFB119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268" y="2875792"/>
                <a:ext cx="915220" cy="1097280"/>
              </a:xfrm>
              <a:prstGeom prst="rect">
                <a:avLst/>
              </a:prstGeom>
            </p:spPr>
          </p:pic>
        </p:grpSp>
      </p:grpSp>
    </p:spTree>
    <p:extLst>
      <p:ext uri="{BB962C8B-B14F-4D97-AF65-F5344CB8AC3E}">
        <p14:creationId xmlns:p14="http://schemas.microsoft.com/office/powerpoint/2010/main" val="27086823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a:t>
            </a:r>
            <a:r>
              <a:rPr lang="en-US" altLang="zh-CN" sz="2800" dirty="0"/>
              <a:t>types</a:t>
            </a:r>
            <a:r>
              <a:rPr lang="en-US" sz="2800" dirty="0"/>
              <a:t> of </a:t>
            </a:r>
            <a:r>
              <a:rPr lang="en-US" altLang="zh-CN" sz="2800" dirty="0"/>
              <a:t>games</a:t>
            </a:r>
            <a:r>
              <a:rPr lang="en-US" altLang="zh-CN" dirty="0"/>
              <a:t>,</a:t>
            </a:r>
            <a:r>
              <a:rPr lang="zh-CN" altLang="en-US" dirty="0"/>
              <a:t> </a:t>
            </a:r>
            <a:r>
              <a:rPr lang="en-US" altLang="zh-CN" dirty="0"/>
              <a:t>as</a:t>
            </a:r>
            <a:r>
              <a:rPr lang="zh-CN" altLang="en-US" dirty="0"/>
              <a:t> </a:t>
            </a:r>
            <a:r>
              <a:rPr lang="en-US" altLang="zh-CN" dirty="0"/>
              <a:t>you</a:t>
            </a:r>
            <a:r>
              <a:rPr lang="zh-CN" altLang="en-US" dirty="0"/>
              <a:t> </a:t>
            </a:r>
            <a:r>
              <a:rPr lang="en-US" altLang="zh-CN" dirty="0"/>
              <a:t>can</a:t>
            </a:r>
            <a:r>
              <a:rPr lang="zh-CN" altLang="en-US" dirty="0"/>
              <a:t> </a:t>
            </a:r>
            <a:r>
              <a:rPr lang="en-US" altLang="zh-CN" dirty="0"/>
              <a:t>tell</a:t>
            </a:r>
            <a:r>
              <a:rPr lang="zh-CN" altLang="en-US" dirty="0"/>
              <a:t> </a:t>
            </a:r>
            <a:r>
              <a:rPr lang="en-US" altLang="zh-CN" dirty="0"/>
              <a:t>by</a:t>
            </a:r>
            <a:r>
              <a:rPr lang="zh-CN" altLang="en-US" dirty="0"/>
              <a:t> </a:t>
            </a:r>
            <a:r>
              <a:rPr lang="en-US" altLang="zh-CN" dirty="0"/>
              <a:t>the</a:t>
            </a:r>
            <a:r>
              <a:rPr lang="zh-CN" altLang="en-US" dirty="0"/>
              <a:t> </a:t>
            </a:r>
            <a:r>
              <a:rPr lang="en-US" altLang="zh-CN" dirty="0"/>
              <a:t>background</a:t>
            </a:r>
            <a:r>
              <a:rPr lang="zh-CN" altLang="en-US" dirty="0"/>
              <a:t> </a:t>
            </a:r>
            <a:r>
              <a:rPr lang="en-US" altLang="zh-CN" dirty="0"/>
              <a:t>color.</a:t>
            </a:r>
            <a:r>
              <a:rPr lang="zh-CN" altLang="en-US" dirty="0"/>
              <a:t> </a:t>
            </a:r>
            <a:endParaRPr lang="en-US" sz="2800" dirty="0"/>
          </a:p>
          <a:p>
            <a:pPr marL="0" indent="0">
              <a:buFont typeface="Arial" panose="020B0604020202020204" pitchFamily="34" charset="0"/>
              <a:buNone/>
            </a:pP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4901533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t>In one set, one color will </a:t>
            </a:r>
            <a:r>
              <a:rPr lang="en-US" sz="2800" b="1" dirty="0"/>
              <a:t>always</a:t>
            </a:r>
            <a:r>
              <a:rPr lang="en-US" sz="2800" dirty="0"/>
              <a:t> gi</a:t>
            </a:r>
            <a:r>
              <a:rPr lang="en-US" altLang="zh-CN" sz="2800" dirty="0"/>
              <a:t>ve</a:t>
            </a:r>
            <a:r>
              <a:rPr lang="zh-CN" altLang="en-US" sz="2800" dirty="0"/>
              <a:t> </a:t>
            </a:r>
            <a:r>
              <a:rPr lang="en-US" altLang="zh-CN" sz="2800" dirty="0"/>
              <a:t>more</a:t>
            </a:r>
            <a:r>
              <a:rPr lang="zh-CN" altLang="en-US" sz="2800" dirty="0"/>
              <a:t> </a:t>
            </a:r>
            <a:r>
              <a:rPr lang="en-US" altLang="zh-CN" sz="2800" dirty="0"/>
              <a:t>stars</a:t>
            </a:r>
            <a:r>
              <a:rPr lang="zh-CN" altLang="en-US" dirty="0"/>
              <a:t> </a:t>
            </a:r>
            <a:r>
              <a:rPr lang="en-US" altLang="zh-CN" dirty="0"/>
              <a:t>than</a:t>
            </a:r>
            <a:r>
              <a:rPr lang="zh-CN" altLang="en-US" dirty="0"/>
              <a:t> </a:t>
            </a:r>
            <a:r>
              <a:rPr lang="en-US" altLang="zh-CN" dirty="0"/>
              <a:t>the</a:t>
            </a:r>
            <a:r>
              <a:rPr lang="zh-CN" altLang="en-US" dirty="0"/>
              <a:t> </a:t>
            </a:r>
            <a:r>
              <a:rPr lang="en-US" altLang="zh-CN" dirty="0"/>
              <a:t>other;</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2958774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solidFill>
                  <a:schemeClr val="bg2">
                    <a:lumMod val="90000"/>
                  </a:schemeClr>
                </a:solidFill>
              </a:rPr>
              <a:t>In one set, one color will </a:t>
            </a:r>
            <a:r>
              <a:rPr lang="en-US" sz="2800" b="1" dirty="0">
                <a:solidFill>
                  <a:schemeClr val="bg2">
                    <a:lumMod val="90000"/>
                  </a:schemeClr>
                </a:solidFill>
              </a:rPr>
              <a:t>always</a:t>
            </a:r>
            <a:r>
              <a:rPr lang="en-US" sz="2800" dirty="0">
                <a:solidFill>
                  <a:schemeClr val="bg2">
                    <a:lumMod val="90000"/>
                  </a:schemeClr>
                </a:solidFill>
              </a:rPr>
              <a:t> gi</a:t>
            </a:r>
            <a:r>
              <a:rPr lang="en-US" altLang="zh-CN" sz="2800" dirty="0">
                <a:solidFill>
                  <a:schemeClr val="bg2">
                    <a:lumMod val="90000"/>
                  </a:schemeClr>
                </a:solidFill>
              </a:rPr>
              <a:t>ve</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dirty="0">
                <a:solidFill>
                  <a:schemeClr val="bg2">
                    <a:lumMod val="90000"/>
                  </a:schemeClr>
                </a:solidFill>
              </a:rPr>
              <a:t>than</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endParaRPr lang="en-US" sz="2800" dirty="0">
              <a:solidFill>
                <a:schemeClr val="bg2">
                  <a:lumMod val="90000"/>
                </a:schemeClr>
              </a:solidFill>
            </a:endParaRPr>
          </a:p>
          <a:p>
            <a:pPr marL="514350" indent="-514350">
              <a:buFont typeface="+mj-lt"/>
              <a:buAutoNum type="arabicPeriod"/>
            </a:pPr>
            <a:r>
              <a:rPr lang="en-US" sz="2800" dirty="0"/>
              <a:t>In a second set, </a:t>
            </a:r>
            <a:r>
              <a:rPr lang="en-US" altLang="zh-CN" sz="2800" b="1" dirty="0"/>
              <a:t>sometimes</a:t>
            </a:r>
            <a:r>
              <a:rPr lang="zh-CN" altLang="en-US" sz="2800" dirty="0"/>
              <a:t> </a:t>
            </a:r>
            <a:r>
              <a:rPr lang="en-US" altLang="zh-CN" sz="2800" dirty="0"/>
              <a:t>one</a:t>
            </a:r>
            <a:r>
              <a:rPr lang="zh-CN" altLang="en-US" sz="2800" dirty="0"/>
              <a:t> </a:t>
            </a:r>
            <a:r>
              <a:rPr lang="en-US" altLang="zh-CN" sz="2800" dirty="0"/>
              <a:t>color</a:t>
            </a:r>
            <a:r>
              <a:rPr lang="zh-CN" altLang="en-US" sz="2800" dirty="0"/>
              <a:t> </a:t>
            </a:r>
            <a:r>
              <a:rPr lang="en-US" altLang="zh-CN" sz="2800" dirty="0"/>
              <a:t>gives</a:t>
            </a:r>
            <a:r>
              <a:rPr lang="zh-CN" altLang="en-US" sz="2800" dirty="0"/>
              <a:t> </a:t>
            </a:r>
            <a:r>
              <a:rPr lang="en-US" altLang="zh-CN" sz="2800" dirty="0"/>
              <a:t>more</a:t>
            </a:r>
            <a:r>
              <a:rPr lang="zh-CN" altLang="en-US" sz="2800" dirty="0"/>
              <a:t> </a:t>
            </a:r>
            <a:r>
              <a:rPr lang="en-US" altLang="zh-CN" sz="2800" dirty="0"/>
              <a:t>stars,</a:t>
            </a:r>
            <a:r>
              <a:rPr lang="zh-CN" altLang="en-US" dirty="0"/>
              <a:t> </a:t>
            </a:r>
            <a:r>
              <a:rPr lang="en-US" altLang="zh-CN" b="1" dirty="0"/>
              <a:t>sometimes</a:t>
            </a:r>
            <a:r>
              <a:rPr lang="zh-CN" altLang="en-US" dirty="0"/>
              <a:t> </a:t>
            </a:r>
            <a:r>
              <a:rPr lang="en-US" altLang="zh-CN" dirty="0"/>
              <a:t>the</a:t>
            </a:r>
            <a:r>
              <a:rPr lang="zh-CN" altLang="en-US" dirty="0"/>
              <a:t> </a:t>
            </a:r>
            <a:r>
              <a:rPr lang="en-US" altLang="zh-CN" dirty="0"/>
              <a:t>other</a:t>
            </a:r>
            <a:r>
              <a:rPr lang="zh-CN" altLang="en-US" dirty="0"/>
              <a:t> </a:t>
            </a:r>
            <a:r>
              <a:rPr lang="en-US" altLang="zh-CN" dirty="0"/>
              <a:t>color</a:t>
            </a:r>
            <a:r>
              <a:rPr lang="zh-CN" altLang="en-US" dirty="0"/>
              <a:t> </a:t>
            </a:r>
            <a:r>
              <a:rPr lang="en-US" altLang="zh-CN" dirty="0"/>
              <a:t>gives</a:t>
            </a:r>
            <a:r>
              <a:rPr lang="zh-CN" altLang="en-US" dirty="0"/>
              <a:t> </a:t>
            </a:r>
            <a:r>
              <a:rPr lang="en-US" altLang="zh-CN" dirty="0"/>
              <a:t>more</a:t>
            </a:r>
            <a:r>
              <a:rPr lang="zh-CN" altLang="en-US" dirty="0"/>
              <a:t> </a:t>
            </a:r>
            <a:r>
              <a:rPr lang="en-US" altLang="zh-CN" dirty="0"/>
              <a:t>stars</a:t>
            </a:r>
            <a:r>
              <a:rPr lang="en-US" altLang="zh-CN" sz="2800" dirty="0"/>
              <a:t>;</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24068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r>
              <a:rPr lang="en-US" sz="2800" dirty="0"/>
              <a:t>There are three different types of games, as you can tell by the background color. </a:t>
            </a:r>
          </a:p>
          <a:p>
            <a:pPr marL="0" indent="0">
              <a:buFont typeface="Arial" panose="020B0604020202020204" pitchFamily="34" charset="0"/>
              <a:buNone/>
            </a:pPr>
            <a:endParaRPr lang="en-US" sz="2800" dirty="0"/>
          </a:p>
          <a:p>
            <a:pPr marL="514350" indent="-514350">
              <a:buFont typeface="+mj-lt"/>
              <a:buAutoNum type="arabicPeriod"/>
            </a:pPr>
            <a:r>
              <a:rPr lang="en-US" sz="2800" dirty="0">
                <a:solidFill>
                  <a:schemeClr val="bg2">
                    <a:lumMod val="90000"/>
                  </a:schemeClr>
                </a:solidFill>
              </a:rPr>
              <a:t>In one set, one color will </a:t>
            </a:r>
            <a:r>
              <a:rPr lang="en-US" sz="2800" b="1" dirty="0">
                <a:solidFill>
                  <a:schemeClr val="bg2">
                    <a:lumMod val="90000"/>
                  </a:schemeClr>
                </a:solidFill>
              </a:rPr>
              <a:t>always</a:t>
            </a:r>
            <a:r>
              <a:rPr lang="en-US" sz="2800" dirty="0">
                <a:solidFill>
                  <a:schemeClr val="bg2">
                    <a:lumMod val="90000"/>
                  </a:schemeClr>
                </a:solidFill>
              </a:rPr>
              <a:t> gi</a:t>
            </a:r>
            <a:r>
              <a:rPr lang="en-US" altLang="zh-CN" sz="2800" dirty="0">
                <a:solidFill>
                  <a:schemeClr val="bg2">
                    <a:lumMod val="90000"/>
                  </a:schemeClr>
                </a:solidFill>
              </a:rPr>
              <a:t>ve</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dirty="0">
                <a:solidFill>
                  <a:schemeClr val="bg2">
                    <a:lumMod val="90000"/>
                  </a:schemeClr>
                </a:solidFill>
              </a:rPr>
              <a:t>than</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endParaRPr lang="en-US" sz="2800" dirty="0">
              <a:solidFill>
                <a:schemeClr val="bg2">
                  <a:lumMod val="90000"/>
                </a:schemeClr>
              </a:solidFill>
            </a:endParaRPr>
          </a:p>
          <a:p>
            <a:pPr marL="514350" indent="-514350">
              <a:buFont typeface="+mj-lt"/>
              <a:buAutoNum type="arabicPeriod"/>
            </a:pPr>
            <a:r>
              <a:rPr lang="en-US" sz="2800" dirty="0">
                <a:solidFill>
                  <a:schemeClr val="bg2">
                    <a:lumMod val="90000"/>
                  </a:schemeClr>
                </a:solidFill>
              </a:rPr>
              <a:t>In a second set, </a:t>
            </a:r>
            <a:r>
              <a:rPr lang="en-US" altLang="zh-CN" sz="2800" b="1" dirty="0">
                <a:solidFill>
                  <a:schemeClr val="bg2">
                    <a:lumMod val="90000"/>
                  </a:schemeClr>
                </a:solidFill>
              </a:rPr>
              <a:t>sometimes</a:t>
            </a:r>
            <a:r>
              <a:rPr lang="zh-CN" altLang="en-US" sz="2800" dirty="0">
                <a:solidFill>
                  <a:schemeClr val="bg2">
                    <a:lumMod val="90000"/>
                  </a:schemeClr>
                </a:solidFill>
              </a:rPr>
              <a:t> </a:t>
            </a:r>
            <a:r>
              <a:rPr lang="en-US" altLang="zh-CN" sz="2800" dirty="0">
                <a:solidFill>
                  <a:schemeClr val="bg2">
                    <a:lumMod val="90000"/>
                  </a:schemeClr>
                </a:solidFill>
              </a:rPr>
              <a:t>one</a:t>
            </a:r>
            <a:r>
              <a:rPr lang="zh-CN" altLang="en-US" sz="2800" dirty="0">
                <a:solidFill>
                  <a:schemeClr val="bg2">
                    <a:lumMod val="90000"/>
                  </a:schemeClr>
                </a:solidFill>
              </a:rPr>
              <a:t> </a:t>
            </a:r>
            <a:r>
              <a:rPr lang="en-US" altLang="zh-CN" sz="2800" dirty="0">
                <a:solidFill>
                  <a:schemeClr val="bg2">
                    <a:lumMod val="90000"/>
                  </a:schemeClr>
                </a:solidFill>
              </a:rPr>
              <a:t>color</a:t>
            </a:r>
            <a:r>
              <a:rPr lang="zh-CN" altLang="en-US" sz="2800" dirty="0">
                <a:solidFill>
                  <a:schemeClr val="bg2">
                    <a:lumMod val="90000"/>
                  </a:schemeClr>
                </a:solidFill>
              </a:rPr>
              <a:t> </a:t>
            </a:r>
            <a:r>
              <a:rPr lang="en-US" altLang="zh-CN" sz="2800" dirty="0">
                <a:solidFill>
                  <a:schemeClr val="bg2">
                    <a:lumMod val="90000"/>
                  </a:schemeClr>
                </a:solidFill>
              </a:rPr>
              <a:t>gives</a:t>
            </a:r>
            <a:r>
              <a:rPr lang="zh-CN" altLang="en-US" sz="2800" dirty="0">
                <a:solidFill>
                  <a:schemeClr val="bg2">
                    <a:lumMod val="90000"/>
                  </a:schemeClr>
                </a:solidFill>
              </a:rPr>
              <a:t> </a:t>
            </a:r>
            <a:r>
              <a:rPr lang="en-US" altLang="zh-CN" sz="2800" dirty="0">
                <a:solidFill>
                  <a:schemeClr val="bg2">
                    <a:lumMod val="90000"/>
                  </a:schemeClr>
                </a:solidFill>
              </a:rPr>
              <a:t>more</a:t>
            </a:r>
            <a:r>
              <a:rPr lang="zh-CN" altLang="en-US" sz="2800" dirty="0">
                <a:solidFill>
                  <a:schemeClr val="bg2">
                    <a:lumMod val="90000"/>
                  </a:schemeClr>
                </a:solidFill>
              </a:rPr>
              <a:t> </a:t>
            </a:r>
            <a:r>
              <a:rPr lang="en-US" altLang="zh-CN" sz="2800" dirty="0">
                <a:solidFill>
                  <a:schemeClr val="bg2">
                    <a:lumMod val="90000"/>
                  </a:schemeClr>
                </a:solidFill>
              </a:rPr>
              <a:t>stars,</a:t>
            </a:r>
            <a:r>
              <a:rPr lang="zh-CN" altLang="en-US" dirty="0">
                <a:solidFill>
                  <a:schemeClr val="bg2">
                    <a:lumMod val="90000"/>
                  </a:schemeClr>
                </a:solidFill>
              </a:rPr>
              <a:t> </a:t>
            </a:r>
            <a:r>
              <a:rPr lang="en-US" altLang="zh-CN" b="1" dirty="0">
                <a:solidFill>
                  <a:schemeClr val="bg2">
                    <a:lumMod val="90000"/>
                  </a:schemeClr>
                </a:solidFill>
              </a:rPr>
              <a:t>sometimes</a:t>
            </a:r>
            <a:r>
              <a:rPr lang="zh-CN" altLang="en-US" dirty="0">
                <a:solidFill>
                  <a:schemeClr val="bg2">
                    <a:lumMod val="90000"/>
                  </a:schemeClr>
                </a:solidFill>
              </a:rPr>
              <a:t> </a:t>
            </a:r>
            <a:r>
              <a:rPr lang="en-US" altLang="zh-CN" dirty="0">
                <a:solidFill>
                  <a:schemeClr val="bg2">
                    <a:lumMod val="90000"/>
                  </a:schemeClr>
                </a:solidFill>
              </a:rPr>
              <a:t>the</a:t>
            </a:r>
            <a:r>
              <a:rPr lang="zh-CN" altLang="en-US" dirty="0">
                <a:solidFill>
                  <a:schemeClr val="bg2">
                    <a:lumMod val="90000"/>
                  </a:schemeClr>
                </a:solidFill>
              </a:rPr>
              <a:t> </a:t>
            </a:r>
            <a:r>
              <a:rPr lang="en-US" altLang="zh-CN" dirty="0">
                <a:solidFill>
                  <a:schemeClr val="bg2">
                    <a:lumMod val="90000"/>
                  </a:schemeClr>
                </a:solidFill>
              </a:rPr>
              <a:t>other</a:t>
            </a:r>
            <a:r>
              <a:rPr lang="zh-CN" altLang="en-US" dirty="0">
                <a:solidFill>
                  <a:schemeClr val="bg2">
                    <a:lumMod val="90000"/>
                  </a:schemeClr>
                </a:solidFill>
              </a:rPr>
              <a:t> </a:t>
            </a:r>
            <a:r>
              <a:rPr lang="en-US" altLang="zh-CN" dirty="0">
                <a:solidFill>
                  <a:schemeClr val="bg2">
                    <a:lumMod val="90000"/>
                  </a:schemeClr>
                </a:solidFill>
              </a:rPr>
              <a:t>color</a:t>
            </a:r>
            <a:r>
              <a:rPr lang="zh-CN" altLang="en-US" dirty="0">
                <a:solidFill>
                  <a:schemeClr val="bg2">
                    <a:lumMod val="90000"/>
                  </a:schemeClr>
                </a:solidFill>
              </a:rPr>
              <a:t> </a:t>
            </a:r>
            <a:r>
              <a:rPr lang="en-US" altLang="zh-CN" dirty="0">
                <a:solidFill>
                  <a:schemeClr val="bg2">
                    <a:lumMod val="90000"/>
                  </a:schemeClr>
                </a:solidFill>
              </a:rPr>
              <a:t>gives</a:t>
            </a:r>
            <a:r>
              <a:rPr lang="zh-CN" altLang="en-US" dirty="0">
                <a:solidFill>
                  <a:schemeClr val="bg2">
                    <a:lumMod val="90000"/>
                  </a:schemeClr>
                </a:solidFill>
              </a:rPr>
              <a:t> </a:t>
            </a:r>
            <a:r>
              <a:rPr lang="en-US" altLang="zh-CN" dirty="0">
                <a:solidFill>
                  <a:schemeClr val="bg2">
                    <a:lumMod val="90000"/>
                  </a:schemeClr>
                </a:solidFill>
              </a:rPr>
              <a:t>more</a:t>
            </a:r>
            <a:r>
              <a:rPr lang="zh-CN" altLang="en-US" dirty="0">
                <a:solidFill>
                  <a:schemeClr val="bg2">
                    <a:lumMod val="90000"/>
                  </a:schemeClr>
                </a:solidFill>
              </a:rPr>
              <a:t> </a:t>
            </a:r>
            <a:r>
              <a:rPr lang="en-US" altLang="zh-CN" dirty="0">
                <a:solidFill>
                  <a:schemeClr val="bg2">
                    <a:lumMod val="90000"/>
                  </a:schemeClr>
                </a:solidFill>
              </a:rPr>
              <a:t>stars</a:t>
            </a:r>
            <a:r>
              <a:rPr lang="en-US" altLang="zh-CN" sz="2800" dirty="0">
                <a:solidFill>
                  <a:schemeClr val="bg2">
                    <a:lumMod val="90000"/>
                  </a:schemeClr>
                </a:solidFill>
              </a:rPr>
              <a:t>;</a:t>
            </a:r>
            <a:r>
              <a:rPr lang="en-US" sz="2800" dirty="0">
                <a:solidFill>
                  <a:schemeClr val="bg2">
                    <a:lumMod val="90000"/>
                  </a:schemeClr>
                </a:solidFill>
              </a:rPr>
              <a:t> </a:t>
            </a:r>
          </a:p>
          <a:p>
            <a:pPr marL="514350" indent="-514350">
              <a:buFont typeface="+mj-lt"/>
              <a:buAutoNum type="arabicPeriod"/>
            </a:pPr>
            <a:r>
              <a:rPr lang="en-US" sz="2800" dirty="0"/>
              <a:t>In a third set, </a:t>
            </a:r>
            <a:r>
              <a:rPr lang="en-US" altLang="zh-CN" dirty="0"/>
              <a:t>the</a:t>
            </a:r>
            <a:r>
              <a:rPr lang="zh-CN" altLang="en-US" dirty="0"/>
              <a:t> </a:t>
            </a:r>
            <a:r>
              <a:rPr lang="en-US" altLang="zh-CN" dirty="0"/>
              <a:t>stars</a:t>
            </a:r>
            <a:r>
              <a:rPr lang="zh-CN" altLang="en-US" dirty="0"/>
              <a:t> </a:t>
            </a:r>
            <a:r>
              <a:rPr lang="en-US" altLang="zh-CN" dirty="0"/>
              <a:t>that</a:t>
            </a:r>
            <a:r>
              <a:rPr lang="zh-CN" altLang="en-US" dirty="0"/>
              <a:t> </a:t>
            </a:r>
            <a:r>
              <a:rPr lang="en-US" altLang="zh-CN" dirty="0"/>
              <a:t>each</a:t>
            </a:r>
            <a:r>
              <a:rPr lang="zh-CN" altLang="en-US" dirty="0"/>
              <a:t> </a:t>
            </a:r>
            <a:r>
              <a:rPr lang="en-US" altLang="zh-CN" dirty="0"/>
              <a:t>card</a:t>
            </a:r>
            <a:r>
              <a:rPr lang="zh-CN" altLang="en-US" dirty="0"/>
              <a:t> </a:t>
            </a:r>
            <a:r>
              <a:rPr lang="en-US" altLang="zh-CN" dirty="0"/>
              <a:t>gives</a:t>
            </a:r>
            <a:r>
              <a:rPr lang="zh-CN" altLang="en-US" dirty="0"/>
              <a:t> </a:t>
            </a:r>
            <a:r>
              <a:rPr lang="en-US" altLang="zh-CN" dirty="0"/>
              <a:t>vary</a:t>
            </a:r>
            <a:r>
              <a:rPr lang="zh-CN" altLang="en-US" dirty="0"/>
              <a:t> </a:t>
            </a:r>
            <a:r>
              <a:rPr lang="en-US" altLang="zh-CN" dirty="0"/>
              <a:t>a</a:t>
            </a:r>
            <a:r>
              <a:rPr lang="zh-CN" altLang="en-US" dirty="0"/>
              <a:t> </a:t>
            </a:r>
            <a:r>
              <a:rPr lang="en-US" altLang="zh-CN" dirty="0"/>
              <a:t>lot,</a:t>
            </a:r>
            <a:r>
              <a:rPr lang="zh-CN" altLang="en-US" dirty="0"/>
              <a:t> </a:t>
            </a:r>
            <a:r>
              <a:rPr lang="en-US" altLang="zh-CN" dirty="0"/>
              <a:t>so</a:t>
            </a:r>
            <a:r>
              <a:rPr lang="zh-CN" altLang="en-US" dirty="0"/>
              <a:t> </a:t>
            </a:r>
            <a:r>
              <a:rPr lang="en-US" altLang="zh-CN" dirty="0"/>
              <a:t>it’s</a:t>
            </a:r>
            <a:r>
              <a:rPr lang="zh-CN" altLang="en-US" dirty="0"/>
              <a:t> </a:t>
            </a:r>
            <a:r>
              <a:rPr lang="en-US" altLang="zh-CN" dirty="0"/>
              <a:t>more</a:t>
            </a:r>
            <a:r>
              <a:rPr lang="zh-CN" altLang="en-US" dirty="0"/>
              <a:t> </a:t>
            </a:r>
            <a:r>
              <a:rPr lang="en-US" altLang="zh-CN" dirty="0"/>
              <a:t>difficult</a:t>
            </a:r>
            <a:r>
              <a:rPr lang="zh-CN" altLang="en-US" dirty="0"/>
              <a:t> </a:t>
            </a:r>
            <a:r>
              <a:rPr lang="en-US" altLang="zh-CN" dirty="0"/>
              <a:t>to</a:t>
            </a:r>
            <a:r>
              <a:rPr lang="zh-CN" altLang="en-US" dirty="0"/>
              <a:t> </a:t>
            </a:r>
            <a:r>
              <a:rPr lang="en-US" altLang="zh-CN" dirty="0"/>
              <a:t>tell.</a:t>
            </a:r>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4756350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noChangeAspect="1"/>
          </p:cNvSpPr>
          <p:nvPr/>
        </p:nvSpPr>
        <p:spPr>
          <a:xfrm>
            <a:off x="546932" y="699352"/>
            <a:ext cx="10925752" cy="54132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a:t>
            </a:r>
            <a:r>
              <a:rPr lang="en-US" altLang="zh-CN" sz="3600" b="1" dirty="0">
                <a:solidFill>
                  <a:srgbClr val="FF0000"/>
                </a:solidFill>
              </a:rPr>
              <a:t>types</a:t>
            </a:r>
            <a:r>
              <a:rPr lang="en-US" sz="3600" b="1" dirty="0">
                <a:solidFill>
                  <a:srgbClr val="FF0000"/>
                </a:solidFill>
              </a:rPr>
              <a:t> of </a:t>
            </a:r>
            <a:r>
              <a:rPr lang="en-US" altLang="zh-CN" sz="3600" b="1" dirty="0">
                <a:solidFill>
                  <a:srgbClr val="FF0000"/>
                </a:solidFill>
              </a:rPr>
              <a:t>games</a:t>
            </a:r>
            <a:endParaRPr lang="en-US" sz="3600" b="1" dirty="0">
              <a:solidFill>
                <a:srgbClr val="FF0000"/>
              </a:solidFill>
            </a:endParaRPr>
          </a:p>
          <a:p>
            <a:pPr marL="0" indent="0">
              <a:buFont typeface="Arial" panose="020B0604020202020204" pitchFamily="34" charset="0"/>
              <a:buNone/>
            </a:pPr>
            <a:endParaRPr lang="en-US" dirty="0"/>
          </a:p>
          <a:p>
            <a:pPr marL="0" indent="0" algn="ctr">
              <a:buFont typeface="Arial" panose="020B0604020202020204" pitchFamily="34" charset="0"/>
              <a:buNone/>
            </a:pPr>
            <a:r>
              <a:rPr lang="en-US" altLang="zh-CN" dirty="0"/>
              <a:t>When</a:t>
            </a:r>
            <a:r>
              <a:rPr lang="zh-CN" altLang="en-US" dirty="0"/>
              <a:t> </a:t>
            </a:r>
            <a:r>
              <a:rPr lang="en-US" altLang="zh-CN" dirty="0"/>
              <a:t>the</a:t>
            </a:r>
            <a:r>
              <a:rPr lang="zh-CN" altLang="en-US" dirty="0"/>
              <a:t> </a:t>
            </a:r>
            <a:r>
              <a:rPr lang="en-US" altLang="zh-CN" dirty="0"/>
              <a:t>background</a:t>
            </a:r>
            <a:r>
              <a:rPr lang="zh-CN" altLang="en-US" dirty="0"/>
              <a:t> </a:t>
            </a:r>
            <a:r>
              <a:rPr lang="en-US" altLang="zh-CN" dirty="0"/>
              <a:t>color</a:t>
            </a:r>
            <a:r>
              <a:rPr lang="zh-CN" altLang="en-US" dirty="0"/>
              <a:t> </a:t>
            </a:r>
            <a:r>
              <a:rPr lang="en-US" altLang="zh-CN" dirty="0"/>
              <a:t>changes,</a:t>
            </a:r>
            <a:r>
              <a:rPr lang="zh-CN" altLang="en-US" dirty="0"/>
              <a:t> </a:t>
            </a:r>
            <a:r>
              <a:rPr lang="en-US" altLang="zh-CN" dirty="0"/>
              <a:t>you</a:t>
            </a:r>
            <a:r>
              <a:rPr lang="zh-CN" altLang="en-US" dirty="0"/>
              <a:t> </a:t>
            </a:r>
            <a:r>
              <a:rPr lang="en-US" altLang="zh-CN" dirty="0"/>
              <a:t>are</a:t>
            </a:r>
            <a:r>
              <a:rPr lang="zh-CN" altLang="en-US" dirty="0"/>
              <a:t> </a:t>
            </a:r>
            <a:r>
              <a:rPr lang="en-US" altLang="zh-CN" dirty="0"/>
              <a:t>entering</a:t>
            </a:r>
            <a:r>
              <a:rPr lang="zh-CN" altLang="en-US" dirty="0"/>
              <a:t> </a:t>
            </a:r>
            <a:r>
              <a:rPr lang="en-US" altLang="zh-CN" dirty="0"/>
              <a:t>a</a:t>
            </a:r>
            <a:r>
              <a:rPr lang="zh-CN" altLang="en-US" dirty="0"/>
              <a:t> </a:t>
            </a:r>
            <a:r>
              <a:rPr lang="en-US" altLang="zh-CN" dirty="0"/>
              <a:t>new</a:t>
            </a:r>
            <a:r>
              <a:rPr lang="zh-CN" altLang="en-US" dirty="0"/>
              <a:t> </a:t>
            </a:r>
            <a:r>
              <a:rPr lang="en-US" altLang="zh-CN" dirty="0"/>
              <a:t>type</a:t>
            </a:r>
            <a:r>
              <a:rPr lang="zh-CN" altLang="en-US" dirty="0"/>
              <a:t> </a:t>
            </a:r>
            <a:r>
              <a:rPr lang="en-US" altLang="zh-CN" dirty="0"/>
              <a:t>of</a:t>
            </a:r>
            <a:r>
              <a:rPr lang="zh-CN" altLang="en-US" dirty="0"/>
              <a:t> </a:t>
            </a:r>
            <a:r>
              <a:rPr lang="en-US" altLang="zh-CN" dirty="0"/>
              <a:t>game.</a:t>
            </a:r>
            <a:endParaRPr lang="en-US" altLang="zh-CN" sz="2800" dirty="0"/>
          </a:p>
          <a:p>
            <a:pPr marL="0" indent="0" algn="ctr">
              <a:buFont typeface="Arial" panose="020B0604020202020204" pitchFamily="34" charset="0"/>
              <a:buNone/>
            </a:pPr>
            <a:r>
              <a:rPr lang="en-US" altLang="zh-CN" dirty="0"/>
              <a:t>Y</a:t>
            </a:r>
            <a:r>
              <a:rPr lang="en-US" altLang="zh-CN" sz="2800" dirty="0"/>
              <a:t>ou</a:t>
            </a:r>
            <a:r>
              <a:rPr lang="zh-CN" altLang="en-US" sz="2800" dirty="0"/>
              <a:t> </a:t>
            </a:r>
            <a:r>
              <a:rPr lang="en-US" altLang="zh-CN" sz="2800" dirty="0"/>
              <a:t>have</a:t>
            </a:r>
            <a:r>
              <a:rPr lang="zh-CN" altLang="en-US" sz="2800" dirty="0"/>
              <a:t> </a:t>
            </a:r>
            <a:r>
              <a:rPr lang="en-US" altLang="zh-CN" sz="2800" dirty="0"/>
              <a:t>to</a:t>
            </a:r>
            <a:r>
              <a:rPr lang="zh-CN" altLang="en-US" sz="2800" dirty="0"/>
              <a:t> </a:t>
            </a:r>
            <a:r>
              <a:rPr lang="en-US" altLang="zh-CN" sz="2800" dirty="0"/>
              <a:t>figure</a:t>
            </a:r>
            <a:r>
              <a:rPr lang="zh-CN" altLang="en-US" sz="2800" dirty="0"/>
              <a:t> </a:t>
            </a:r>
            <a:r>
              <a:rPr lang="en-US" altLang="zh-CN" sz="2800" dirty="0"/>
              <a:t>out</a:t>
            </a:r>
            <a:r>
              <a:rPr lang="zh-CN" altLang="en-US" sz="2800" dirty="0"/>
              <a:t> </a:t>
            </a:r>
            <a:r>
              <a:rPr lang="en-US" altLang="zh-CN" sz="2800" dirty="0"/>
              <a:t>which</a:t>
            </a:r>
            <a:r>
              <a:rPr lang="zh-CN" altLang="en-US" sz="2800" dirty="0"/>
              <a:t> </a:t>
            </a:r>
            <a:r>
              <a:rPr lang="en-US" altLang="zh-CN" sz="2800" dirty="0"/>
              <a:t>type</a:t>
            </a:r>
            <a:r>
              <a:rPr lang="zh-CN" altLang="en-US" sz="2800" dirty="0"/>
              <a:t> </a:t>
            </a:r>
            <a:r>
              <a:rPr lang="en-US" altLang="zh-CN" sz="2800" dirty="0"/>
              <a:t>of</a:t>
            </a:r>
            <a:r>
              <a:rPr lang="zh-CN" altLang="en-US" sz="2800" dirty="0"/>
              <a:t> </a:t>
            </a:r>
            <a:r>
              <a:rPr lang="en-US" altLang="zh-CN" sz="2800" dirty="0"/>
              <a:t>game</a:t>
            </a:r>
            <a:r>
              <a:rPr lang="zh-CN" altLang="en-US" sz="2800" dirty="0"/>
              <a:t> </a:t>
            </a:r>
            <a:r>
              <a:rPr lang="en-US" altLang="zh-CN" sz="2800" dirty="0"/>
              <a:t>you</a:t>
            </a:r>
            <a:r>
              <a:rPr lang="zh-CN" altLang="en-US" sz="2800" dirty="0"/>
              <a:t> </a:t>
            </a:r>
            <a:r>
              <a:rPr lang="en-US" altLang="zh-CN" sz="2800" dirty="0"/>
              <a:t>are</a:t>
            </a:r>
            <a:r>
              <a:rPr lang="zh-CN" altLang="en-US" sz="2800" dirty="0"/>
              <a:t> </a:t>
            </a:r>
            <a:r>
              <a:rPr lang="en-US" altLang="zh-CN" sz="2800" dirty="0"/>
              <a:t>playing.</a:t>
            </a:r>
            <a:r>
              <a:rPr lang="zh-CN" altLang="en-US" sz="2800" dirty="0"/>
              <a:t> </a:t>
            </a:r>
            <a:endParaRPr lang="en-US" altLang="zh-CN" sz="2800" dirty="0"/>
          </a:p>
          <a:p>
            <a:pPr marL="0" indent="0" algn="ctr">
              <a:buFont typeface="Arial" panose="020B0604020202020204" pitchFamily="34" charset="0"/>
              <a:buNone/>
            </a:pPr>
            <a:r>
              <a:rPr lang="en-US" altLang="zh-CN" sz="2800" dirty="0"/>
              <a:t>This</a:t>
            </a:r>
            <a:r>
              <a:rPr lang="zh-CN" altLang="en-US" sz="2800" dirty="0"/>
              <a:t> </a:t>
            </a:r>
            <a:r>
              <a:rPr lang="en-US" altLang="zh-CN" sz="2800" dirty="0"/>
              <a:t>way</a:t>
            </a:r>
            <a:r>
              <a:rPr lang="zh-CN" altLang="en-US" sz="2800" dirty="0"/>
              <a:t> </a:t>
            </a:r>
            <a:r>
              <a:rPr lang="en-US" altLang="zh-CN" dirty="0"/>
              <a:t>you</a:t>
            </a:r>
            <a:r>
              <a:rPr lang="zh-CN" altLang="en-US" dirty="0"/>
              <a:t> </a:t>
            </a:r>
            <a:r>
              <a:rPr lang="en-US" altLang="zh-CN" dirty="0"/>
              <a:t>know</a:t>
            </a:r>
            <a:r>
              <a:rPr lang="zh-CN" altLang="en-US" dirty="0"/>
              <a:t> </a:t>
            </a:r>
            <a:r>
              <a:rPr lang="en-US" altLang="zh-CN" dirty="0"/>
              <a:t>better</a:t>
            </a:r>
            <a:r>
              <a:rPr lang="zh-CN" altLang="en-US" dirty="0"/>
              <a:t> </a:t>
            </a:r>
            <a:r>
              <a:rPr lang="en-US" altLang="zh-CN" dirty="0"/>
              <a:t>how</a:t>
            </a:r>
            <a:r>
              <a:rPr lang="zh-CN" altLang="en-US" dirty="0"/>
              <a:t> </a:t>
            </a:r>
            <a:r>
              <a:rPr lang="en-US" altLang="zh-CN" dirty="0"/>
              <a:t>to</a:t>
            </a:r>
            <a:r>
              <a:rPr lang="zh-CN" altLang="en-US" dirty="0"/>
              <a:t> </a:t>
            </a:r>
            <a:r>
              <a:rPr lang="en-US" altLang="zh-CN" dirty="0"/>
              <a:t>choose!</a:t>
            </a:r>
            <a:endParaRPr lang="en-US" sz="2800" dirty="0"/>
          </a:p>
          <a:p>
            <a:pPr marL="0" indent="0">
              <a:buFont typeface="Arial" panose="020B0604020202020204" pitchFamily="34" charset="0"/>
              <a:buNone/>
            </a:pPr>
            <a:endParaRPr lang="en-US" dirty="0"/>
          </a:p>
        </p:txBody>
      </p:sp>
      <p:grpSp>
        <p:nvGrpSpPr>
          <p:cNvPr id="5" name="Group 4">
            <a:extLst>
              <a:ext uri="{FF2B5EF4-FFF2-40B4-BE49-F238E27FC236}">
                <a16:creationId xmlns:a16="http://schemas.microsoft.com/office/drawing/2014/main" id="{A1935CE6-21FD-DAEE-DCAD-7E692D2EB3A0}"/>
              </a:ext>
            </a:extLst>
          </p:cNvPr>
          <p:cNvGrpSpPr/>
          <p:nvPr/>
        </p:nvGrpSpPr>
        <p:grpSpPr>
          <a:xfrm>
            <a:off x="546931" y="4023592"/>
            <a:ext cx="3365928" cy="1828800"/>
            <a:chOff x="760576" y="931492"/>
            <a:chExt cx="3365928" cy="1828800"/>
          </a:xfrm>
        </p:grpSpPr>
        <p:sp>
          <p:nvSpPr>
            <p:cNvPr id="2" name="Rounded Rectangle 1">
              <a:extLst>
                <a:ext uri="{FF2B5EF4-FFF2-40B4-BE49-F238E27FC236}">
                  <a16:creationId xmlns:a16="http://schemas.microsoft.com/office/drawing/2014/main" id="{C2135D65-1E11-D62C-6A66-6B26B1EFFCA4}"/>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C1D40693-A19C-0582-17EA-3E421812FB68}"/>
                </a:ext>
              </a:extLst>
            </p:cNvPr>
            <p:cNvSpPr>
              <a:spLocks noChangeAspect="1"/>
            </p:cNvSpPr>
            <p:nvPr/>
          </p:nvSpPr>
          <p:spPr>
            <a:xfrm>
              <a:off x="932961" y="1015666"/>
              <a:ext cx="3029335" cy="1645920"/>
            </a:xfrm>
            <a:prstGeom prst="roundRect">
              <a:avLst/>
            </a:prstGeom>
            <a:solidFill>
              <a:srgbClr val="FFDBF7"/>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3EA52D13-DE49-909F-2D6A-2C8FB852DE7D}"/>
              </a:ext>
            </a:extLst>
          </p:cNvPr>
          <p:cNvGrpSpPr/>
          <p:nvPr/>
        </p:nvGrpSpPr>
        <p:grpSpPr>
          <a:xfrm>
            <a:off x="4160378" y="4023592"/>
            <a:ext cx="3365928" cy="1828800"/>
            <a:chOff x="760576" y="931492"/>
            <a:chExt cx="3365928" cy="1828800"/>
          </a:xfrm>
        </p:grpSpPr>
        <p:sp>
          <p:nvSpPr>
            <p:cNvPr id="7" name="Rounded Rectangle 6">
              <a:extLst>
                <a:ext uri="{FF2B5EF4-FFF2-40B4-BE49-F238E27FC236}">
                  <a16:creationId xmlns:a16="http://schemas.microsoft.com/office/drawing/2014/main" id="{21644E00-DBE5-6059-9E11-A4E897082DFE}"/>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D61F0DE9-738C-88D5-0211-4E9DD73368D3}"/>
                </a:ext>
              </a:extLst>
            </p:cNvPr>
            <p:cNvSpPr>
              <a:spLocks noChangeAspect="1"/>
            </p:cNvSpPr>
            <p:nvPr/>
          </p:nvSpPr>
          <p:spPr>
            <a:xfrm>
              <a:off x="932961" y="1015666"/>
              <a:ext cx="3029335" cy="1645920"/>
            </a:xfrm>
            <a:prstGeom prst="roundRect">
              <a:avLst/>
            </a:prstGeom>
            <a:solidFill>
              <a:schemeClr val="accent4">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DB0E7CBE-28B2-3A9F-AE5B-563A2E765C59}"/>
              </a:ext>
            </a:extLst>
          </p:cNvPr>
          <p:cNvGrpSpPr/>
          <p:nvPr/>
        </p:nvGrpSpPr>
        <p:grpSpPr>
          <a:xfrm>
            <a:off x="7773825" y="4023592"/>
            <a:ext cx="3365928" cy="1828800"/>
            <a:chOff x="760576" y="931492"/>
            <a:chExt cx="3365928" cy="1828800"/>
          </a:xfrm>
        </p:grpSpPr>
        <p:sp>
          <p:nvSpPr>
            <p:cNvPr id="10" name="Rounded Rectangle 9">
              <a:extLst>
                <a:ext uri="{FF2B5EF4-FFF2-40B4-BE49-F238E27FC236}">
                  <a16:creationId xmlns:a16="http://schemas.microsoft.com/office/drawing/2014/main" id="{149F6499-380A-702E-6AEC-4A7158AEBCBB}"/>
                </a:ext>
              </a:extLst>
            </p:cNvPr>
            <p:cNvSpPr>
              <a:spLocks noChangeAspect="1"/>
            </p:cNvSpPr>
            <p:nvPr/>
          </p:nvSpPr>
          <p:spPr>
            <a:xfrm>
              <a:off x="760576" y="931492"/>
              <a:ext cx="3365928" cy="1828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584EA392-E20D-F30F-9350-7C7374146FB4}"/>
                </a:ext>
              </a:extLst>
            </p:cNvPr>
            <p:cNvSpPr>
              <a:spLocks noChangeAspect="1"/>
            </p:cNvSpPr>
            <p:nvPr/>
          </p:nvSpPr>
          <p:spPr>
            <a:xfrm>
              <a:off x="932961" y="1015666"/>
              <a:ext cx="3029335" cy="1645920"/>
            </a:xfrm>
            <a:prstGeom prst="roundRect">
              <a:avLst/>
            </a:prstGeom>
            <a:solidFill>
              <a:schemeClr val="tx2">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272889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007B1C-F1E9-450B-A601-EE33B1972C74}"/>
              </a:ext>
            </a:extLst>
          </p:cNvPr>
          <p:cNvSpPr>
            <a:spLocks noChangeAspect="1"/>
          </p:cNvSpPr>
          <p:nvPr/>
        </p:nvSpPr>
        <p:spPr>
          <a:xfrm>
            <a:off x="1590402" y="1660206"/>
            <a:ext cx="2658943" cy="3200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79021" y="91169"/>
            <a:ext cx="5854878" cy="1015663"/>
          </a:xfrm>
          <a:prstGeom prst="rect">
            <a:avLst/>
          </a:prstGeom>
          <a:noFill/>
        </p:spPr>
        <p:txBody>
          <a:bodyPr wrap="square" rtlCol="0">
            <a:spAutoFit/>
          </a:bodyPr>
          <a:lstStyle/>
          <a:p>
            <a:r>
              <a:rPr lang="en-US" sz="2000" b="1" dirty="0"/>
              <a:t>To choose the box on THIS side of the screen, press the left arrow key. </a:t>
            </a:r>
          </a:p>
          <a:p>
            <a:endParaRPr lang="en-US" sz="2000" b="1" dirty="0"/>
          </a:p>
        </p:txBody>
      </p:sp>
      <p:sp>
        <p:nvSpPr>
          <p:cNvPr id="2" name="Down Arrow 1"/>
          <p:cNvSpPr/>
          <p:nvPr/>
        </p:nvSpPr>
        <p:spPr>
          <a:xfrm>
            <a:off x="2998949"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50936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007B1C-F1E9-450B-A601-EE33B1972C74}"/>
              </a:ext>
            </a:extLst>
          </p:cNvPr>
          <p:cNvSpPr>
            <a:spLocks noChangeAspect="1"/>
          </p:cNvSpPr>
          <p:nvPr/>
        </p:nvSpPr>
        <p:spPr>
          <a:xfrm>
            <a:off x="7802088" y="1660206"/>
            <a:ext cx="2658943" cy="32004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6237342" y="91169"/>
            <a:ext cx="5854878" cy="1015663"/>
          </a:xfrm>
          <a:prstGeom prst="rect">
            <a:avLst/>
          </a:prstGeom>
          <a:noFill/>
        </p:spPr>
        <p:txBody>
          <a:bodyPr wrap="square" rtlCol="0">
            <a:spAutoFit/>
          </a:bodyPr>
          <a:lstStyle/>
          <a:p>
            <a:pPr algn="r"/>
            <a:r>
              <a:rPr lang="en-US" sz="2000" b="1" dirty="0"/>
              <a:t>To choose the box on THIS side of the screen, press the right arrow key. </a:t>
            </a:r>
          </a:p>
          <a:p>
            <a:pPr algn="r"/>
            <a:endParaRPr lang="en-US" sz="2000" b="1" dirty="0"/>
          </a:p>
        </p:txBody>
      </p:sp>
      <p:sp>
        <p:nvSpPr>
          <p:cNvPr id="2" name="Down Arrow 1"/>
          <p:cNvSpPr/>
          <p:nvPr/>
        </p:nvSpPr>
        <p:spPr>
          <a:xfrm>
            <a:off x="7951221"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421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646331"/>
          </a:xfrm>
          <a:prstGeom prst="rect">
            <a:avLst/>
          </a:prstGeom>
          <a:noFill/>
        </p:spPr>
        <p:txBody>
          <a:bodyPr wrap="square" rtlCol="0">
            <a:spAutoFit/>
          </a:bodyPr>
          <a:lstStyle/>
          <a:p>
            <a:r>
              <a:rPr lang="en-US" b="1" dirty="0"/>
              <a:t>After you pick the blue or green box, the one that was the right choice will light up. </a:t>
            </a:r>
          </a:p>
          <a:p>
            <a:endParaRPr lang="en-US" b="1" dirty="0"/>
          </a:p>
        </p:txBody>
      </p:sp>
    </p:spTree>
    <p:extLst>
      <p:ext uri="{BB962C8B-B14F-4D97-AF65-F5344CB8AC3E}">
        <p14:creationId xmlns:p14="http://schemas.microsoft.com/office/powerpoint/2010/main" val="27090824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923330"/>
          </a:xfrm>
          <a:prstGeom prst="rect">
            <a:avLst/>
          </a:prstGeom>
          <a:noFill/>
        </p:spPr>
        <p:txBody>
          <a:bodyPr wrap="square" rtlCol="0">
            <a:spAutoFit/>
          </a:bodyPr>
          <a:lstStyle/>
          <a:p>
            <a:r>
              <a:rPr lang="en-US" b="1" dirty="0"/>
              <a:t>REMEMBER: The box with the most points isn’t always the right box. Sometimes it is and sometimes it is not.</a:t>
            </a:r>
          </a:p>
          <a:p>
            <a:r>
              <a:rPr lang="en-US" b="1" dirty="0"/>
              <a:t>You only get points if you choose the right box! </a:t>
            </a:r>
          </a:p>
          <a:p>
            <a:endParaRPr lang="en-US" b="1" dirty="0"/>
          </a:p>
        </p:txBody>
      </p:sp>
    </p:spTree>
    <p:extLst>
      <p:ext uri="{BB962C8B-B14F-4D97-AF65-F5344CB8AC3E}">
        <p14:creationId xmlns:p14="http://schemas.microsoft.com/office/powerpoint/2010/main" val="1173959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grpSp>
        <p:nvGrpSpPr>
          <p:cNvPr id="13" name="Group 12">
            <a:extLst>
              <a:ext uri="{FF2B5EF4-FFF2-40B4-BE49-F238E27FC236}">
                <a16:creationId xmlns:a16="http://schemas.microsoft.com/office/drawing/2014/main" id="{C29AE598-0A43-E2E3-5CD8-5FF467BF980F}"/>
              </a:ext>
            </a:extLst>
          </p:cNvPr>
          <p:cNvGrpSpPr/>
          <p:nvPr/>
        </p:nvGrpSpPr>
        <p:grpSpPr>
          <a:xfrm>
            <a:off x="2024432" y="5114000"/>
            <a:ext cx="7707495" cy="1017608"/>
            <a:chOff x="2024432" y="4908900"/>
            <a:chExt cx="7707495" cy="1017608"/>
          </a:xfrm>
        </p:grpSpPr>
        <p:sp>
          <p:nvSpPr>
            <p:cNvPr id="7" name="Rectangle 6">
              <a:extLst>
                <a:ext uri="{FF2B5EF4-FFF2-40B4-BE49-F238E27FC236}">
                  <a16:creationId xmlns:a16="http://schemas.microsoft.com/office/drawing/2014/main" id="{41D11315-E762-D5BD-E064-12818D86842F}"/>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2" name="TextBox 11">
              <a:extLst>
                <a:ext uri="{FF2B5EF4-FFF2-40B4-BE49-F238E27FC236}">
                  <a16:creationId xmlns:a16="http://schemas.microsoft.com/office/drawing/2014/main" id="{9274DC89-C74E-7499-9D99-6B9B2419121A}"/>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grpSp>
        <p:nvGrpSpPr>
          <p:cNvPr id="16" name="Group 15">
            <a:extLst>
              <a:ext uri="{FF2B5EF4-FFF2-40B4-BE49-F238E27FC236}">
                <a16:creationId xmlns:a16="http://schemas.microsoft.com/office/drawing/2014/main" id="{2C5BFDD6-AA0D-9C23-7510-92BE2F5FB16E}"/>
              </a:ext>
            </a:extLst>
          </p:cNvPr>
          <p:cNvGrpSpPr/>
          <p:nvPr/>
        </p:nvGrpSpPr>
        <p:grpSpPr>
          <a:xfrm>
            <a:off x="348163" y="34187"/>
            <a:ext cx="11573220" cy="1015663"/>
            <a:chOff x="1006189" y="34187"/>
            <a:chExt cx="11573220" cy="1015663"/>
          </a:xfrm>
        </p:grpSpPr>
        <p:sp>
          <p:nvSpPr>
            <p:cNvPr id="8" name="TextBox 7">
              <a:extLst>
                <a:ext uri="{FF2B5EF4-FFF2-40B4-BE49-F238E27FC236}">
                  <a16:creationId xmlns:a16="http://schemas.microsoft.com/office/drawing/2014/main" id="{D9D80B42-D089-4C0A-B5A2-A194D49C1716}"/>
                </a:ext>
              </a:extLst>
            </p:cNvPr>
            <p:cNvSpPr txBox="1"/>
            <p:nvPr/>
          </p:nvSpPr>
          <p:spPr>
            <a:xfrm>
              <a:off x="1006189" y="256032"/>
              <a:ext cx="11573220" cy="523220"/>
            </a:xfrm>
            <a:prstGeom prst="rect">
              <a:avLst/>
            </a:prstGeom>
            <a:noFill/>
          </p:spPr>
          <p:txBody>
            <a:bodyPr wrap="square" rtlCol="0">
              <a:spAutoFit/>
            </a:bodyPr>
            <a:lstStyle/>
            <a:p>
              <a:pPr algn="ctr"/>
              <a:r>
                <a:rPr lang="en-US" altLang="zh-CN" sz="2800" dirty="0"/>
                <a:t>At</a:t>
              </a:r>
              <a:r>
                <a:rPr lang="zh-CN" altLang="en-US" sz="2800" dirty="0"/>
                <a:t> </a:t>
              </a:r>
              <a:r>
                <a:rPr lang="en-US" altLang="zh-CN" sz="2800" dirty="0"/>
                <a:t>the</a:t>
              </a:r>
              <a:r>
                <a:rPr lang="zh-CN" altLang="en-US" sz="2800" dirty="0"/>
                <a:t> </a:t>
              </a:r>
              <a:r>
                <a:rPr lang="en-US" altLang="zh-CN" sz="2800" dirty="0"/>
                <a:t>beginning</a:t>
              </a:r>
              <a:r>
                <a:rPr lang="zh-CN" altLang="en-US" sz="2800" dirty="0"/>
                <a:t> </a:t>
              </a:r>
              <a:r>
                <a:rPr lang="en-US" altLang="zh-CN" sz="2800" dirty="0"/>
                <a:t>of</a:t>
              </a:r>
              <a:r>
                <a:rPr lang="zh-CN" altLang="en-US" sz="2800" dirty="0"/>
                <a:t> </a:t>
              </a:r>
              <a:r>
                <a:rPr lang="en-US" altLang="zh-CN" sz="2800" dirty="0"/>
                <a:t>each</a:t>
              </a:r>
              <a:r>
                <a:rPr lang="zh-CN" altLang="en-US" sz="2800" dirty="0"/>
                <a:t> </a:t>
              </a:r>
              <a:r>
                <a:rPr lang="en-US" altLang="zh-CN" sz="2800" dirty="0"/>
                <a:t>round</a:t>
              </a:r>
              <a:r>
                <a:rPr lang="en-US" sz="2800" dirty="0"/>
                <a:t>, </a:t>
              </a:r>
              <a:r>
                <a:rPr lang="en-US" altLang="zh-CN" sz="2800" dirty="0"/>
                <a:t>you</a:t>
              </a:r>
              <a:r>
                <a:rPr lang="zh-CN" altLang="en-US" sz="2800" dirty="0"/>
                <a:t> </a:t>
              </a:r>
              <a:r>
                <a:rPr lang="en-US" altLang="zh-CN" sz="2800" dirty="0"/>
                <a:t>will</a:t>
              </a:r>
              <a:r>
                <a:rPr lang="zh-CN" altLang="en-US" sz="2800" dirty="0"/>
                <a:t> </a:t>
              </a:r>
              <a:r>
                <a:rPr lang="en-US" altLang="zh-CN" sz="2800" dirty="0"/>
                <a:t>see</a:t>
              </a:r>
              <a:r>
                <a:rPr lang="zh-CN" altLang="en-US" sz="2800" dirty="0"/>
                <a:t> </a:t>
              </a:r>
              <a:r>
                <a:rPr lang="en-US" altLang="zh-CN" sz="2800" dirty="0"/>
                <a:t>a</a:t>
              </a:r>
              <a:r>
                <a:rPr lang="zh-CN" altLang="en-US" sz="2800" dirty="0"/>
                <a:t>         </a:t>
              </a:r>
              <a:r>
                <a:rPr lang="en-US" altLang="zh-CN" sz="2800" dirty="0"/>
                <a:t>in</a:t>
              </a:r>
              <a:r>
                <a:rPr lang="zh-CN" altLang="en-US" sz="2800" dirty="0"/>
                <a:t> </a:t>
              </a:r>
              <a:r>
                <a:rPr lang="en-US" altLang="zh-CN" sz="2800" dirty="0"/>
                <a:t>the</a:t>
              </a:r>
              <a:r>
                <a:rPr lang="zh-CN" altLang="en-US" sz="2800" dirty="0"/>
                <a:t> </a:t>
              </a:r>
              <a:r>
                <a:rPr lang="en-US" altLang="zh-CN" sz="2800" dirty="0"/>
                <a:t>middle</a:t>
              </a:r>
              <a:r>
                <a:rPr lang="zh-CN" altLang="en-US" sz="2800" dirty="0"/>
                <a:t> </a:t>
              </a:r>
              <a:r>
                <a:rPr lang="en-US" altLang="zh-CN" sz="2800" dirty="0"/>
                <a:t>of</a:t>
              </a:r>
              <a:r>
                <a:rPr lang="zh-CN" altLang="en-US" sz="2800" dirty="0"/>
                <a:t> </a:t>
              </a:r>
              <a:r>
                <a:rPr lang="en-US" altLang="zh-CN" sz="2800" dirty="0"/>
                <a:t>the</a:t>
              </a:r>
              <a:r>
                <a:rPr lang="zh-CN" altLang="en-US" sz="2800" dirty="0"/>
                <a:t> </a:t>
              </a:r>
              <a:r>
                <a:rPr lang="en-US" altLang="zh-CN" sz="2800" dirty="0"/>
                <a:t>screen</a:t>
              </a:r>
              <a:r>
                <a:rPr lang="en-US" sz="2800" dirty="0"/>
                <a:t>. </a:t>
              </a:r>
            </a:p>
          </p:txBody>
        </p:sp>
        <p:sp>
          <p:nvSpPr>
            <p:cNvPr id="15" name="TextBox 14">
              <a:extLst>
                <a:ext uri="{FF2B5EF4-FFF2-40B4-BE49-F238E27FC236}">
                  <a16:creationId xmlns:a16="http://schemas.microsoft.com/office/drawing/2014/main" id="{799A7C08-1539-3CFF-82B0-151745E25624}"/>
                </a:ext>
              </a:extLst>
            </p:cNvPr>
            <p:cNvSpPr txBox="1"/>
            <p:nvPr/>
          </p:nvSpPr>
          <p:spPr>
            <a:xfrm>
              <a:off x="7809468" y="34187"/>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grpSp>
    </p:spTree>
    <p:extLst>
      <p:ext uri="{BB962C8B-B14F-4D97-AF65-F5344CB8AC3E}">
        <p14:creationId xmlns:p14="http://schemas.microsoft.com/office/powerpoint/2010/main" val="17678584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buNone/>
            </a:pPr>
            <a:r>
              <a:rPr lang="en-US" b="1" dirty="0"/>
              <a:t>Try to get as many points as you can.</a:t>
            </a:r>
          </a:p>
          <a:p>
            <a:pPr marL="0" indent="0">
              <a:buNone/>
            </a:pPr>
            <a:endParaRPr lang="en-US" b="1" dirty="0"/>
          </a:p>
          <a:p>
            <a:pPr marL="0" indent="0">
              <a:buNone/>
            </a:pPr>
            <a:r>
              <a:rPr lang="en-US" b="1" dirty="0"/>
              <a:t>You will be able to add up all of the points you get and trade them in for a prize at the end of the game.</a:t>
            </a:r>
          </a:p>
          <a:p>
            <a:pPr marL="0" indent="0">
              <a:buNone/>
            </a:pPr>
            <a:endParaRPr lang="en-US" b="1" dirty="0"/>
          </a:p>
          <a:p>
            <a:pPr marL="0" indent="0">
              <a:buNone/>
            </a:pPr>
            <a:r>
              <a:rPr lang="en-US" b="1" dirty="0"/>
              <a:t>The more points you have, the better the prize you will get with your points.</a:t>
            </a:r>
            <a:endParaRPr lang="en-US" dirty="0"/>
          </a:p>
          <a:p>
            <a:endParaRPr lang="en-US" dirty="0"/>
          </a:p>
        </p:txBody>
      </p:sp>
    </p:spTree>
    <p:extLst>
      <p:ext uri="{BB962C8B-B14F-4D97-AF65-F5344CB8AC3E}">
        <p14:creationId xmlns:p14="http://schemas.microsoft.com/office/powerpoint/2010/main" val="31496630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a:off x="1362075" y="5423808"/>
            <a:ext cx="1540846"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When you get enough points for a small prize, the computer will show that you reached the small star.</a:t>
            </a:r>
            <a:endParaRPr lang="en-US" dirty="0"/>
          </a:p>
          <a:p>
            <a:endParaRPr lang="en-US" dirty="0"/>
          </a:p>
        </p:txBody>
      </p:sp>
    </p:spTree>
    <p:extLst>
      <p:ext uri="{BB962C8B-B14F-4D97-AF65-F5344CB8AC3E}">
        <p14:creationId xmlns:p14="http://schemas.microsoft.com/office/powerpoint/2010/main" val="20117643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flipH="1">
            <a:off x="1438463" y="5423808"/>
            <a:ext cx="4570156"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When you get enough points for a medium prize, the computer will show that you reached the middle star.</a:t>
            </a:r>
            <a:endParaRPr lang="en-US" dirty="0"/>
          </a:p>
          <a:p>
            <a:endParaRPr lang="en-US" dirty="0"/>
          </a:p>
        </p:txBody>
      </p:sp>
    </p:spTree>
    <p:extLst>
      <p:ext uri="{BB962C8B-B14F-4D97-AF65-F5344CB8AC3E}">
        <p14:creationId xmlns:p14="http://schemas.microsoft.com/office/powerpoint/2010/main" val="11438255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a:off x="1362074" y="5423808"/>
            <a:ext cx="781627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And when you get enough points to choose the best prize, the computer will show that you reached the big star at the end.</a:t>
            </a:r>
            <a:endParaRPr lang="en-US" dirty="0"/>
          </a:p>
          <a:p>
            <a:endParaRPr lang="en-US" dirty="0"/>
          </a:p>
        </p:txBody>
      </p:sp>
    </p:spTree>
    <p:extLst>
      <p:ext uri="{BB962C8B-B14F-4D97-AF65-F5344CB8AC3E}">
        <p14:creationId xmlns:p14="http://schemas.microsoft.com/office/powerpoint/2010/main" val="1449918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8" name="TextBox 7">
            <a:extLst>
              <a:ext uri="{FF2B5EF4-FFF2-40B4-BE49-F238E27FC236}">
                <a16:creationId xmlns:a16="http://schemas.microsoft.com/office/drawing/2014/main" id="{D9D80B42-D089-4C0A-B5A2-A194D49C1716}"/>
              </a:ext>
            </a:extLst>
          </p:cNvPr>
          <p:cNvSpPr txBox="1"/>
          <p:nvPr/>
        </p:nvSpPr>
        <p:spPr>
          <a:xfrm>
            <a:off x="816429" y="304800"/>
            <a:ext cx="6381750" cy="369332"/>
          </a:xfrm>
          <a:prstGeom prst="rect">
            <a:avLst/>
          </a:prstGeom>
          <a:noFill/>
        </p:spPr>
        <p:txBody>
          <a:bodyPr wrap="none" rtlCol="0">
            <a:spAutoFit/>
          </a:bodyPr>
          <a:lstStyle/>
          <a:p>
            <a:r>
              <a:rPr lang="en-US" dirty="0"/>
              <a:t>When you start, the computer screen will look something like this. </a:t>
            </a:r>
          </a:p>
        </p:txBody>
      </p:sp>
    </p:spTree>
    <p:extLst>
      <p:ext uri="{BB962C8B-B14F-4D97-AF65-F5344CB8AC3E}">
        <p14:creationId xmlns:p14="http://schemas.microsoft.com/office/powerpoint/2010/main" val="30952383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007B1C-F1E9-450B-A601-EE33B1972C74}"/>
              </a:ext>
            </a:extLst>
          </p:cNvPr>
          <p:cNvSpPr>
            <a:spLocks noChangeAspect="1"/>
          </p:cNvSpPr>
          <p:nvPr/>
        </p:nvSpPr>
        <p:spPr>
          <a:xfrm>
            <a:off x="1590402" y="1660206"/>
            <a:ext cx="2658943" cy="3200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79021" y="91169"/>
            <a:ext cx="5854878" cy="1015663"/>
          </a:xfrm>
          <a:prstGeom prst="rect">
            <a:avLst/>
          </a:prstGeom>
          <a:noFill/>
        </p:spPr>
        <p:txBody>
          <a:bodyPr wrap="square" rtlCol="0">
            <a:spAutoFit/>
          </a:bodyPr>
          <a:lstStyle/>
          <a:p>
            <a:r>
              <a:rPr lang="en-US" sz="2000" b="1" dirty="0"/>
              <a:t>To choose the box on THIS side of the screen, press the left arrow key. </a:t>
            </a:r>
          </a:p>
          <a:p>
            <a:endParaRPr lang="en-US" sz="2000" b="1" dirty="0"/>
          </a:p>
        </p:txBody>
      </p:sp>
      <p:sp>
        <p:nvSpPr>
          <p:cNvPr id="2" name="Down Arrow 1"/>
          <p:cNvSpPr/>
          <p:nvPr/>
        </p:nvSpPr>
        <p:spPr>
          <a:xfrm>
            <a:off x="2998949"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2173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007B1C-F1E9-450B-A601-EE33B1972C74}"/>
              </a:ext>
            </a:extLst>
          </p:cNvPr>
          <p:cNvSpPr>
            <a:spLocks noChangeAspect="1"/>
          </p:cNvSpPr>
          <p:nvPr/>
        </p:nvSpPr>
        <p:spPr>
          <a:xfrm>
            <a:off x="7802088" y="1660206"/>
            <a:ext cx="2658943" cy="32004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6237342" y="91169"/>
            <a:ext cx="5854878" cy="1015663"/>
          </a:xfrm>
          <a:prstGeom prst="rect">
            <a:avLst/>
          </a:prstGeom>
          <a:noFill/>
        </p:spPr>
        <p:txBody>
          <a:bodyPr wrap="square" rtlCol="0">
            <a:spAutoFit/>
          </a:bodyPr>
          <a:lstStyle/>
          <a:p>
            <a:pPr algn="r"/>
            <a:r>
              <a:rPr lang="en-US" sz="2000" b="1" dirty="0"/>
              <a:t>To choose the box on THIS side of the screen, press the right arrow key. </a:t>
            </a:r>
          </a:p>
          <a:p>
            <a:pPr algn="r"/>
            <a:endParaRPr lang="en-US" sz="2000" b="1" dirty="0"/>
          </a:p>
        </p:txBody>
      </p:sp>
      <p:sp>
        <p:nvSpPr>
          <p:cNvPr id="2" name="Down Arrow 1"/>
          <p:cNvSpPr/>
          <p:nvPr/>
        </p:nvSpPr>
        <p:spPr>
          <a:xfrm>
            <a:off x="7951221"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13481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646331"/>
          </a:xfrm>
          <a:prstGeom prst="rect">
            <a:avLst/>
          </a:prstGeom>
          <a:noFill/>
        </p:spPr>
        <p:txBody>
          <a:bodyPr wrap="square" rtlCol="0">
            <a:spAutoFit/>
          </a:bodyPr>
          <a:lstStyle/>
          <a:p>
            <a:r>
              <a:rPr lang="en-US" b="1" dirty="0"/>
              <a:t>After you pick the blue or green box, the one that was the right choice will light up. </a:t>
            </a:r>
          </a:p>
          <a:p>
            <a:endParaRPr lang="en-US" b="1" dirty="0"/>
          </a:p>
        </p:txBody>
      </p:sp>
    </p:spTree>
    <p:extLst>
      <p:ext uri="{BB962C8B-B14F-4D97-AF65-F5344CB8AC3E}">
        <p14:creationId xmlns:p14="http://schemas.microsoft.com/office/powerpoint/2010/main" val="932477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923330"/>
          </a:xfrm>
          <a:prstGeom prst="rect">
            <a:avLst/>
          </a:prstGeom>
          <a:noFill/>
        </p:spPr>
        <p:txBody>
          <a:bodyPr wrap="square" rtlCol="0">
            <a:spAutoFit/>
          </a:bodyPr>
          <a:lstStyle/>
          <a:p>
            <a:r>
              <a:rPr lang="en-US" b="1" dirty="0"/>
              <a:t>REMEMBER: The box with the most points isn’t always the right box. Sometimes it is and sometimes it is not.</a:t>
            </a:r>
          </a:p>
          <a:p>
            <a:r>
              <a:rPr lang="en-US" b="1" dirty="0"/>
              <a:t>You only get points if you choose the right box! </a:t>
            </a:r>
          </a:p>
          <a:p>
            <a:endParaRPr lang="en-US" b="1" dirty="0"/>
          </a:p>
        </p:txBody>
      </p:sp>
    </p:spTree>
    <p:extLst>
      <p:ext uri="{BB962C8B-B14F-4D97-AF65-F5344CB8AC3E}">
        <p14:creationId xmlns:p14="http://schemas.microsoft.com/office/powerpoint/2010/main" val="17045109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buNone/>
            </a:pPr>
            <a:r>
              <a:rPr lang="en-US" dirty="0"/>
              <a:t>If you reach the small star, you will win $5.</a:t>
            </a:r>
          </a:p>
          <a:p>
            <a:pPr marL="0" indent="0">
              <a:buNone/>
            </a:pPr>
            <a:endParaRPr lang="en-US" dirty="0"/>
          </a:p>
          <a:p>
            <a:pPr marL="0" indent="0">
              <a:buNone/>
            </a:pPr>
            <a:r>
              <a:rPr lang="en-US" sz="3200" dirty="0"/>
              <a:t>If you reach the medium star, you will win $10</a:t>
            </a:r>
          </a:p>
          <a:p>
            <a:pPr marL="0" indent="0">
              <a:buNone/>
            </a:pPr>
            <a:endParaRPr lang="en-US" sz="3200" dirty="0"/>
          </a:p>
          <a:p>
            <a:pPr marL="0" indent="0">
              <a:buNone/>
            </a:pPr>
            <a:r>
              <a:rPr lang="en-US" sz="3600" dirty="0"/>
              <a:t>If you reach the big star, you will win </a:t>
            </a:r>
            <a:r>
              <a:rPr lang="en-US" sz="3600" b="1" dirty="0"/>
              <a:t>$20</a:t>
            </a:r>
          </a:p>
          <a:p>
            <a:endParaRPr lang="en-US" dirty="0"/>
          </a:p>
        </p:txBody>
      </p:sp>
      <p:sp>
        <p:nvSpPr>
          <p:cNvPr id="4" name="Rectangle 3">
            <a:extLst>
              <a:ext uri="{FF2B5EF4-FFF2-40B4-BE49-F238E27FC236}">
                <a16:creationId xmlns:a16="http://schemas.microsoft.com/office/drawing/2014/main" id="{76D93D4B-4442-4144-84CF-6753011E84F3}"/>
              </a:ext>
            </a:extLst>
          </p:cNvPr>
          <p:cNvSpPr/>
          <p:nvPr/>
        </p:nvSpPr>
        <p:spPr>
          <a:xfrm>
            <a:off x="1362075" y="5423808"/>
            <a:ext cx="157706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84198122-13B0-4AD1-9380-A3713D575A13}"/>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6" name="Star: 5 Points 5">
            <a:extLst>
              <a:ext uri="{FF2B5EF4-FFF2-40B4-BE49-F238E27FC236}">
                <a16:creationId xmlns:a16="http://schemas.microsoft.com/office/drawing/2014/main" id="{26992377-B5FE-44ED-B45B-2FB55D2E445D}"/>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7" name="Star: 5 Points 6">
            <a:extLst>
              <a:ext uri="{FF2B5EF4-FFF2-40B4-BE49-F238E27FC236}">
                <a16:creationId xmlns:a16="http://schemas.microsoft.com/office/drawing/2014/main" id="{D61AAC97-D016-478E-97EA-0DA2432516B0}"/>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57EC5F53-B994-493E-B5B3-EE2D1C71C800}"/>
              </a:ext>
            </a:extLst>
          </p:cNvPr>
          <p:cNvCxnSpPr/>
          <p:nvPr/>
        </p:nvCxnSpPr>
        <p:spPr>
          <a:xfrm>
            <a:off x="1447800" y="4865914"/>
            <a:ext cx="14151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293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a:solidFill>
            <a:schemeClr val="accent6"/>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grpSp>
        <p:nvGrpSpPr>
          <p:cNvPr id="13" name="Group 12">
            <a:extLst>
              <a:ext uri="{FF2B5EF4-FFF2-40B4-BE49-F238E27FC236}">
                <a16:creationId xmlns:a16="http://schemas.microsoft.com/office/drawing/2014/main" id="{C29AE598-0A43-E2E3-5CD8-5FF467BF980F}"/>
              </a:ext>
            </a:extLst>
          </p:cNvPr>
          <p:cNvGrpSpPr/>
          <p:nvPr/>
        </p:nvGrpSpPr>
        <p:grpSpPr>
          <a:xfrm>
            <a:off x="2024432" y="5114000"/>
            <a:ext cx="7707495" cy="1017608"/>
            <a:chOff x="2024432" y="4908900"/>
            <a:chExt cx="7707495" cy="1017608"/>
          </a:xfrm>
        </p:grpSpPr>
        <p:sp>
          <p:nvSpPr>
            <p:cNvPr id="7" name="Rectangle 6">
              <a:extLst>
                <a:ext uri="{FF2B5EF4-FFF2-40B4-BE49-F238E27FC236}">
                  <a16:creationId xmlns:a16="http://schemas.microsoft.com/office/drawing/2014/main" id="{41D11315-E762-D5BD-E064-12818D86842F}"/>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2" name="TextBox 11">
              <a:extLst>
                <a:ext uri="{FF2B5EF4-FFF2-40B4-BE49-F238E27FC236}">
                  <a16:creationId xmlns:a16="http://schemas.microsoft.com/office/drawing/2014/main" id="{9274DC89-C74E-7499-9D99-6B9B2419121A}"/>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sp>
        <p:nvSpPr>
          <p:cNvPr id="8" name="TextBox 7">
            <a:extLst>
              <a:ext uri="{FF2B5EF4-FFF2-40B4-BE49-F238E27FC236}">
                <a16:creationId xmlns:a16="http://schemas.microsoft.com/office/drawing/2014/main" id="{D9D80B42-D089-4C0A-B5A2-A194D49C1716}"/>
              </a:ext>
            </a:extLst>
          </p:cNvPr>
          <p:cNvSpPr txBox="1"/>
          <p:nvPr/>
        </p:nvSpPr>
        <p:spPr>
          <a:xfrm>
            <a:off x="348163" y="256032"/>
            <a:ext cx="11573220" cy="523220"/>
          </a:xfrm>
          <a:prstGeom prst="rect">
            <a:avLst/>
          </a:prstGeom>
          <a:noFill/>
        </p:spPr>
        <p:txBody>
          <a:bodyPr wrap="square" rtlCol="0">
            <a:spAutoFit/>
          </a:bodyPr>
          <a:lstStyle/>
          <a:p>
            <a:pPr algn="ctr"/>
            <a:r>
              <a:rPr lang="en-US" altLang="zh-CN" sz="2800" dirty="0"/>
              <a:t>The</a:t>
            </a:r>
            <a:r>
              <a:rPr lang="zh-CN" altLang="en-US" sz="2800" dirty="0"/>
              <a:t> </a:t>
            </a:r>
            <a:r>
              <a:rPr lang="en-US" altLang="zh-CN" sz="2800" dirty="0"/>
              <a:t>cards</a:t>
            </a:r>
            <a:r>
              <a:rPr lang="zh-CN" altLang="en-US" sz="2800" dirty="0"/>
              <a:t> </a:t>
            </a:r>
            <a:r>
              <a:rPr lang="en-US" altLang="zh-CN" sz="2800" dirty="0"/>
              <a:t>can</a:t>
            </a:r>
            <a:r>
              <a:rPr lang="zh-CN" altLang="en-US" sz="2800" dirty="0"/>
              <a:t> </a:t>
            </a:r>
            <a:r>
              <a:rPr lang="en-US" altLang="zh-CN" sz="2800" dirty="0"/>
              <a:t>switch</a:t>
            </a:r>
            <a:r>
              <a:rPr lang="zh-CN" altLang="en-US" sz="2800" dirty="0"/>
              <a:t> </a:t>
            </a:r>
            <a:r>
              <a:rPr lang="en-US" altLang="zh-CN" sz="2800" dirty="0">
                <a:solidFill>
                  <a:srgbClr val="FF0000"/>
                </a:solidFill>
              </a:rPr>
              <a:t>LEFT</a:t>
            </a:r>
            <a:r>
              <a:rPr lang="zh-CN" altLang="en-US" sz="2800" dirty="0"/>
              <a:t> </a:t>
            </a:r>
            <a:r>
              <a:rPr lang="en-US" altLang="zh-CN" sz="2800" dirty="0"/>
              <a:t>and</a:t>
            </a:r>
            <a:r>
              <a:rPr lang="zh-CN" altLang="en-US" sz="2800" dirty="0"/>
              <a:t> </a:t>
            </a:r>
            <a:r>
              <a:rPr lang="en-US" altLang="zh-CN" sz="2800" dirty="0">
                <a:solidFill>
                  <a:srgbClr val="FF0000"/>
                </a:solidFill>
              </a:rPr>
              <a:t>RIGHT</a:t>
            </a:r>
            <a:r>
              <a:rPr lang="zh-CN" altLang="en-US" sz="2800" dirty="0"/>
              <a:t> </a:t>
            </a:r>
            <a:r>
              <a:rPr lang="en-US" altLang="zh-CN" sz="2800" dirty="0"/>
              <a:t>from</a:t>
            </a:r>
            <a:r>
              <a:rPr lang="zh-CN" altLang="en-US" sz="2800" dirty="0"/>
              <a:t> </a:t>
            </a:r>
            <a:r>
              <a:rPr lang="en-US" altLang="zh-CN" sz="2800" dirty="0"/>
              <a:t>time</a:t>
            </a:r>
            <a:r>
              <a:rPr lang="zh-CN" altLang="en-US" sz="2800" dirty="0"/>
              <a:t> </a:t>
            </a:r>
            <a:r>
              <a:rPr lang="en-US" altLang="zh-CN" sz="2800" dirty="0"/>
              <a:t>to</a:t>
            </a:r>
            <a:r>
              <a:rPr lang="zh-CN" altLang="en-US" sz="2800" dirty="0"/>
              <a:t> </a:t>
            </a:r>
            <a:r>
              <a:rPr lang="en-US" altLang="zh-CN" sz="2800" dirty="0"/>
              <a:t>time.</a:t>
            </a:r>
            <a:r>
              <a:rPr lang="zh-CN" altLang="en-US" sz="2800" dirty="0"/>
              <a:t> </a:t>
            </a:r>
            <a:r>
              <a:rPr lang="en-US" altLang="zh-CN" sz="2800" dirty="0"/>
              <a:t>Please</a:t>
            </a:r>
            <a:r>
              <a:rPr lang="zh-CN" altLang="en-US" sz="2800" dirty="0"/>
              <a:t> </a:t>
            </a:r>
            <a:r>
              <a:rPr lang="en-US" altLang="zh-CN" sz="2800" dirty="0"/>
              <a:t>pay</a:t>
            </a:r>
            <a:r>
              <a:rPr lang="zh-CN" altLang="en-US" sz="2800" dirty="0"/>
              <a:t> </a:t>
            </a:r>
            <a:r>
              <a:rPr lang="en-US" altLang="zh-CN" sz="2800" dirty="0"/>
              <a:t>attention!</a:t>
            </a:r>
            <a:r>
              <a:rPr lang="zh-CN" altLang="en-US" sz="2800" dirty="0"/>
              <a:t> </a:t>
            </a:r>
            <a:endParaRPr lang="en-US" sz="2800" dirty="0"/>
          </a:p>
        </p:txBody>
      </p:sp>
    </p:spTree>
    <p:extLst>
      <p:ext uri="{BB962C8B-B14F-4D97-AF65-F5344CB8AC3E}">
        <p14:creationId xmlns:p14="http://schemas.microsoft.com/office/powerpoint/2010/main" val="20084538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Here are some hints to help you win</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lstStyle/>
          <a:p>
            <a:r>
              <a:rPr lang="en-US" dirty="0"/>
              <a:t>In each game, only color is going to be right most of the time. It will not be right every time. But you should try to figure out which color usually wins. </a:t>
            </a:r>
          </a:p>
          <a:p>
            <a:r>
              <a:rPr lang="en-US" dirty="0"/>
              <a:t>Remember, that no color is always going to win. Sometime you might want to take a chance to earn A LOT of points even if you are not sure which color will win.</a:t>
            </a:r>
          </a:p>
          <a:p>
            <a:endParaRPr lang="en-US" dirty="0"/>
          </a:p>
        </p:txBody>
      </p:sp>
    </p:spTree>
    <p:extLst>
      <p:ext uri="{BB962C8B-B14F-4D97-AF65-F5344CB8AC3E}">
        <p14:creationId xmlns:p14="http://schemas.microsoft.com/office/powerpoint/2010/main" val="100641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838200" y="2905061"/>
            <a:ext cx="10515600" cy="1325563"/>
          </a:xfrm>
        </p:spPr>
        <p:txBody>
          <a:bodyPr>
            <a:normAutofit fontScale="90000"/>
          </a:bodyPr>
          <a:lstStyle/>
          <a:p>
            <a:r>
              <a:rPr lang="en-US" b="1" dirty="0"/>
              <a:t>OK, before we start, can you say the rules back to me, so I can be sure you understand.</a:t>
            </a:r>
            <a:br>
              <a:rPr lang="en-US" b="1" dirty="0"/>
            </a:br>
            <a:br>
              <a:rPr lang="en-US" b="1" dirty="0"/>
            </a:br>
            <a:r>
              <a:rPr lang="en-US" b="1" dirty="0"/>
              <a:t>It is ok to ask questions and we can also</a:t>
            </a:r>
            <a:br>
              <a:rPr lang="en-US" b="1" dirty="0"/>
            </a:br>
            <a:r>
              <a:rPr lang="en-US" b="1" dirty="0"/>
              <a:t>go over the instructions again if you want to.</a:t>
            </a:r>
            <a:br>
              <a:rPr lang="en-US" dirty="0"/>
            </a:br>
            <a:endParaRPr lang="en-US" dirty="0"/>
          </a:p>
        </p:txBody>
      </p:sp>
    </p:spTree>
    <p:extLst>
      <p:ext uri="{BB962C8B-B14F-4D97-AF65-F5344CB8AC3E}">
        <p14:creationId xmlns:p14="http://schemas.microsoft.com/office/powerpoint/2010/main" val="21241916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3250298" y="2723637"/>
            <a:ext cx="7763823" cy="1325563"/>
          </a:xfrm>
        </p:spPr>
        <p:txBody>
          <a:bodyPr>
            <a:noAutofit/>
          </a:bodyPr>
          <a:lstStyle/>
          <a:p>
            <a:r>
              <a:rPr lang="en-US" sz="9600" b="1" dirty="0"/>
              <a:t>Good Luck!</a:t>
            </a:r>
            <a:endParaRPr lang="en-US" sz="9600" dirty="0"/>
          </a:p>
        </p:txBody>
      </p:sp>
      <p:sp>
        <p:nvSpPr>
          <p:cNvPr id="3" name="Star: 5 Points 6">
            <a:extLst>
              <a:ext uri="{FF2B5EF4-FFF2-40B4-BE49-F238E27FC236}">
                <a16:creationId xmlns:a16="http://schemas.microsoft.com/office/drawing/2014/main" id="{D61AAC97-D016-478E-97EA-0DA2432516B0}"/>
              </a:ext>
            </a:extLst>
          </p:cNvPr>
          <p:cNvSpPr>
            <a:spLocks noChangeAspect="1"/>
          </p:cNvSpPr>
          <p:nvPr/>
        </p:nvSpPr>
        <p:spPr>
          <a:xfrm>
            <a:off x="8879522" y="3907688"/>
            <a:ext cx="2727087" cy="275165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pic>
        <p:nvPicPr>
          <p:cNvPr id="4" name="Picture 3" descr="dollar-sign-image.jpg"/>
          <p:cNvPicPr>
            <a:picLocks noChangeAspect="1"/>
          </p:cNvPicPr>
          <p:nvPr/>
        </p:nvPicPr>
        <p:blipFill rotWithShape="1">
          <a:blip r:embed="rId2">
            <a:extLst>
              <a:ext uri="{28A0092B-C50C-407E-A947-70E740481C1C}">
                <a14:useLocalDpi xmlns:a14="http://schemas.microsoft.com/office/drawing/2010/main" val="0"/>
              </a:ext>
            </a:extLst>
          </a:blip>
          <a:srcRect l="17362" t="6425" r="15409" b="5706"/>
          <a:stretch/>
        </p:blipFill>
        <p:spPr>
          <a:xfrm>
            <a:off x="74523" y="63360"/>
            <a:ext cx="3223096" cy="3319587"/>
          </a:xfrm>
          <a:prstGeom prst="rect">
            <a:avLst/>
          </a:prstGeom>
        </p:spPr>
      </p:pic>
    </p:spTree>
    <p:extLst>
      <p:ext uri="{BB962C8B-B14F-4D97-AF65-F5344CB8AC3E}">
        <p14:creationId xmlns:p14="http://schemas.microsoft.com/office/powerpoint/2010/main" val="5586247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2E17C3-4A63-ECDF-2BEE-E17F2E1357A4}"/>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37BFAE-1933-1065-A369-6911D0145669}"/>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 name="5-Point Star 5">
            <a:extLst>
              <a:ext uri="{FF2B5EF4-FFF2-40B4-BE49-F238E27FC236}">
                <a16:creationId xmlns:a16="http://schemas.microsoft.com/office/drawing/2014/main" id="{BE58257E-2CB1-A7B4-3FC1-F8860F39C309}"/>
              </a:ext>
            </a:extLst>
          </p:cNvPr>
          <p:cNvSpPr/>
          <p:nvPr/>
        </p:nvSpPr>
        <p:spPr>
          <a:xfrm>
            <a:off x="104177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72E1002-B352-357E-0D2D-BA67B70AED0A}"/>
              </a:ext>
            </a:extLst>
          </p:cNvPr>
          <p:cNvSpPr/>
          <p:nvPr/>
        </p:nvSpPr>
        <p:spPr>
          <a:xfrm>
            <a:off x="1799694"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125103E5-8946-EAB7-79B6-E375C2026399}"/>
              </a:ext>
            </a:extLst>
          </p:cNvPr>
          <p:cNvSpPr/>
          <p:nvPr/>
        </p:nvSpPr>
        <p:spPr>
          <a:xfrm>
            <a:off x="2524695"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84426FE2-3A74-F646-B188-26EFBE623EC1}"/>
              </a:ext>
            </a:extLst>
          </p:cNvPr>
          <p:cNvSpPr/>
          <p:nvPr/>
        </p:nvSpPr>
        <p:spPr>
          <a:xfrm>
            <a:off x="3179578"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707D27B3-57DB-348B-53EF-D5A4D2706C56}"/>
              </a:ext>
            </a:extLst>
          </p:cNvPr>
          <p:cNvSpPr/>
          <p:nvPr/>
        </p:nvSpPr>
        <p:spPr>
          <a:xfrm>
            <a:off x="385994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15C8D90B-3FDA-9235-8648-F956312F6F7B}"/>
              </a:ext>
            </a:extLst>
          </p:cNvPr>
          <p:cNvSpPr/>
          <p:nvPr/>
        </p:nvSpPr>
        <p:spPr>
          <a:xfrm>
            <a:off x="103193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56574A7F-D5C8-BFFA-AFA8-6F8C249C9D22}"/>
              </a:ext>
            </a:extLst>
          </p:cNvPr>
          <p:cNvSpPr/>
          <p:nvPr/>
        </p:nvSpPr>
        <p:spPr>
          <a:xfrm>
            <a:off x="1789860"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75B4ACC0-0202-8C0B-4544-96EB0AAB2EBA}"/>
              </a:ext>
            </a:extLst>
          </p:cNvPr>
          <p:cNvSpPr/>
          <p:nvPr/>
        </p:nvSpPr>
        <p:spPr>
          <a:xfrm>
            <a:off x="2514861"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1E4DF1C-0C63-9841-8B4B-E98A428DFE11}"/>
              </a:ext>
            </a:extLst>
          </p:cNvPr>
          <p:cNvSpPr/>
          <p:nvPr/>
        </p:nvSpPr>
        <p:spPr>
          <a:xfrm>
            <a:off x="3169744"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7D707202-4334-E900-6227-6A4353DE0891}"/>
              </a:ext>
            </a:extLst>
          </p:cNvPr>
          <p:cNvSpPr/>
          <p:nvPr/>
        </p:nvSpPr>
        <p:spPr>
          <a:xfrm>
            <a:off x="385010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6174C526-DB9F-DAA5-A49A-6BB50C6E93A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7D6149E1-53F7-8656-D0FE-531A0C05E64A}"/>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9885D2F2-06CD-4439-1211-A4BAE2D59AA7}"/>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64AAAE90-38C6-3DC9-BD7B-1D196BC2CDD7}"/>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D04E41BC-921C-CFF2-6F53-48B272C6E1DE}"/>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26FB2B43-1E42-9487-A9D2-241CAF7E9922}"/>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4434B7CC-63BC-F96D-ED58-23CDD97FABC9}"/>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FFDFBE4-9AE4-FFA7-E1A0-86B9D1C34CAD}"/>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17559CFD-9DCC-2455-7C14-324B9F2A7EE3}"/>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D8330E7B-7766-6C5E-040B-5D54F14E8B01}"/>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5-Point Star 45">
            <a:extLst>
              <a:ext uri="{FF2B5EF4-FFF2-40B4-BE49-F238E27FC236}">
                <a16:creationId xmlns:a16="http://schemas.microsoft.com/office/drawing/2014/main" id="{75E9F366-50B5-BA13-717A-8F21FC3837F3}"/>
              </a:ext>
            </a:extLst>
          </p:cNvPr>
          <p:cNvSpPr/>
          <p:nvPr/>
        </p:nvSpPr>
        <p:spPr>
          <a:xfrm>
            <a:off x="105536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5-Point Star 46">
            <a:extLst>
              <a:ext uri="{FF2B5EF4-FFF2-40B4-BE49-F238E27FC236}">
                <a16:creationId xmlns:a16="http://schemas.microsoft.com/office/drawing/2014/main" id="{3C5B051C-152F-A29F-066E-462334A4F404}"/>
              </a:ext>
            </a:extLst>
          </p:cNvPr>
          <p:cNvSpPr/>
          <p:nvPr/>
        </p:nvSpPr>
        <p:spPr>
          <a:xfrm>
            <a:off x="1813283"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5-Point Star 47">
            <a:extLst>
              <a:ext uri="{FF2B5EF4-FFF2-40B4-BE49-F238E27FC236}">
                <a16:creationId xmlns:a16="http://schemas.microsoft.com/office/drawing/2014/main" id="{28A68B73-5249-FFD7-5A2A-0208A1D94BEB}"/>
              </a:ext>
            </a:extLst>
          </p:cNvPr>
          <p:cNvSpPr/>
          <p:nvPr/>
        </p:nvSpPr>
        <p:spPr>
          <a:xfrm>
            <a:off x="2538284"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5-Point Star 48">
            <a:extLst>
              <a:ext uri="{FF2B5EF4-FFF2-40B4-BE49-F238E27FC236}">
                <a16:creationId xmlns:a16="http://schemas.microsoft.com/office/drawing/2014/main" id="{C3255756-BEA3-2AC9-49AA-34C465E9099D}"/>
              </a:ext>
            </a:extLst>
          </p:cNvPr>
          <p:cNvSpPr/>
          <p:nvPr/>
        </p:nvSpPr>
        <p:spPr>
          <a:xfrm>
            <a:off x="3193167"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5-Point Star 49">
            <a:extLst>
              <a:ext uri="{FF2B5EF4-FFF2-40B4-BE49-F238E27FC236}">
                <a16:creationId xmlns:a16="http://schemas.microsoft.com/office/drawing/2014/main" id="{81FB1365-83F4-B38C-8BEB-10CBEB175B95}"/>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Point Star 50">
            <a:extLst>
              <a:ext uri="{FF2B5EF4-FFF2-40B4-BE49-F238E27FC236}">
                <a16:creationId xmlns:a16="http://schemas.microsoft.com/office/drawing/2014/main" id="{CA83A730-F1EA-1F38-4CD0-8B577BF46B0D}"/>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51">
            <a:extLst>
              <a:ext uri="{FF2B5EF4-FFF2-40B4-BE49-F238E27FC236}">
                <a16:creationId xmlns:a16="http://schemas.microsoft.com/office/drawing/2014/main" id="{DE58D53B-2465-9239-4479-49ED162AACB6}"/>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5-Point Star 52">
            <a:extLst>
              <a:ext uri="{FF2B5EF4-FFF2-40B4-BE49-F238E27FC236}">
                <a16:creationId xmlns:a16="http://schemas.microsoft.com/office/drawing/2014/main" id="{B182C862-83CA-D73A-D029-B963FFE2AEF2}"/>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5-Point Star 53">
            <a:extLst>
              <a:ext uri="{FF2B5EF4-FFF2-40B4-BE49-F238E27FC236}">
                <a16:creationId xmlns:a16="http://schemas.microsoft.com/office/drawing/2014/main" id="{3FD064DA-466B-8C88-DE90-3FB2A2172D5C}"/>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5-Point Star 54">
            <a:extLst>
              <a:ext uri="{FF2B5EF4-FFF2-40B4-BE49-F238E27FC236}">
                <a16:creationId xmlns:a16="http://schemas.microsoft.com/office/drawing/2014/main" id="{8E6D8E93-ACBB-730E-D9B8-69D95BC087E1}"/>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D6D4DB5-E7B0-2A5A-0306-EE05B3C8DE8A}"/>
              </a:ext>
            </a:extLst>
          </p:cNvPr>
          <p:cNvSpPr txBox="1"/>
          <p:nvPr/>
        </p:nvSpPr>
        <p:spPr>
          <a:xfrm>
            <a:off x="5603869" y="3224161"/>
            <a:ext cx="535858" cy="1015663"/>
          </a:xfrm>
          <a:prstGeom prst="rect">
            <a:avLst/>
          </a:prstGeom>
          <a:noFill/>
        </p:spPr>
        <p:txBody>
          <a:bodyPr wrap="square" rtlCol="0">
            <a:spAutoFit/>
          </a:bodyPr>
          <a:lstStyle/>
          <a:p>
            <a:r>
              <a:rPr lang="en-US" altLang="zh-CN" sz="6000" dirty="0">
                <a:latin typeface="Arial" panose="020B0604020202020204" pitchFamily="34" charset="0"/>
                <a:cs typeface="Arial" panose="020B0604020202020204" pitchFamily="34" charset="0"/>
              </a:rPr>
              <a:t>+</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78003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62BEC28-F1AC-2F91-476D-40A5D3BE6FDC}"/>
              </a:ext>
            </a:extLst>
          </p:cNvPr>
          <p:cNvSpPr>
            <a:spLocks noChangeAspect="1"/>
          </p:cNvSpPr>
          <p:nvPr/>
        </p:nvSpPr>
        <p:spPr>
          <a:xfrm>
            <a:off x="686489" y="1587451"/>
            <a:ext cx="4254308" cy="51206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6" name="Rectangle 5">
            <a:extLst>
              <a:ext uri="{FF2B5EF4-FFF2-40B4-BE49-F238E27FC236}">
                <a16:creationId xmlns:a16="http://schemas.microsoft.com/office/drawing/2014/main" id="{82ACC379-F562-2EA5-3D8D-0CFAE303A8F5}"/>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A18FD90-917C-0453-D918-00E0CBF53DBE}"/>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62E8A565-E924-294C-743D-10199B41865E}"/>
              </a:ext>
            </a:extLst>
          </p:cNvPr>
          <p:cNvSpPr/>
          <p:nvPr/>
        </p:nvSpPr>
        <p:spPr>
          <a:xfrm>
            <a:off x="104177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9903830-DB69-4CBD-1F23-D219736D0FD2}"/>
              </a:ext>
            </a:extLst>
          </p:cNvPr>
          <p:cNvSpPr/>
          <p:nvPr/>
        </p:nvSpPr>
        <p:spPr>
          <a:xfrm>
            <a:off x="1799694"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0D0F6141-B2CA-6425-9BD8-698622F799E1}"/>
              </a:ext>
            </a:extLst>
          </p:cNvPr>
          <p:cNvSpPr/>
          <p:nvPr/>
        </p:nvSpPr>
        <p:spPr>
          <a:xfrm>
            <a:off x="2524695"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97B0C876-1F08-BB0B-1BD5-3AC10543FD1F}"/>
              </a:ext>
            </a:extLst>
          </p:cNvPr>
          <p:cNvSpPr/>
          <p:nvPr/>
        </p:nvSpPr>
        <p:spPr>
          <a:xfrm>
            <a:off x="3179578"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F8F9945-C846-CB5C-4AF9-610EB3A90F6C}"/>
              </a:ext>
            </a:extLst>
          </p:cNvPr>
          <p:cNvSpPr/>
          <p:nvPr/>
        </p:nvSpPr>
        <p:spPr>
          <a:xfrm>
            <a:off x="3859941" y="2886421"/>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FCE790AB-F565-9843-6D44-61E8346D88BE}"/>
              </a:ext>
            </a:extLst>
          </p:cNvPr>
          <p:cNvSpPr/>
          <p:nvPr/>
        </p:nvSpPr>
        <p:spPr>
          <a:xfrm>
            <a:off x="103193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2F8A31E1-D4E6-9627-E79A-FD9A27E16018}"/>
              </a:ext>
            </a:extLst>
          </p:cNvPr>
          <p:cNvSpPr/>
          <p:nvPr/>
        </p:nvSpPr>
        <p:spPr>
          <a:xfrm>
            <a:off x="1789860"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4CAEB9A-2857-4089-E39E-DFB1EE8B7ED7}"/>
              </a:ext>
            </a:extLst>
          </p:cNvPr>
          <p:cNvSpPr/>
          <p:nvPr/>
        </p:nvSpPr>
        <p:spPr>
          <a:xfrm>
            <a:off x="2514861"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48B1D8BD-F92A-107D-EDC5-5199587AEF08}"/>
              </a:ext>
            </a:extLst>
          </p:cNvPr>
          <p:cNvSpPr/>
          <p:nvPr/>
        </p:nvSpPr>
        <p:spPr>
          <a:xfrm>
            <a:off x="3169744"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7162D7C-F71B-16C2-5372-7F89FD5B4CEB}"/>
              </a:ext>
            </a:extLst>
          </p:cNvPr>
          <p:cNvSpPr/>
          <p:nvPr/>
        </p:nvSpPr>
        <p:spPr>
          <a:xfrm>
            <a:off x="3850107" y="3731993"/>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30C6BC2D-2480-97C7-8050-1B533082ABE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B1012276-7735-1D14-C0E2-A1E41D4A9E45}"/>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81D5DC1F-228E-06C0-B721-7247E99F4BE1}"/>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D75D5747-1DA4-F047-4F7F-2CB9EEF6DB0D}"/>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5ADB7958-D360-EE45-02AF-CF1782333707}"/>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39D3CE6A-0A20-3E7A-4C48-0A7910A16B3E}"/>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8801FBE5-AFC5-358F-4986-7EA19B3A4D13}"/>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C63BEBBD-ADD0-84C9-0A63-11CE91385A6F}"/>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59A6A8F3-4363-138E-0647-BB08622D95E7}"/>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a:extLst>
              <a:ext uri="{FF2B5EF4-FFF2-40B4-BE49-F238E27FC236}">
                <a16:creationId xmlns:a16="http://schemas.microsoft.com/office/drawing/2014/main" id="{98C18CE5-025F-25F3-AAF4-EC4CC9E0D6A2}"/>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a:extLst>
              <a:ext uri="{FF2B5EF4-FFF2-40B4-BE49-F238E27FC236}">
                <a16:creationId xmlns:a16="http://schemas.microsoft.com/office/drawing/2014/main" id="{367050CF-2833-F617-058F-55CB35A2C8D8}"/>
              </a:ext>
            </a:extLst>
          </p:cNvPr>
          <p:cNvSpPr/>
          <p:nvPr/>
        </p:nvSpPr>
        <p:spPr>
          <a:xfrm>
            <a:off x="105536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CD6C85E2-1BDD-FB1C-3D33-9BDDC0630766}"/>
              </a:ext>
            </a:extLst>
          </p:cNvPr>
          <p:cNvSpPr/>
          <p:nvPr/>
        </p:nvSpPr>
        <p:spPr>
          <a:xfrm>
            <a:off x="1813283"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9E8B70D3-D310-948F-40BE-DF2DAEAE8524}"/>
              </a:ext>
            </a:extLst>
          </p:cNvPr>
          <p:cNvSpPr/>
          <p:nvPr/>
        </p:nvSpPr>
        <p:spPr>
          <a:xfrm>
            <a:off x="2538284"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34F67DCC-05A3-0B8E-D741-EE7BB9447174}"/>
              </a:ext>
            </a:extLst>
          </p:cNvPr>
          <p:cNvSpPr/>
          <p:nvPr/>
        </p:nvSpPr>
        <p:spPr>
          <a:xfrm>
            <a:off x="3193167"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47CFE9B-19B5-7D53-8517-983B0BE8EFF7}"/>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F0B670EC-2458-D148-268A-5FE5E5E25441}"/>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3F11C50A-B8AB-5CFA-53C3-236B9AA444FE}"/>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39E20E94-0BDD-1AB9-9B94-9CA11A45411B}"/>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F182BF06-775D-FF93-51B2-4AD47EDFEC36}"/>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DB12FB6-3704-F9CE-EFB2-67603D5E54D3}"/>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04775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562BEC28-F1AC-2F91-476D-40A5D3BE6FDC}"/>
              </a:ext>
            </a:extLst>
          </p:cNvPr>
          <p:cNvSpPr>
            <a:spLocks noChangeAspect="1"/>
          </p:cNvSpPr>
          <p:nvPr/>
        </p:nvSpPr>
        <p:spPr>
          <a:xfrm>
            <a:off x="686489" y="1587451"/>
            <a:ext cx="4254308" cy="51206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6" name="Rectangle 5">
            <a:extLst>
              <a:ext uri="{FF2B5EF4-FFF2-40B4-BE49-F238E27FC236}">
                <a16:creationId xmlns:a16="http://schemas.microsoft.com/office/drawing/2014/main" id="{82ACC379-F562-2EA5-3D8D-0CFAE303A8F5}"/>
              </a:ext>
            </a:extLst>
          </p:cNvPr>
          <p:cNvSpPr>
            <a:spLocks noChangeAspect="1"/>
          </p:cNvSpPr>
          <p:nvPr/>
        </p:nvSpPr>
        <p:spPr>
          <a:xfrm>
            <a:off x="914400" y="1828800"/>
            <a:ext cx="3798489" cy="457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A18FD90-917C-0453-D918-00E0CBF53DBE}"/>
              </a:ext>
            </a:extLst>
          </p:cNvPr>
          <p:cNvSpPr>
            <a:spLocks noChangeAspect="1"/>
          </p:cNvSpPr>
          <p:nvPr/>
        </p:nvSpPr>
        <p:spPr>
          <a:xfrm>
            <a:off x="7315200" y="1828800"/>
            <a:ext cx="3798489" cy="4572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5-Point Star 7">
            <a:extLst>
              <a:ext uri="{FF2B5EF4-FFF2-40B4-BE49-F238E27FC236}">
                <a16:creationId xmlns:a16="http://schemas.microsoft.com/office/drawing/2014/main" id="{62E8A565-E924-294C-743D-10199B41865E}"/>
              </a:ext>
            </a:extLst>
          </p:cNvPr>
          <p:cNvSpPr/>
          <p:nvPr/>
        </p:nvSpPr>
        <p:spPr>
          <a:xfrm>
            <a:off x="1041771"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B9903830-DB69-4CBD-1F23-D219736D0FD2}"/>
              </a:ext>
            </a:extLst>
          </p:cNvPr>
          <p:cNvSpPr/>
          <p:nvPr/>
        </p:nvSpPr>
        <p:spPr>
          <a:xfrm>
            <a:off x="1799694"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0D0F6141-B2CA-6425-9BD8-698622F799E1}"/>
              </a:ext>
            </a:extLst>
          </p:cNvPr>
          <p:cNvSpPr/>
          <p:nvPr/>
        </p:nvSpPr>
        <p:spPr>
          <a:xfrm>
            <a:off x="2524695"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97B0C876-1F08-BB0B-1BD5-3AC10543FD1F}"/>
              </a:ext>
            </a:extLst>
          </p:cNvPr>
          <p:cNvSpPr/>
          <p:nvPr/>
        </p:nvSpPr>
        <p:spPr>
          <a:xfrm>
            <a:off x="3179578"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5F8F9945-C846-CB5C-4AF9-610EB3A90F6C}"/>
              </a:ext>
            </a:extLst>
          </p:cNvPr>
          <p:cNvSpPr/>
          <p:nvPr/>
        </p:nvSpPr>
        <p:spPr>
          <a:xfrm>
            <a:off x="3859941" y="2886421"/>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FCE790AB-F565-9843-6D44-61E8346D88BE}"/>
              </a:ext>
            </a:extLst>
          </p:cNvPr>
          <p:cNvSpPr/>
          <p:nvPr/>
        </p:nvSpPr>
        <p:spPr>
          <a:xfrm>
            <a:off x="1031937"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2F8A31E1-D4E6-9627-E79A-FD9A27E16018}"/>
              </a:ext>
            </a:extLst>
          </p:cNvPr>
          <p:cNvSpPr/>
          <p:nvPr/>
        </p:nvSpPr>
        <p:spPr>
          <a:xfrm>
            <a:off x="1789860"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04CAEB9A-2857-4089-E39E-DFB1EE8B7ED7}"/>
              </a:ext>
            </a:extLst>
          </p:cNvPr>
          <p:cNvSpPr/>
          <p:nvPr/>
        </p:nvSpPr>
        <p:spPr>
          <a:xfrm>
            <a:off x="2514861"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48B1D8BD-F92A-107D-EDC5-5199587AEF08}"/>
              </a:ext>
            </a:extLst>
          </p:cNvPr>
          <p:cNvSpPr/>
          <p:nvPr/>
        </p:nvSpPr>
        <p:spPr>
          <a:xfrm>
            <a:off x="3169744"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37162D7C-F71B-16C2-5372-7F89FD5B4CEB}"/>
              </a:ext>
            </a:extLst>
          </p:cNvPr>
          <p:cNvSpPr/>
          <p:nvPr/>
        </p:nvSpPr>
        <p:spPr>
          <a:xfrm>
            <a:off x="3850107" y="3731993"/>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30C6BC2D-2480-97C7-8050-1B533082ABE5}"/>
              </a:ext>
            </a:extLst>
          </p:cNvPr>
          <p:cNvSpPr/>
          <p:nvPr/>
        </p:nvSpPr>
        <p:spPr>
          <a:xfrm>
            <a:off x="754545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a:extLst>
              <a:ext uri="{FF2B5EF4-FFF2-40B4-BE49-F238E27FC236}">
                <a16:creationId xmlns:a16="http://schemas.microsoft.com/office/drawing/2014/main" id="{B1012276-7735-1D14-C0E2-A1E41D4A9E45}"/>
              </a:ext>
            </a:extLst>
          </p:cNvPr>
          <p:cNvSpPr/>
          <p:nvPr/>
        </p:nvSpPr>
        <p:spPr>
          <a:xfrm>
            <a:off x="8303375"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a:extLst>
              <a:ext uri="{FF2B5EF4-FFF2-40B4-BE49-F238E27FC236}">
                <a16:creationId xmlns:a16="http://schemas.microsoft.com/office/drawing/2014/main" id="{81D5DC1F-228E-06C0-B721-7247E99F4BE1}"/>
              </a:ext>
            </a:extLst>
          </p:cNvPr>
          <p:cNvSpPr/>
          <p:nvPr/>
        </p:nvSpPr>
        <p:spPr>
          <a:xfrm>
            <a:off x="9028376"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5-Point Star 20">
            <a:extLst>
              <a:ext uri="{FF2B5EF4-FFF2-40B4-BE49-F238E27FC236}">
                <a16:creationId xmlns:a16="http://schemas.microsoft.com/office/drawing/2014/main" id="{D75D5747-1DA4-F047-4F7F-2CB9EEF6DB0D}"/>
              </a:ext>
            </a:extLst>
          </p:cNvPr>
          <p:cNvSpPr/>
          <p:nvPr/>
        </p:nvSpPr>
        <p:spPr>
          <a:xfrm>
            <a:off x="9683259"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5-Point Star 21">
            <a:extLst>
              <a:ext uri="{FF2B5EF4-FFF2-40B4-BE49-F238E27FC236}">
                <a16:creationId xmlns:a16="http://schemas.microsoft.com/office/drawing/2014/main" id="{5ADB7958-D360-EE45-02AF-CF1782333707}"/>
              </a:ext>
            </a:extLst>
          </p:cNvPr>
          <p:cNvSpPr/>
          <p:nvPr/>
        </p:nvSpPr>
        <p:spPr>
          <a:xfrm>
            <a:off x="10363622" y="2886421"/>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a:extLst>
              <a:ext uri="{FF2B5EF4-FFF2-40B4-BE49-F238E27FC236}">
                <a16:creationId xmlns:a16="http://schemas.microsoft.com/office/drawing/2014/main" id="{39D3CE6A-0A20-3E7A-4C48-0A7910A16B3E}"/>
              </a:ext>
            </a:extLst>
          </p:cNvPr>
          <p:cNvSpPr/>
          <p:nvPr/>
        </p:nvSpPr>
        <p:spPr>
          <a:xfrm>
            <a:off x="753561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23">
            <a:extLst>
              <a:ext uri="{FF2B5EF4-FFF2-40B4-BE49-F238E27FC236}">
                <a16:creationId xmlns:a16="http://schemas.microsoft.com/office/drawing/2014/main" id="{8801FBE5-AFC5-358F-4986-7EA19B3A4D13}"/>
              </a:ext>
            </a:extLst>
          </p:cNvPr>
          <p:cNvSpPr/>
          <p:nvPr/>
        </p:nvSpPr>
        <p:spPr>
          <a:xfrm>
            <a:off x="8293541"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C63BEBBD-ADD0-84C9-0A63-11CE91385A6F}"/>
              </a:ext>
            </a:extLst>
          </p:cNvPr>
          <p:cNvSpPr/>
          <p:nvPr/>
        </p:nvSpPr>
        <p:spPr>
          <a:xfrm>
            <a:off x="9018542"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59A6A8F3-4363-138E-0647-BB08622D95E7}"/>
              </a:ext>
            </a:extLst>
          </p:cNvPr>
          <p:cNvSpPr/>
          <p:nvPr/>
        </p:nvSpPr>
        <p:spPr>
          <a:xfrm>
            <a:off x="9673425"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a:extLst>
              <a:ext uri="{FF2B5EF4-FFF2-40B4-BE49-F238E27FC236}">
                <a16:creationId xmlns:a16="http://schemas.microsoft.com/office/drawing/2014/main" id="{98C18CE5-025F-25F3-AAF4-EC4CC9E0D6A2}"/>
              </a:ext>
            </a:extLst>
          </p:cNvPr>
          <p:cNvSpPr/>
          <p:nvPr/>
        </p:nvSpPr>
        <p:spPr>
          <a:xfrm>
            <a:off x="10353788" y="3731993"/>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a:extLst>
              <a:ext uri="{FF2B5EF4-FFF2-40B4-BE49-F238E27FC236}">
                <a16:creationId xmlns:a16="http://schemas.microsoft.com/office/drawing/2014/main" id="{367050CF-2833-F617-058F-55CB35A2C8D8}"/>
              </a:ext>
            </a:extLst>
          </p:cNvPr>
          <p:cNvSpPr/>
          <p:nvPr/>
        </p:nvSpPr>
        <p:spPr>
          <a:xfrm>
            <a:off x="1055360"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CD6C85E2-1BDD-FB1C-3D33-9BDDC0630766}"/>
              </a:ext>
            </a:extLst>
          </p:cNvPr>
          <p:cNvSpPr/>
          <p:nvPr/>
        </p:nvSpPr>
        <p:spPr>
          <a:xfrm>
            <a:off x="1813283"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9E8B70D3-D310-948F-40BE-DF2DAEAE8524}"/>
              </a:ext>
            </a:extLst>
          </p:cNvPr>
          <p:cNvSpPr/>
          <p:nvPr/>
        </p:nvSpPr>
        <p:spPr>
          <a:xfrm>
            <a:off x="2538284"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a:extLst>
              <a:ext uri="{FF2B5EF4-FFF2-40B4-BE49-F238E27FC236}">
                <a16:creationId xmlns:a16="http://schemas.microsoft.com/office/drawing/2014/main" id="{34F67DCC-05A3-0B8E-D741-EE7BB9447174}"/>
              </a:ext>
            </a:extLst>
          </p:cNvPr>
          <p:cNvSpPr/>
          <p:nvPr/>
        </p:nvSpPr>
        <p:spPr>
          <a:xfrm>
            <a:off x="3193167" y="4577565"/>
            <a:ext cx="619432" cy="582561"/>
          </a:xfrm>
          <a:prstGeom prst="star5">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a:extLst>
              <a:ext uri="{FF2B5EF4-FFF2-40B4-BE49-F238E27FC236}">
                <a16:creationId xmlns:a16="http://schemas.microsoft.com/office/drawing/2014/main" id="{E47CFE9B-19B5-7D53-8517-983B0BE8EFF7}"/>
              </a:ext>
            </a:extLst>
          </p:cNvPr>
          <p:cNvSpPr/>
          <p:nvPr/>
        </p:nvSpPr>
        <p:spPr>
          <a:xfrm>
            <a:off x="3873530" y="4577565"/>
            <a:ext cx="619432" cy="582561"/>
          </a:xfrm>
          <a:prstGeom prst="star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F0B670EC-2458-D148-268A-5FE5E5E25441}"/>
              </a:ext>
            </a:extLst>
          </p:cNvPr>
          <p:cNvSpPr/>
          <p:nvPr/>
        </p:nvSpPr>
        <p:spPr>
          <a:xfrm>
            <a:off x="752765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3F11C50A-B8AB-5CFA-53C3-236B9AA444FE}"/>
              </a:ext>
            </a:extLst>
          </p:cNvPr>
          <p:cNvSpPr/>
          <p:nvPr/>
        </p:nvSpPr>
        <p:spPr>
          <a:xfrm>
            <a:off x="8285581"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a:extLst>
              <a:ext uri="{FF2B5EF4-FFF2-40B4-BE49-F238E27FC236}">
                <a16:creationId xmlns:a16="http://schemas.microsoft.com/office/drawing/2014/main" id="{39E20E94-0BDD-1AB9-9B94-9CA11A45411B}"/>
              </a:ext>
            </a:extLst>
          </p:cNvPr>
          <p:cNvSpPr/>
          <p:nvPr/>
        </p:nvSpPr>
        <p:spPr>
          <a:xfrm>
            <a:off x="9010582"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F182BF06-775D-FF93-51B2-4AD47EDFEC36}"/>
              </a:ext>
            </a:extLst>
          </p:cNvPr>
          <p:cNvSpPr/>
          <p:nvPr/>
        </p:nvSpPr>
        <p:spPr>
          <a:xfrm>
            <a:off x="9665465"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a:extLst>
              <a:ext uri="{FF2B5EF4-FFF2-40B4-BE49-F238E27FC236}">
                <a16:creationId xmlns:a16="http://schemas.microsoft.com/office/drawing/2014/main" id="{0DB12FB6-3704-F9CE-EFB2-67603D5E54D3}"/>
              </a:ext>
            </a:extLst>
          </p:cNvPr>
          <p:cNvSpPr/>
          <p:nvPr/>
        </p:nvSpPr>
        <p:spPr>
          <a:xfrm>
            <a:off x="10345828" y="4577565"/>
            <a:ext cx="619432" cy="582561"/>
          </a:xfrm>
          <a:prstGeom prst="star5">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7356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2DB067D-00AC-E1B4-592C-8348902C3C5B}"/>
              </a:ext>
            </a:extLst>
          </p:cNvPr>
          <p:cNvSpPr/>
          <p:nvPr/>
        </p:nvSpPr>
        <p:spPr>
          <a:xfrm>
            <a:off x="760576" y="931492"/>
            <a:ext cx="10428084" cy="566586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BE45C718-4310-AAE3-94BB-0A9B7000BD48}"/>
              </a:ext>
            </a:extLst>
          </p:cNvPr>
          <p:cNvSpPr>
            <a:spLocks noChangeAspect="1"/>
          </p:cNvSpPr>
          <p:nvPr/>
        </p:nvSpPr>
        <p:spPr>
          <a:xfrm>
            <a:off x="1009874" y="1066942"/>
            <a:ext cx="9929487" cy="5394960"/>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09D567-CF50-4BB0-9BBB-450E5BB27264}"/>
              </a:ext>
            </a:extLst>
          </p:cNvPr>
          <p:cNvSpPr>
            <a:spLocks noChangeAspect="1"/>
          </p:cNvSpPr>
          <p:nvPr/>
        </p:nvSpPr>
        <p:spPr>
          <a:xfrm>
            <a:off x="7276083" y="2011680"/>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rtl="0">
              <a:spcBef>
                <a:spcPts val="0"/>
              </a:spcBef>
              <a:spcAft>
                <a:spcPts val="0"/>
              </a:spcAft>
            </a:pPr>
            <a:endParaRPr lang="en-US" sz="5400" b="0" dirty="0">
              <a:effectLst/>
            </a:endParaRPr>
          </a:p>
        </p:txBody>
      </p:sp>
      <p:sp>
        <p:nvSpPr>
          <p:cNvPr id="6" name="TextBox 5">
            <a:extLst>
              <a:ext uri="{FF2B5EF4-FFF2-40B4-BE49-F238E27FC236}">
                <a16:creationId xmlns:a16="http://schemas.microsoft.com/office/drawing/2014/main" id="{1B380545-D1A7-0A26-4CD0-BA45F58B6C7F}"/>
              </a:ext>
            </a:extLst>
          </p:cNvPr>
          <p:cNvSpPr txBox="1"/>
          <p:nvPr/>
        </p:nvSpPr>
        <p:spPr>
          <a:xfrm>
            <a:off x="5634598" y="2563738"/>
            <a:ext cx="680038" cy="1015663"/>
          </a:xfrm>
          <a:prstGeom prst="rect">
            <a:avLst/>
          </a:prstGeom>
          <a:noFill/>
        </p:spPr>
        <p:txBody>
          <a:bodyPr wrap="square" rtlCol="0">
            <a:spAutoFit/>
          </a:bodyPr>
          <a:lstStyle/>
          <a:p>
            <a:r>
              <a:rPr lang="en-US" sz="6000" b="0" i="0" u="none" strike="noStrike" dirty="0">
                <a:solidFill>
                  <a:srgbClr val="000000"/>
                </a:solidFill>
                <a:effectLst/>
                <a:latin typeface="Arial" panose="020B0604020202020204" pitchFamily="34" charset="0"/>
              </a:rPr>
              <a:t>+</a:t>
            </a:r>
            <a:endParaRPr lang="en-US" sz="6000" b="0" dirty="0">
              <a:effectLst/>
            </a:endParaRPr>
          </a:p>
        </p:txBody>
      </p:sp>
      <p:sp>
        <p:nvSpPr>
          <p:cNvPr id="15" name="Rectangle 14">
            <a:extLst>
              <a:ext uri="{FF2B5EF4-FFF2-40B4-BE49-F238E27FC236}">
                <a16:creationId xmlns:a16="http://schemas.microsoft.com/office/drawing/2014/main" id="{2122DC2B-D817-BBBC-5BC5-9E215D749EB8}"/>
              </a:ext>
            </a:extLst>
          </p:cNvPr>
          <p:cNvSpPr>
            <a:spLocks noChangeAspect="1"/>
          </p:cNvSpPr>
          <p:nvPr/>
        </p:nvSpPr>
        <p:spPr>
          <a:xfrm>
            <a:off x="2025322" y="1765839"/>
            <a:ext cx="2922677" cy="33994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grpSp>
        <p:nvGrpSpPr>
          <p:cNvPr id="14" name="Group 13">
            <a:extLst>
              <a:ext uri="{FF2B5EF4-FFF2-40B4-BE49-F238E27FC236}">
                <a16:creationId xmlns:a16="http://schemas.microsoft.com/office/drawing/2014/main" id="{867D0790-2C23-4653-42A5-EF905F2C4E96}"/>
              </a:ext>
            </a:extLst>
          </p:cNvPr>
          <p:cNvGrpSpPr/>
          <p:nvPr/>
        </p:nvGrpSpPr>
        <p:grpSpPr>
          <a:xfrm>
            <a:off x="888763" y="59820"/>
            <a:ext cx="5725682" cy="1570568"/>
            <a:chOff x="888763" y="68366"/>
            <a:chExt cx="5725682" cy="1570568"/>
          </a:xfrm>
        </p:grpSpPr>
        <p:sp>
          <p:nvSpPr>
            <p:cNvPr id="9" name="Rectangle 8">
              <a:extLst>
                <a:ext uri="{FF2B5EF4-FFF2-40B4-BE49-F238E27FC236}">
                  <a16:creationId xmlns:a16="http://schemas.microsoft.com/office/drawing/2014/main" id="{6DA33B5F-D2FF-D61A-0C1F-1B432080560A}"/>
                </a:ext>
              </a:extLst>
            </p:cNvPr>
            <p:cNvSpPr/>
            <p:nvPr/>
          </p:nvSpPr>
          <p:spPr>
            <a:xfrm>
              <a:off x="888763" y="68366"/>
              <a:ext cx="5725682" cy="1570568"/>
            </a:xfrm>
            <a:prstGeom prst="rect">
              <a:avLst/>
            </a:prstGeom>
            <a:solidFill>
              <a:schemeClr val="bg1">
                <a:lumMod val="95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C68ADE4-999F-7FB2-FC6E-92F810B5CC53}"/>
                </a:ext>
              </a:extLst>
            </p:cNvPr>
            <p:cNvSpPr txBox="1"/>
            <p:nvPr/>
          </p:nvSpPr>
          <p:spPr>
            <a:xfrm>
              <a:off x="2437659" y="152384"/>
              <a:ext cx="4013713" cy="1384995"/>
            </a:xfrm>
            <a:prstGeom prst="rect">
              <a:avLst/>
            </a:prstGeom>
            <a:noFill/>
          </p:spPr>
          <p:txBody>
            <a:bodyPr wrap="square" rtlCol="0">
              <a:spAutoFit/>
            </a:bodyPr>
            <a:lstStyle/>
            <a:p>
              <a:r>
                <a:rPr lang="en-US" sz="2800" dirty="0"/>
                <a:t>To choose the card on </a:t>
              </a:r>
            </a:p>
            <a:p>
              <a:r>
                <a:rPr lang="en-US" sz="2800" dirty="0">
                  <a:solidFill>
                    <a:srgbClr val="FF0000"/>
                  </a:solidFill>
                </a:rPr>
                <a:t>LEFT</a:t>
              </a:r>
              <a:r>
                <a:rPr lang="en-US" sz="2800" dirty="0"/>
                <a:t> side of the screen, </a:t>
              </a:r>
            </a:p>
            <a:p>
              <a:r>
                <a:rPr lang="en-US" sz="2800" dirty="0"/>
                <a:t>press the </a:t>
              </a:r>
              <a:r>
                <a:rPr lang="en-US" sz="2800" dirty="0">
                  <a:solidFill>
                    <a:srgbClr val="FF0000"/>
                  </a:solidFill>
                </a:rPr>
                <a:t>LEFT</a:t>
              </a:r>
              <a:r>
                <a:rPr lang="en-US" sz="2800" dirty="0"/>
                <a:t> arrow key</a:t>
              </a:r>
            </a:p>
          </p:txBody>
        </p:sp>
        <p:pic>
          <p:nvPicPr>
            <p:cNvPr id="13" name="Picture 2" descr="IconExperience » V-Collection » Keyboard Key Left Icon">
              <a:extLst>
                <a:ext uri="{FF2B5EF4-FFF2-40B4-BE49-F238E27FC236}">
                  <a16:creationId xmlns:a16="http://schemas.microsoft.com/office/drawing/2014/main" id="{EB1ECF6D-9298-AAD4-DE17-ADB2D08045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67" t="3987" r="3458" b="4496"/>
            <a:stretch/>
          </p:blipFill>
          <p:spPr bwMode="auto">
            <a:xfrm>
              <a:off x="1025499" y="165779"/>
              <a:ext cx="1387457" cy="137160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tangle 3">
            <a:extLst>
              <a:ext uri="{FF2B5EF4-FFF2-40B4-BE49-F238E27FC236}">
                <a16:creationId xmlns:a16="http://schemas.microsoft.com/office/drawing/2014/main" id="{FC2EAC5C-7CCB-046C-6E9C-AC16335911D7}"/>
              </a:ext>
            </a:extLst>
          </p:cNvPr>
          <p:cNvSpPr>
            <a:spLocks noChangeAspect="1"/>
          </p:cNvSpPr>
          <p:nvPr/>
        </p:nvSpPr>
        <p:spPr>
          <a:xfrm>
            <a:off x="2309130" y="2011680"/>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4B52D617-4FAB-F1B0-D616-EB4FA913DD6E}"/>
              </a:ext>
            </a:extLst>
          </p:cNvPr>
          <p:cNvGrpSpPr/>
          <p:nvPr/>
        </p:nvGrpSpPr>
        <p:grpSpPr>
          <a:xfrm>
            <a:off x="2024432" y="5114000"/>
            <a:ext cx="7707495" cy="1017608"/>
            <a:chOff x="2024432" y="4908900"/>
            <a:chExt cx="7707495" cy="1017608"/>
          </a:xfrm>
        </p:grpSpPr>
        <p:sp>
          <p:nvSpPr>
            <p:cNvPr id="17" name="Rectangle 16">
              <a:extLst>
                <a:ext uri="{FF2B5EF4-FFF2-40B4-BE49-F238E27FC236}">
                  <a16:creationId xmlns:a16="http://schemas.microsoft.com/office/drawing/2014/main" id="{59FC6557-3F99-47A3-6B79-DB1C7B0F5F6C}"/>
                </a:ext>
              </a:extLst>
            </p:cNvPr>
            <p:cNvSpPr/>
            <p:nvPr/>
          </p:nvSpPr>
          <p:spPr>
            <a:xfrm>
              <a:off x="2024432" y="5488358"/>
              <a:ext cx="770749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8" name="TextBox 17">
              <a:extLst>
                <a:ext uri="{FF2B5EF4-FFF2-40B4-BE49-F238E27FC236}">
                  <a16:creationId xmlns:a16="http://schemas.microsoft.com/office/drawing/2014/main" id="{83A9B8BC-D87C-AA69-A24A-FA4D326541C4}"/>
                </a:ext>
              </a:extLst>
            </p:cNvPr>
            <p:cNvSpPr txBox="1"/>
            <p:nvPr/>
          </p:nvSpPr>
          <p:spPr>
            <a:xfrm>
              <a:off x="4797085" y="4908900"/>
              <a:ext cx="2355063" cy="523220"/>
            </a:xfrm>
            <a:prstGeom prst="rect">
              <a:avLst/>
            </a:prstGeom>
            <a:noFill/>
          </p:spPr>
          <p:txBody>
            <a:bodyPr wrap="square" rtlCol="0">
              <a:spAutoFit/>
            </a:bodyPr>
            <a:lstStyle/>
            <a:p>
              <a:r>
                <a:rPr lang="en-US" sz="2800" dirty="0"/>
                <a:t>Total Points: 0</a:t>
              </a:r>
            </a:p>
          </p:txBody>
        </p:sp>
      </p:grpSp>
    </p:spTree>
    <p:extLst>
      <p:ext uri="{BB962C8B-B14F-4D97-AF65-F5344CB8AC3E}">
        <p14:creationId xmlns:p14="http://schemas.microsoft.com/office/powerpoint/2010/main" val="106805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14181</TotalTime>
  <Words>2685</Words>
  <Application>Microsoft Macintosh PowerPoint</Application>
  <PresentationFormat>Widescreen</PresentationFormat>
  <Paragraphs>398</Paragraphs>
  <Slides>85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85</vt:i4>
      </vt:variant>
    </vt:vector>
  </HeadingPairs>
  <TitlesOfParts>
    <vt:vector size="92" baseType="lpstr">
      <vt:lpstr>-apple-system-font</vt:lpstr>
      <vt:lpstr>Arial</vt:lpstr>
      <vt:lpstr>Calibri</vt:lpstr>
      <vt:lpstr>Calibri Light</vt:lpstr>
      <vt:lpstr>Comic Sans MS</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win the game: </vt:lpstr>
      <vt:lpstr>PowerPoint Presentation</vt:lpstr>
      <vt:lpstr>PowerPoint Presentation</vt:lpstr>
      <vt:lpstr>PowerPoint Presentation</vt:lpstr>
      <vt:lpstr>PowerPoint Presentation</vt:lpstr>
      <vt:lpstr>To win the game: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Here are some hints to help you win </vt:lpstr>
      <vt:lpstr>OK, before we start, can you say the rules back to me, so I can be sure you understand.  It is ok to ask questions and we can also go over the instructions again if you want to. </vt:lpstr>
      <vt:lpstr>Good Luck!</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PABLO ANDRE SHAKTY CACERES MALDONADO</dc:creator>
  <cp:lastModifiedBy>Lillian XU</cp:lastModifiedBy>
  <cp:revision>70</cp:revision>
  <dcterms:created xsi:type="dcterms:W3CDTF">2018-02-15T21:48:15Z</dcterms:created>
  <dcterms:modified xsi:type="dcterms:W3CDTF">2023-12-19T19:53:23Z</dcterms:modified>
</cp:coreProperties>
</file>