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32" r:id="rId2"/>
    <p:sldId id="43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/>
    <p:restoredTop sz="84911"/>
  </p:normalViewPr>
  <p:slideViewPr>
    <p:cSldViewPr snapToGrid="0">
      <p:cViewPr varScale="1">
        <p:scale>
          <a:sx n="107" d="100"/>
          <a:sy n="107" d="100"/>
        </p:scale>
        <p:origin x="11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B0BB3-F5EF-FF45-AD41-A809C293398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E0997-BC05-8946-A53C-D15F6072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7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38C2-D176-33F2-28F9-28AA4A815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A64C9-592F-1A94-E820-A31B8CA7E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16659-EC7A-48EB-2451-88932C26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18A4-9428-308C-9D17-D0AF34AD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0253-B1A0-71F6-0D2C-B8A9FAD3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F604-407F-91A7-04A2-61C25884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2199C-B855-47EE-1FE8-A01FE8460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9C6ED-5F78-D124-73F6-5ECB3C4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E493-8352-8650-F717-52E78D2A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3DF8-A2F0-09D5-5E88-B29EE9A1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DF61D-41B5-BDCA-0416-36AB45685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91097-A8F3-A83C-3EB1-385A37DAE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C506-AC78-CF18-9ACD-0AFEFA63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46A6-49B8-14E1-112F-59EC766A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EADF-4E3B-4DBE-6AC0-8BC41F2C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2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5C63-53B7-6018-AE02-BD41992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3594-6AFA-9E7B-5385-ABDD7EA0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6234-C270-8ABF-8CC9-D02BD819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F7F94-1D0D-DA51-9936-17FFDFF3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BEE2-66D0-AD08-277B-48D42F09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57DD-7A7B-CE0A-1478-1FBEEF2D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555E-4DE4-56D3-4F1A-33E373EA2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7DB7-A581-7FFA-4590-540A4FE0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BE03-00A6-1474-132A-23514E2B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6E42-0C49-7CB7-C118-96090502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82E4-8DB8-359D-DBEA-E1F4FFB8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1379-3314-94BF-2214-9497784D4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BE49-FDE3-4C80-1D9F-D99E4CE4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9EFE8-863C-1B62-920D-8F444C7B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BF561-87DD-22E5-8412-741E545D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11FFC-B06D-8C8E-21E2-BF6F679A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7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D824-897E-2BF9-3457-3FD3C4BB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18DC6-1863-2074-ABBA-EE32D10B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ED430-222D-F85C-AF57-65D965C9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9214A-EA53-D185-B9E6-9D17CD755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A2AE5-44D6-FE4B-BE2F-A33DE3DE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D517A-12F2-920F-276D-EA518F01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966A7-C004-A200-2959-AEEF0FB7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0E9B3-9E71-199B-A501-645013C5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7E9D-4217-8EFE-0632-18AE56B8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B6253-232A-EC52-3064-AF40B576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47998-1FA0-B582-6BD6-9B16A22F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DBD55-938F-5E67-4939-541CBBFF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989C3-450D-9353-490E-95F93E03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BEEA5-6C5D-97EB-757E-18B73763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CE920-9C4B-6CA5-603E-D37C125B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EE8F-E251-51BC-CB27-3E729381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5134-53BA-8E07-6746-0216EE74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8B29D-98A5-25BF-6D95-3778163D5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1B949-88E2-D808-965F-F9A315DA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621B7-AE03-5C53-50A8-E1332B1A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7E068-DEA7-C714-D03F-C4697C69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BB7C-CED9-6235-65BC-88B88F04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B73C3-34D2-8013-D4CA-A8CA50378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1BC9C-6BDF-962E-8688-9F5611835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01220-2FB6-3454-B854-C3689CD7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8E8A3-4374-C0B4-7FC8-C16B5D26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F7E00-934B-A744-2EDC-5AA32F13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2777E-6EE4-BF80-411B-C30BFA05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A9A9F-946F-7716-0F02-8AB33E678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6EFD-2CE1-717F-F38A-01D2036A6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414F1-6BA1-7B4F-8F30-9D0E29539CE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F3E0-C836-4C7D-0D3A-77355EB6C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FE46-9D7C-5B9C-B5C7-0B219307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7" Type="http://schemas.openxmlformats.org/officeDocument/2006/relationships/image" Target="../media/image1.pn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3331-765C-331B-BB1A-7D9DA9E6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D3B2-58DF-EC2A-0368-B813838E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zh-CN" alt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zh-CN" alt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stars</a:t>
            </a:r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2944-CF41-EB34-1B42-9C165F6A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84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playing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ry each card and see how many stars you get.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Remember,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 games can be in any order</a:t>
            </a:r>
            <a:r>
              <a:rPr lang="en-US" altLang="zh-CN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 fast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you timeout,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stars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be taken away from your earnings.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attention.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positions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turn.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Remember,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pick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color.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Audio 15">
            <a:extLst>
              <a:ext uri="{FF2B5EF4-FFF2-40B4-BE49-F238E27FC236}">
                <a16:creationId xmlns:a16="http://schemas.microsoft.com/office/drawing/2014/main" id="{C5CEF34F-AE97-1932-47F1-280C8A26013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603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54"/>
    </mc:Choice>
    <mc:Fallback>
      <p:transition spd="slow" advTm="39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3331-765C-331B-BB1A-7D9DA9E6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D3B2-58DF-EC2A-0368-B813838E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Games</a:t>
            </a:r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345291-933B-5B16-C878-B1EA43F2469C}"/>
              </a:ext>
            </a:extLst>
          </p:cNvPr>
          <p:cNvGrpSpPr/>
          <p:nvPr/>
        </p:nvGrpSpPr>
        <p:grpSpPr>
          <a:xfrm>
            <a:off x="886998" y="2786558"/>
            <a:ext cx="10466802" cy="1828800"/>
            <a:chOff x="886998" y="2523801"/>
            <a:chExt cx="10466802" cy="1828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C2CC2C-F099-447C-D5BB-0DBCED17EB41}"/>
                </a:ext>
              </a:extLst>
            </p:cNvPr>
            <p:cNvGrpSpPr/>
            <p:nvPr/>
          </p:nvGrpSpPr>
          <p:grpSpPr>
            <a:xfrm>
              <a:off x="4394928" y="2523801"/>
              <a:ext cx="3455038" cy="1828800"/>
              <a:chOff x="2980944" y="868680"/>
              <a:chExt cx="6236208" cy="4142232"/>
            </a:xfrm>
          </p:grpSpPr>
          <p:pic>
            <p:nvPicPr>
              <p:cNvPr id="12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13328DFB-1BF4-E007-B586-51AADAC654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794A04-1BF7-0B2F-8AE7-94B291712BFD}"/>
                  </a:ext>
                </a:extLst>
              </p:cNvPr>
              <p:cNvSpPr/>
              <p:nvPr/>
            </p:nvSpPr>
            <p:spPr>
              <a:xfrm>
                <a:off x="3192011" y="1098958"/>
                <a:ext cx="5834543" cy="32800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latin typeface="Calibri"/>
                  </a:rPr>
                  <a:t>Some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Switches</a:t>
                </a:r>
                <a:endParaRPr kumimoji="0" 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every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few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turns.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EE6F52-5CD2-AB85-167C-C9B4D28A71F7}"/>
                </a:ext>
              </a:extLst>
            </p:cNvPr>
            <p:cNvGrpSpPr/>
            <p:nvPr/>
          </p:nvGrpSpPr>
          <p:grpSpPr>
            <a:xfrm>
              <a:off x="7898762" y="2523801"/>
              <a:ext cx="3455038" cy="182880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10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F56E0BD6-498E-6E6D-41D8-0A1B9885BD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411203-4D70-E179-846A-A9E16E86634D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Lots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of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Switches</a:t>
                </a:r>
                <a:endParaRPr kumimoji="0" 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The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at any time.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B6BF8C-C121-2A60-CB18-B1BC49C97024}"/>
                </a:ext>
              </a:extLst>
            </p:cNvPr>
            <p:cNvGrpSpPr/>
            <p:nvPr/>
          </p:nvGrpSpPr>
          <p:grpSpPr>
            <a:xfrm>
              <a:off x="886998" y="2523801"/>
              <a:ext cx="3455038" cy="1828800"/>
              <a:chOff x="2980944" y="868680"/>
              <a:chExt cx="6236208" cy="4142232"/>
            </a:xfrm>
          </p:grpSpPr>
          <p:pic>
            <p:nvPicPr>
              <p:cNvPr id="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60E3185A-7437-9064-0FE6-520B72D2F1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86EB77-1AE9-D2EE-FDEC-5286F168AC3A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No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Switch</a:t>
                </a:r>
                <a:endParaRPr kumimoji="0" 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One color card always wins!</a:t>
                </a:r>
              </a:p>
            </p:txBody>
          </p:sp>
        </p:grp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E2D29D-49BD-D22E-9CA7-C0F88B04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954"/>
            <a:ext cx="10515600" cy="793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you’re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playing,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out!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Audio 32">
            <a:extLst>
              <a:ext uri="{FF2B5EF4-FFF2-40B4-BE49-F238E27FC236}">
                <a16:creationId xmlns:a16="http://schemas.microsoft.com/office/drawing/2014/main" id="{99588F9C-604B-B195-867C-D267FE8FBD6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223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77"/>
    </mc:Choice>
    <mc:Fallback>
      <p:transition spd="slow" advTm="363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4.5|8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124</Words>
  <Application>Microsoft Macintosh PowerPoint</Application>
  <PresentationFormat>Widescreen</PresentationFormat>
  <Paragraphs>16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To get the most stars:</vt:lpstr>
      <vt:lpstr>3 Games: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get the most stars: </dc:title>
  <dc:creator>Lillian XU</dc:creator>
  <cp:lastModifiedBy>Lillian XU</cp:lastModifiedBy>
  <cp:revision>4</cp:revision>
  <dcterms:created xsi:type="dcterms:W3CDTF">2024-04-04T03:35:38Z</dcterms:created>
  <dcterms:modified xsi:type="dcterms:W3CDTF">2024-04-11T17:12:38Z</dcterms:modified>
</cp:coreProperties>
</file>