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89" r:id="rId2"/>
    <p:sldId id="292" r:id="rId3"/>
    <p:sldId id="290" r:id="rId4"/>
    <p:sldId id="323" r:id="rId5"/>
    <p:sldId id="298" r:id="rId6"/>
    <p:sldId id="326" r:id="rId7"/>
    <p:sldId id="327" r:id="rId8"/>
    <p:sldId id="368" r:id="rId9"/>
    <p:sldId id="328" r:id="rId10"/>
    <p:sldId id="329" r:id="rId11"/>
    <p:sldId id="330" r:id="rId12"/>
    <p:sldId id="342" r:id="rId13"/>
    <p:sldId id="365" r:id="rId14"/>
    <p:sldId id="366" r:id="rId15"/>
    <p:sldId id="367" r:id="rId16"/>
    <p:sldId id="369" r:id="rId17"/>
    <p:sldId id="313" r:id="rId18"/>
    <p:sldId id="355" r:id="rId19"/>
    <p:sldId id="334" r:id="rId20"/>
    <p:sldId id="333" r:id="rId21"/>
    <p:sldId id="332" r:id="rId22"/>
    <p:sldId id="356" r:id="rId23"/>
    <p:sldId id="309" r:id="rId24"/>
    <p:sldId id="279" r:id="rId25"/>
    <p:sldId id="331" r:id="rId26"/>
    <p:sldId id="310" r:id="rId27"/>
    <p:sldId id="361" r:id="rId28"/>
    <p:sldId id="362" r:id="rId29"/>
    <p:sldId id="363" r:id="rId30"/>
    <p:sldId id="364" r:id="rId31"/>
    <p:sldId id="324" r:id="rId32"/>
    <p:sldId id="353" r:id="rId33"/>
    <p:sldId id="335" r:id="rId34"/>
    <p:sldId id="357" r:id="rId35"/>
    <p:sldId id="358" r:id="rId36"/>
    <p:sldId id="359" r:id="rId37"/>
    <p:sldId id="360" r:id="rId38"/>
    <p:sldId id="350" r:id="rId39"/>
    <p:sldId id="352" r:id="rId40"/>
    <p:sldId id="348" r:id="rId41"/>
    <p:sldId id="347" r:id="rId42"/>
    <p:sldId id="341" r:id="rId43"/>
    <p:sldId id="315" r:id="rId44"/>
    <p:sldId id="336" r:id="rId45"/>
    <p:sldId id="337" r:id="rId46"/>
    <p:sldId id="338" r:id="rId47"/>
    <p:sldId id="339" r:id="rId48"/>
    <p:sldId id="340" r:id="rId49"/>
    <p:sldId id="300" r:id="rId50"/>
    <p:sldId id="301" r:id="rId51"/>
    <p:sldId id="302" r:id="rId52"/>
    <p:sldId id="303" r:id="rId53"/>
    <p:sldId id="278" r:id="rId54"/>
    <p:sldId id="269" r:id="rId55"/>
    <p:sldId id="283" r:id="rId56"/>
    <p:sldId id="284" r:id="rId57"/>
    <p:sldId id="282" r:id="rId58"/>
    <p:sldId id="270" r:id="rId59"/>
    <p:sldId id="285" r:id="rId60"/>
    <p:sldId id="271" r:id="rId61"/>
    <p:sldId id="286" r:id="rId62"/>
    <p:sldId id="275" r:id="rId63"/>
    <p:sldId id="276" r:id="rId64"/>
    <p:sldId id="287" r:id="rId65"/>
    <p:sldId id="288" r:id="rId66"/>
    <p:sldId id="320" r:id="rId67"/>
    <p:sldId id="321" r:id="rId68"/>
    <p:sldId id="32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73" autoAdjust="0"/>
    <p:restoredTop sz="72783"/>
  </p:normalViewPr>
  <p:slideViewPr>
    <p:cSldViewPr snapToGrid="0">
      <p:cViewPr varScale="1">
        <p:scale>
          <a:sx n="124" d="100"/>
          <a:sy n="124" d="100"/>
        </p:scale>
        <p:origin x="256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29</a:t>
            </a:fld>
            <a:endParaRPr lang="en-US"/>
          </a:p>
        </p:txBody>
      </p:sp>
    </p:spTree>
    <p:extLst>
      <p:ext uri="{BB962C8B-B14F-4D97-AF65-F5344CB8AC3E}">
        <p14:creationId xmlns:p14="http://schemas.microsoft.com/office/powerpoint/2010/main" val="177727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36</a:t>
            </a:fld>
            <a:endParaRPr lang="en-US"/>
          </a:p>
        </p:txBody>
      </p:sp>
    </p:spTree>
    <p:extLst>
      <p:ext uri="{BB962C8B-B14F-4D97-AF65-F5344CB8AC3E}">
        <p14:creationId xmlns:p14="http://schemas.microsoft.com/office/powerpoint/2010/main" val="113905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38</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40</a:t>
            </a:fld>
            <a:endParaRPr lang="en-US"/>
          </a:p>
        </p:txBody>
      </p:sp>
    </p:spTree>
    <p:extLst>
      <p:ext uri="{BB962C8B-B14F-4D97-AF65-F5344CB8AC3E}">
        <p14:creationId xmlns:p14="http://schemas.microsoft.com/office/powerpoint/2010/main" val="118222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325796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13</a:t>
            </a:fld>
            <a:endParaRPr lang="en-US"/>
          </a:p>
        </p:txBody>
      </p:sp>
    </p:spTree>
    <p:extLst>
      <p:ext uri="{BB962C8B-B14F-4D97-AF65-F5344CB8AC3E}">
        <p14:creationId xmlns:p14="http://schemas.microsoft.com/office/powerpoint/2010/main" val="332217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14</a:t>
            </a:fld>
            <a:endParaRPr lang="en-US"/>
          </a:p>
        </p:txBody>
      </p:sp>
    </p:spTree>
    <p:extLst>
      <p:ext uri="{BB962C8B-B14F-4D97-AF65-F5344CB8AC3E}">
        <p14:creationId xmlns:p14="http://schemas.microsoft.com/office/powerpoint/2010/main" val="2855393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15</a:t>
            </a:fld>
            <a:endParaRPr lang="en-US"/>
          </a:p>
        </p:txBody>
      </p:sp>
    </p:spTree>
    <p:extLst>
      <p:ext uri="{BB962C8B-B14F-4D97-AF65-F5344CB8AC3E}">
        <p14:creationId xmlns:p14="http://schemas.microsoft.com/office/powerpoint/2010/main" val="418510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21</a:t>
            </a:fld>
            <a:endParaRPr lang="en-US"/>
          </a:p>
        </p:txBody>
      </p:sp>
    </p:spTree>
    <p:extLst>
      <p:ext uri="{BB962C8B-B14F-4D97-AF65-F5344CB8AC3E}">
        <p14:creationId xmlns:p14="http://schemas.microsoft.com/office/powerpoint/2010/main" val="113528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28</a:t>
            </a:fld>
            <a:endParaRPr lang="en-US"/>
          </a:p>
        </p:txBody>
      </p:sp>
    </p:spTree>
    <p:extLst>
      <p:ext uri="{BB962C8B-B14F-4D97-AF65-F5344CB8AC3E}">
        <p14:creationId xmlns:p14="http://schemas.microsoft.com/office/powerpoint/2010/main" val="177254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11/15/23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11/15/23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1.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dirty="0"/>
              <a:t>There are 3 decks of cards in this game.</a:t>
            </a:r>
            <a:r>
              <a:rPr lang="zh-CN" altLang="en-US" dirty="0"/>
              <a:t> </a:t>
            </a:r>
            <a:r>
              <a:rPr lang="en-US" altLang="zh-CN" dirty="0"/>
              <a:t>Each</a:t>
            </a:r>
            <a:r>
              <a:rPr lang="zh-CN" altLang="en-US" dirty="0"/>
              <a:t> </a:t>
            </a:r>
            <a:r>
              <a:rPr lang="en-US" altLang="zh-CN" dirty="0"/>
              <a:t>deck</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dirty="0"/>
              <a:t>rule.</a:t>
            </a:r>
          </a:p>
          <a:p>
            <a:pPr marL="0" indent="0" algn="ctr">
              <a:buNone/>
            </a:pPr>
            <a:endParaRPr lang="en-US" dirty="0"/>
          </a:p>
          <a:p>
            <a:pPr marL="0" indent="0" algn="ctr">
              <a:buNone/>
            </a:pP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3</a:t>
            </a:r>
            <a:r>
              <a:rPr lang="zh-CN" altLang="en-US" dirty="0"/>
              <a:t> </a:t>
            </a:r>
            <a:r>
              <a:rPr lang="en-US" altLang="zh-CN" dirty="0"/>
              <a:t>slides,</a:t>
            </a:r>
            <a:r>
              <a:rPr lang="zh-CN" altLang="en-US" dirty="0"/>
              <a:t> </a:t>
            </a:r>
            <a:r>
              <a:rPr lang="en-US" altLang="zh-CN" dirty="0"/>
              <a:t>count</a:t>
            </a:r>
            <a:r>
              <a:rPr lang="zh-CN" altLang="en-US" dirty="0"/>
              <a:t> </a:t>
            </a:r>
            <a:r>
              <a:rPr lang="en-US" altLang="zh-CN" dirty="0"/>
              <a:t>how</a:t>
            </a:r>
            <a:r>
              <a:rPr lang="zh-CN" altLang="en-US" dirty="0"/>
              <a:t> </a:t>
            </a:r>
            <a:r>
              <a:rPr lang="en-US" altLang="zh-CN" dirty="0"/>
              <a:t>many</a:t>
            </a:r>
            <a:r>
              <a:rPr lang="zh-CN" altLang="en-US" dirty="0"/>
              <a:t> </a:t>
            </a:r>
            <a:r>
              <a:rPr lang="en-US" altLang="zh-CN" dirty="0"/>
              <a:t>stars</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in</a:t>
            </a:r>
            <a:r>
              <a:rPr lang="zh-CN" altLang="en-US" dirty="0"/>
              <a:t> </a:t>
            </a:r>
            <a:r>
              <a:rPr lang="en-US" altLang="zh-CN" dirty="0"/>
              <a:t>every</a:t>
            </a:r>
            <a:r>
              <a:rPr lang="zh-CN" altLang="en-US" dirty="0"/>
              <a:t> </a:t>
            </a:r>
            <a:r>
              <a:rPr lang="en-US" altLang="zh-CN" dirty="0"/>
              <a:t>trial.</a:t>
            </a:r>
            <a:endParaRPr lang="en-US"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5830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4B4F3-7545-141F-CDD4-A0C0F6607D3E}"/>
              </a:ext>
            </a:extLst>
          </p:cNvPr>
          <p:cNvSpPr/>
          <p:nvPr/>
        </p:nvSpPr>
        <p:spPr>
          <a:xfrm>
            <a:off x="3044575" y="1900719"/>
            <a:ext cx="5712432" cy="482961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526283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307302" y="-818"/>
            <a:ext cx="11855040" cy="1292662"/>
          </a:xfrm>
          <a:prstGeom prst="rect">
            <a:avLst/>
          </a:prstGeom>
          <a:noFill/>
        </p:spPr>
        <p:txBody>
          <a:bodyPr wrap="none" rtlCol="0">
            <a:spAutoFit/>
          </a:bodyPr>
          <a:lstStyle/>
          <a:p>
            <a:pPr algn="ctr"/>
            <a:r>
              <a:rPr lang="en-US" sz="2600" dirty="0">
                <a:solidFill>
                  <a:schemeClr val="tx1"/>
                </a:solidFill>
              </a:rPr>
              <a:t>In one </a:t>
            </a:r>
            <a:r>
              <a:rPr lang="en-US" altLang="zh-CN" sz="2600" dirty="0">
                <a:solidFill>
                  <a:schemeClr val="tx1"/>
                </a:solidFill>
              </a:rPr>
              <a:t>deck</a:t>
            </a:r>
            <a:r>
              <a:rPr lang="en-US" sz="2600" dirty="0">
                <a:solidFill>
                  <a:schemeClr val="tx1"/>
                </a:solidFill>
              </a:rPr>
              <a: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always</a:t>
            </a:r>
            <a:r>
              <a:rPr lang="zh-CN" altLang="en-US" sz="2600" dirty="0">
                <a:solidFill>
                  <a:schemeClr val="tx1"/>
                </a:solidFill>
              </a:rPr>
              <a:t> </a:t>
            </a:r>
            <a:r>
              <a:rPr lang="en-US" altLang="zh-CN" sz="2600" dirty="0">
                <a:solidFill>
                  <a:schemeClr val="tx1"/>
                </a:solidFill>
              </a:rPr>
              <a:t>give</a:t>
            </a:r>
            <a:r>
              <a:rPr lang="zh-CN" altLang="en-US" sz="2600" dirty="0">
                <a:solidFill>
                  <a:schemeClr val="tx1"/>
                </a:solidFill>
              </a:rPr>
              <a:t> </a:t>
            </a:r>
            <a:r>
              <a:rPr lang="en-US" altLang="zh-CN" sz="2600" i="1" dirty="0">
                <a:solidFill>
                  <a:schemeClr val="tx1"/>
                </a:solidFill>
              </a:rPr>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always</a:t>
            </a:r>
            <a:r>
              <a:rPr lang="zh-CN" altLang="en-US" sz="2600" dirty="0"/>
              <a:t> </a:t>
            </a:r>
            <a:r>
              <a:rPr lang="en-US" altLang="zh-CN" sz="2600" dirty="0"/>
              <a:t>give</a:t>
            </a:r>
            <a:r>
              <a:rPr lang="zh-CN" altLang="en-US" sz="2600" dirty="0"/>
              <a:t> </a:t>
            </a:r>
            <a:r>
              <a:rPr lang="en-US" altLang="zh-CN" sz="2600" i="1" dirty="0"/>
              <a:t>8</a:t>
            </a:r>
            <a:r>
              <a:rPr lang="zh-CN" altLang="en-US" sz="2600" dirty="0"/>
              <a:t> </a:t>
            </a:r>
            <a:r>
              <a:rPr lang="en-US" altLang="zh-CN" sz="2600" dirty="0"/>
              <a:t>stars.</a:t>
            </a:r>
            <a:endParaRPr lang="en-US" sz="2600" dirty="0">
              <a:solidFill>
                <a:schemeClr val="tx1"/>
              </a:solidFill>
            </a:endParaRPr>
          </a:p>
        </p:txBody>
      </p:sp>
    </p:spTree>
    <p:extLst>
      <p:ext uri="{BB962C8B-B14F-4D97-AF65-F5344CB8AC3E}">
        <p14:creationId xmlns:p14="http://schemas.microsoft.com/office/powerpoint/2010/main" val="104637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6434713"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76027" y="-818"/>
            <a:ext cx="12436802" cy="1692771"/>
          </a:xfrm>
          <a:prstGeom prst="rect">
            <a:avLst/>
          </a:prstGeom>
          <a:noFill/>
        </p:spPr>
        <p:txBody>
          <a:bodyPr wrap="none" rtlCol="0">
            <a:spAutoFit/>
          </a:bodyPr>
          <a:lstStyle/>
          <a:p>
            <a:pPr algn="ctr"/>
            <a:r>
              <a:rPr lang="en-US" sz="2600" dirty="0">
                <a:solidFill>
                  <a:schemeClr val="tx1"/>
                </a:solidFill>
              </a:rPr>
              <a:t>In a second </a:t>
            </a:r>
            <a:r>
              <a:rPr lang="en-US" altLang="zh-CN" sz="2600" dirty="0">
                <a:solidFill>
                  <a:schemeClr val="tx1"/>
                </a:solidFill>
              </a:rPr>
              <a:t>deck</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in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first</a:t>
            </a:r>
            <a:r>
              <a:rPr lang="zh-CN" altLang="en-US" sz="2600" dirty="0">
                <a:solidFill>
                  <a:schemeClr val="tx1"/>
                </a:solidFill>
              </a:rPr>
              <a:t> </a:t>
            </a:r>
            <a:r>
              <a:rPr lang="en-US" altLang="zh-CN" sz="2600" dirty="0">
                <a:solidFill>
                  <a:schemeClr val="tx1"/>
                </a:solidFill>
              </a:rPr>
              <a:t>2</a:t>
            </a:r>
            <a:r>
              <a:rPr lang="zh-CN" altLang="en-US" sz="2600" dirty="0">
                <a:solidFill>
                  <a:schemeClr val="tx1"/>
                </a:solidFill>
              </a:rPr>
              <a:t> </a:t>
            </a:r>
            <a:r>
              <a:rPr lang="en-US" altLang="zh-CN" sz="2600" dirty="0">
                <a:solidFill>
                  <a:schemeClr val="tx1"/>
                </a:solidFill>
              </a:rPr>
              <a:t>trials,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starting</a:t>
            </a:r>
            <a:r>
              <a:rPr lang="zh-CN" altLang="en-US" sz="2600" dirty="0"/>
              <a:t> </a:t>
            </a:r>
            <a:r>
              <a:rPr lang="en-US" altLang="zh-CN" sz="2600" dirty="0"/>
              <a:t>from</a:t>
            </a:r>
            <a:r>
              <a:rPr lang="zh-CN" altLang="en-US" sz="2600" dirty="0"/>
              <a:t> </a:t>
            </a:r>
            <a:r>
              <a:rPr lang="en-US" altLang="zh-CN" sz="2600" dirty="0"/>
              <a:t>the</a:t>
            </a:r>
            <a:r>
              <a:rPr lang="zh-CN" altLang="en-US" sz="2600" dirty="0"/>
              <a:t> </a:t>
            </a:r>
            <a:r>
              <a:rPr lang="en-US" altLang="zh-CN" sz="2600" dirty="0"/>
              <a:t>3rd</a:t>
            </a:r>
            <a:r>
              <a:rPr lang="zh-CN" altLang="en-US" sz="2600" dirty="0"/>
              <a:t> </a:t>
            </a:r>
            <a:r>
              <a:rPr lang="en-US" altLang="zh-CN" sz="2600" dirty="0"/>
              <a:t>trial.</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D7CA74EF-4CAB-691E-109F-8B6A7671B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2207374"/>
            <a:ext cx="915220" cy="1097280"/>
          </a:xfrm>
          <a:prstGeom prst="rect">
            <a:avLst/>
          </a:prstGeom>
        </p:spPr>
      </p:pic>
      <p:pic>
        <p:nvPicPr>
          <p:cNvPr id="11" name="Picture 10" descr="A blue background with yellow stars&#10;&#10;Description automatically generated">
            <a:extLst>
              <a:ext uri="{FF2B5EF4-FFF2-40B4-BE49-F238E27FC236}">
                <a16:creationId xmlns:a16="http://schemas.microsoft.com/office/drawing/2014/main" id="{DCF674D1-0C96-1B5F-9116-4DB40BC2D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3791425"/>
            <a:ext cx="915220" cy="1097280"/>
          </a:xfrm>
          <a:prstGeom prst="rect">
            <a:avLst/>
          </a:prstGeom>
        </p:spPr>
      </p:pic>
      <p:pic>
        <p:nvPicPr>
          <p:cNvPr id="12" name="Picture 11" descr="A screen shot of a green screen with white stars&#10;&#10;Description automatically generated">
            <a:extLst>
              <a:ext uri="{FF2B5EF4-FFF2-40B4-BE49-F238E27FC236}">
                <a16:creationId xmlns:a16="http://schemas.microsoft.com/office/drawing/2014/main" id="{F3AB842F-5365-DE7F-ABE1-836247AAC2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3767664"/>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5F2C4E0E-40A1-7866-14D9-BEBAC8B83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2214004"/>
            <a:ext cx="911962" cy="1097280"/>
          </a:xfrm>
          <a:prstGeom prst="rect">
            <a:avLst/>
          </a:prstGeom>
        </p:spPr>
      </p:pic>
    </p:spTree>
    <p:extLst>
      <p:ext uri="{BB962C8B-B14F-4D97-AF65-F5344CB8AC3E}">
        <p14:creationId xmlns:p14="http://schemas.microsoft.com/office/powerpoint/2010/main" val="10954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1948"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6434713" y="369998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831055" y="-818"/>
            <a:ext cx="10807574" cy="1723549"/>
          </a:xfrm>
          <a:prstGeom prst="rect">
            <a:avLst/>
          </a:prstGeom>
          <a:noFill/>
        </p:spPr>
        <p:txBody>
          <a:bodyPr wrap="none" rtlCol="0">
            <a:spAutoFit/>
          </a:bodyPr>
          <a:lstStyle/>
          <a:p>
            <a:pPr algn="ctr"/>
            <a:r>
              <a:rPr lang="en-US" sz="2600" dirty="0">
                <a:solidFill>
                  <a:schemeClr val="tx1"/>
                </a:solidFill>
              </a:rPr>
              <a:t>In a third </a:t>
            </a:r>
            <a:r>
              <a:rPr lang="en-US" altLang="zh-CN" sz="2600" dirty="0">
                <a:solidFill>
                  <a:schemeClr val="tx1"/>
                </a:solidFill>
              </a:rPr>
              <a:t>deck</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a:p>
            <a:pPr algn="ctr"/>
            <a:endParaRPr lang="en-US" sz="2600" dirty="0"/>
          </a:p>
          <a:p>
            <a:pPr algn="ctr"/>
            <a:r>
              <a:rPr lang="en-US" altLang="zh-CN" sz="2600" dirty="0"/>
              <a:t>For</a:t>
            </a:r>
            <a:r>
              <a:rPr lang="zh-CN" altLang="en-US" sz="2600" dirty="0"/>
              <a:t> </a:t>
            </a:r>
            <a:r>
              <a:rPr lang="en-US" altLang="zh-CN" sz="2600" dirty="0"/>
              <a:t>example,</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i="1" dirty="0"/>
              <a:t>15</a:t>
            </a:r>
            <a:r>
              <a:rPr lang="en-US" altLang="zh-CN" sz="2600" dirty="0"/>
              <a:t>,</a:t>
            </a:r>
            <a:r>
              <a:rPr lang="zh-CN" altLang="en-US" sz="2600" dirty="0"/>
              <a:t> </a:t>
            </a:r>
            <a:r>
              <a:rPr lang="en-US" altLang="zh-CN" sz="2600" i="1" dirty="0"/>
              <a:t>11</a:t>
            </a:r>
            <a:r>
              <a:rPr lang="en-US" altLang="zh-CN" sz="2600" dirty="0"/>
              <a:t>,</a:t>
            </a:r>
            <a:r>
              <a:rPr lang="zh-CN" altLang="en-US" sz="2600" dirty="0"/>
              <a:t> </a:t>
            </a:r>
            <a:r>
              <a:rPr lang="en-US" altLang="zh-CN" sz="2600" dirty="0"/>
              <a:t>and</a:t>
            </a:r>
            <a:r>
              <a:rPr lang="zh-CN" altLang="en-US" sz="2600" dirty="0"/>
              <a:t> </a:t>
            </a:r>
            <a:r>
              <a:rPr lang="en-US" altLang="zh-CN" sz="2600" i="1" dirty="0"/>
              <a:t>3</a:t>
            </a:r>
            <a:r>
              <a:rPr lang="zh-CN" altLang="en-US" sz="2600" dirty="0"/>
              <a:t> </a:t>
            </a:r>
            <a:r>
              <a:rPr lang="en-US" altLang="zh-CN" sz="2600" dirty="0"/>
              <a:t>stars,</a:t>
            </a:r>
            <a:r>
              <a:rPr lang="zh-CN" altLang="en-US" sz="2600" dirty="0"/>
              <a:t> </a:t>
            </a:r>
            <a:r>
              <a:rPr lang="en-US" altLang="zh-CN" sz="2600" dirty="0"/>
              <a:t>and</a:t>
            </a:r>
            <a:r>
              <a:rPr lang="zh-CN" altLang="en-US" sz="2600" dirty="0"/>
              <a:t> </a:t>
            </a:r>
            <a:r>
              <a:rPr lang="en-US" altLang="zh-CN" sz="2600" dirty="0"/>
              <a:t>the</a:t>
            </a:r>
            <a:r>
              <a:rPr lang="zh-CN" altLang="en-US" sz="2600" dirty="0"/>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8</a:t>
            </a:r>
            <a:r>
              <a:rPr lang="en-US" altLang="zh-CN" sz="2600" dirty="0"/>
              <a:t>,</a:t>
            </a:r>
            <a:r>
              <a:rPr lang="zh-CN" altLang="en-US" sz="2600" dirty="0"/>
              <a:t> </a:t>
            </a:r>
            <a:r>
              <a:rPr lang="en-US" altLang="zh-CN" sz="2600" i="1" dirty="0"/>
              <a:t>15</a:t>
            </a:r>
            <a:r>
              <a:rPr lang="en-US" altLang="zh-CN" sz="2600" dirty="0"/>
              <a:t>,</a:t>
            </a:r>
            <a:r>
              <a:rPr lang="zh-CN" altLang="en-US" sz="2600" dirty="0"/>
              <a:t> </a:t>
            </a:r>
            <a:r>
              <a:rPr lang="en-US" altLang="zh-CN" sz="2600" dirty="0"/>
              <a:t>and</a:t>
            </a:r>
            <a:r>
              <a:rPr lang="zh-CN" altLang="en-US" sz="2600" dirty="0"/>
              <a:t> </a:t>
            </a:r>
            <a:r>
              <a:rPr lang="en-US" altLang="zh-CN" sz="2600" i="1" dirty="0"/>
              <a:t>1</a:t>
            </a:r>
            <a:r>
              <a:rPr lang="zh-CN" altLang="en-US" sz="2600" dirty="0"/>
              <a:t> </a:t>
            </a:r>
            <a:r>
              <a:rPr lang="en-US" altLang="zh-CN" sz="2600" dirty="0"/>
              <a:t>star.</a:t>
            </a:r>
            <a:r>
              <a:rPr lang="zh-CN" altLang="en-US" sz="2600" dirty="0"/>
              <a:t> </a:t>
            </a: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6DBDD54C-75BB-228F-5591-9FD7CACFB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692" y="379142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81B43E0F-7688-EDFB-B20E-FB900196B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9037" y="3791425"/>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ABD15B7A-3D3B-E013-BD62-62E5DB8B34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9037" y="5366532"/>
            <a:ext cx="911962" cy="1097280"/>
          </a:xfrm>
          <a:prstGeom prst="rect">
            <a:avLst/>
          </a:prstGeom>
        </p:spPr>
      </p:pic>
      <p:pic>
        <p:nvPicPr>
          <p:cNvPr id="14" name="Picture 13" descr="A blue background with stars&#10;&#10;Description automatically generated">
            <a:extLst>
              <a:ext uri="{FF2B5EF4-FFF2-40B4-BE49-F238E27FC236}">
                <a16:creationId xmlns:a16="http://schemas.microsoft.com/office/drawing/2014/main" id="{9146871E-A62C-F1CA-F4F5-2C02C15103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4643" y="5366532"/>
            <a:ext cx="915220" cy="1097280"/>
          </a:xfrm>
          <a:prstGeom prst="rect">
            <a:avLst/>
          </a:prstGeom>
        </p:spPr>
      </p:pic>
    </p:spTree>
    <p:extLst>
      <p:ext uri="{BB962C8B-B14F-4D97-AF65-F5344CB8AC3E}">
        <p14:creationId xmlns:p14="http://schemas.microsoft.com/office/powerpoint/2010/main" val="94302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10" name="Rectangle 9">
            <a:extLst>
              <a:ext uri="{FF2B5EF4-FFF2-40B4-BE49-F238E27FC236}">
                <a16:creationId xmlns:a16="http://schemas.microsoft.com/office/drawing/2014/main" id="{CC4AD68A-F750-B2EA-DF09-9BEB348D2E7D}"/>
              </a:ext>
            </a:extLst>
          </p:cNvPr>
          <p:cNvSpPr/>
          <p:nvPr/>
        </p:nvSpPr>
        <p:spPr>
          <a:xfrm>
            <a:off x="650696" y="2828984"/>
            <a:ext cx="3657600" cy="15889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8CBDF8-9170-61AD-B39D-0136C0FF5830}"/>
              </a:ext>
            </a:extLst>
          </p:cNvPr>
          <p:cNvSpPr/>
          <p:nvPr/>
        </p:nvSpPr>
        <p:spPr>
          <a:xfrm>
            <a:off x="4517203" y="2828984"/>
            <a:ext cx="3657600" cy="15889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F9F9D4-EADE-3456-396C-E944773CFBDB}"/>
              </a:ext>
            </a:extLst>
          </p:cNvPr>
          <p:cNvSpPr/>
          <p:nvPr/>
        </p:nvSpPr>
        <p:spPr>
          <a:xfrm>
            <a:off x="8383711" y="2828984"/>
            <a:ext cx="3657600" cy="158890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F68738-41F5-5937-51C3-67B525861C62}"/>
              </a:ext>
            </a:extLst>
          </p:cNvPr>
          <p:cNvSpPr txBox="1"/>
          <p:nvPr/>
        </p:nvSpPr>
        <p:spPr>
          <a:xfrm>
            <a:off x="4582486" y="3039160"/>
            <a:ext cx="3527034" cy="1200329"/>
          </a:xfrm>
          <a:prstGeom prst="rect">
            <a:avLst/>
          </a:prstGeom>
          <a:noFill/>
        </p:spPr>
        <p:txBody>
          <a:bodyPr wrap="square">
            <a:spAutoFit/>
          </a:bodyPr>
          <a:lstStyle/>
          <a:p>
            <a:pPr algn="ctr"/>
            <a:r>
              <a:rPr lang="en-US" sz="2400" dirty="0">
                <a:solidFill>
                  <a:schemeClr val="tx1"/>
                </a:solidFill>
              </a:rPr>
              <a:t>In a second </a:t>
            </a:r>
            <a:r>
              <a:rPr lang="en-US" altLang="zh-CN" sz="2400" dirty="0">
                <a:solidFill>
                  <a:schemeClr val="tx1"/>
                </a:solidFill>
              </a:rPr>
              <a:t>deck</a:t>
            </a:r>
            <a:r>
              <a:rPr lang="en-US" sz="2400" dirty="0">
                <a:solidFill>
                  <a:schemeClr val="tx1"/>
                </a:solidFill>
              </a:rPr>
              <a:t>, the better card </a:t>
            </a:r>
            <a:r>
              <a:rPr lang="en-US" sz="2400" b="1" dirty="0">
                <a:solidFill>
                  <a:schemeClr val="tx1"/>
                </a:solidFill>
              </a:rPr>
              <a:t>switches</a:t>
            </a:r>
            <a:r>
              <a:rPr lang="zh-CN" alt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time</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time</a:t>
            </a:r>
            <a:r>
              <a:rPr lang="en-US" sz="2400" dirty="0">
                <a:solidFill>
                  <a:schemeClr val="tx1"/>
                </a:solidFill>
              </a:rPr>
              <a:t>.</a:t>
            </a:r>
          </a:p>
        </p:txBody>
      </p:sp>
      <p:sp>
        <p:nvSpPr>
          <p:cNvPr id="9" name="TextBox 8">
            <a:extLst>
              <a:ext uri="{FF2B5EF4-FFF2-40B4-BE49-F238E27FC236}">
                <a16:creationId xmlns:a16="http://schemas.microsoft.com/office/drawing/2014/main" id="{8F493A2C-36DA-5737-C481-0C02D5A62830}"/>
              </a:ext>
            </a:extLst>
          </p:cNvPr>
          <p:cNvSpPr txBox="1"/>
          <p:nvPr/>
        </p:nvSpPr>
        <p:spPr>
          <a:xfrm>
            <a:off x="8383710" y="3039159"/>
            <a:ext cx="3657600" cy="1200329"/>
          </a:xfrm>
          <a:prstGeom prst="rect">
            <a:avLst/>
          </a:prstGeom>
          <a:noFill/>
        </p:spPr>
        <p:txBody>
          <a:bodyPr wrap="square">
            <a:spAutoFit/>
          </a:bodyPr>
          <a:lstStyle/>
          <a:p>
            <a:pPr algn="ctr"/>
            <a:r>
              <a:rPr lang="en-US" sz="2400" dirty="0">
                <a:solidFill>
                  <a:schemeClr val="tx1"/>
                </a:solidFill>
              </a:rPr>
              <a:t>In a third </a:t>
            </a:r>
            <a:r>
              <a:rPr lang="en-US" altLang="zh-CN" sz="2400" dirty="0">
                <a:solidFill>
                  <a:schemeClr val="tx1"/>
                </a:solidFill>
              </a:rPr>
              <a:t>deck</a:t>
            </a:r>
            <a:r>
              <a:rPr lang="en-US" sz="2400" dirty="0">
                <a:solidFill>
                  <a:schemeClr val="tx1"/>
                </a:solidFill>
              </a:rPr>
              <a:t>, the stars that each card gives </a:t>
            </a:r>
            <a:r>
              <a:rPr lang="en-US" altLang="zh-CN" sz="2400" b="1" dirty="0">
                <a:solidFill>
                  <a:schemeClr val="tx1"/>
                </a:solidFill>
              </a:rPr>
              <a:t>change</a:t>
            </a:r>
            <a:r>
              <a:rPr 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trial</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trial</a:t>
            </a:r>
            <a:r>
              <a:rPr lang="en-US" altLang="zh-CN" sz="2400" dirty="0"/>
              <a:t>.</a:t>
            </a:r>
            <a:endParaRPr lang="en-US" sz="2400" dirty="0"/>
          </a:p>
        </p:txBody>
      </p:sp>
      <p:sp>
        <p:nvSpPr>
          <p:cNvPr id="14" name="TextBox 13">
            <a:extLst>
              <a:ext uri="{FF2B5EF4-FFF2-40B4-BE49-F238E27FC236}">
                <a16:creationId xmlns:a16="http://schemas.microsoft.com/office/drawing/2014/main" id="{7113AADE-B5D0-61E3-55ED-B8D0F57F4011}"/>
              </a:ext>
            </a:extLst>
          </p:cNvPr>
          <p:cNvSpPr txBox="1"/>
          <p:nvPr/>
        </p:nvSpPr>
        <p:spPr>
          <a:xfrm>
            <a:off x="565507" y="3039161"/>
            <a:ext cx="3827978" cy="1200329"/>
          </a:xfrm>
          <a:prstGeom prst="rect">
            <a:avLst/>
          </a:prstGeom>
          <a:noFill/>
        </p:spPr>
        <p:txBody>
          <a:bodyPr wrap="square">
            <a:spAutoFit/>
          </a:bodyPr>
          <a:lstStyle/>
          <a:p>
            <a:pPr algn="ctr"/>
            <a:r>
              <a:rPr lang="en-US" sz="2400" dirty="0">
                <a:solidFill>
                  <a:schemeClr val="tx1"/>
                </a:solidFill>
              </a:rPr>
              <a:t>In one </a:t>
            </a:r>
            <a:r>
              <a:rPr lang="en-US" altLang="zh-CN" sz="2400" dirty="0">
                <a:solidFill>
                  <a:schemeClr val="tx1"/>
                </a:solidFill>
              </a:rPr>
              <a:t>deck</a:t>
            </a:r>
            <a:r>
              <a:rPr lang="en-US" sz="2400" dirty="0">
                <a:solidFill>
                  <a:schemeClr val="tx1"/>
                </a:solidFill>
              </a:rPr>
              <a:t>, one color will </a:t>
            </a:r>
            <a:r>
              <a:rPr lang="en-US" sz="2400" b="1" dirty="0">
                <a:solidFill>
                  <a:schemeClr val="tx1"/>
                </a:solidFill>
              </a:rPr>
              <a:t>always</a:t>
            </a:r>
            <a:r>
              <a:rPr lang="en-US" sz="2400" dirty="0">
                <a:solidFill>
                  <a:schemeClr val="tx1"/>
                </a:solidFill>
              </a:rPr>
              <a:t> gi</a:t>
            </a:r>
            <a:r>
              <a:rPr lang="en-US" altLang="zh-CN" sz="2400" dirty="0">
                <a:solidFill>
                  <a:schemeClr val="tx1"/>
                </a:solidFill>
              </a:rPr>
              <a:t>ve</a:t>
            </a:r>
            <a:r>
              <a:rPr lang="zh-CN" altLang="en-US" sz="2400" dirty="0">
                <a:solidFill>
                  <a:schemeClr val="tx1"/>
                </a:solidFill>
              </a:rPr>
              <a:t> </a:t>
            </a:r>
            <a:r>
              <a:rPr lang="en-US" altLang="zh-CN" sz="2400" dirty="0">
                <a:solidFill>
                  <a:schemeClr val="tx1"/>
                </a:solidFill>
              </a:rPr>
              <a:t>more</a:t>
            </a:r>
            <a:r>
              <a:rPr lang="zh-CN" altLang="en-US" sz="2400" dirty="0">
                <a:solidFill>
                  <a:schemeClr val="tx1"/>
                </a:solidFill>
              </a:rPr>
              <a:t> </a:t>
            </a:r>
            <a:r>
              <a:rPr lang="en-US" altLang="zh-CN" sz="2400" dirty="0">
                <a:solidFill>
                  <a:schemeClr val="tx1"/>
                </a:solidFill>
              </a:rPr>
              <a:t>stars</a:t>
            </a:r>
            <a:r>
              <a:rPr lang="zh-CN" altLang="en-US" sz="2400" dirty="0">
                <a:solidFill>
                  <a:schemeClr val="tx1"/>
                </a:solidFill>
              </a:rPr>
              <a:t> </a:t>
            </a:r>
            <a:r>
              <a:rPr lang="en-US" altLang="zh-CN" sz="2400" dirty="0">
                <a:solidFill>
                  <a:schemeClr val="tx1"/>
                </a:solidFill>
              </a:rPr>
              <a:t>than</a:t>
            </a:r>
            <a:r>
              <a:rPr lang="zh-CN" altLang="en-US" sz="2400" dirty="0">
                <a:solidFill>
                  <a:schemeClr val="tx1"/>
                </a:solidFill>
              </a:rPr>
              <a:t> </a:t>
            </a:r>
            <a:r>
              <a:rPr lang="en-US" altLang="zh-CN" sz="2400" dirty="0">
                <a:solidFill>
                  <a:schemeClr val="tx1"/>
                </a:solidFill>
              </a:rPr>
              <a:t>the</a:t>
            </a:r>
            <a:r>
              <a:rPr lang="zh-CN" altLang="en-US" sz="2400" dirty="0">
                <a:solidFill>
                  <a:schemeClr val="tx1"/>
                </a:solidFill>
              </a:rPr>
              <a:t> </a:t>
            </a:r>
            <a:r>
              <a:rPr lang="en-US" altLang="zh-CN" sz="2400" dirty="0">
                <a:solidFill>
                  <a:schemeClr val="tx1"/>
                </a:solidFill>
              </a:rPr>
              <a:t>other.</a:t>
            </a:r>
          </a:p>
        </p:txBody>
      </p:sp>
      <p:sp>
        <p:nvSpPr>
          <p:cNvPr id="15" name="Content Placeholder 2">
            <a:extLst>
              <a:ext uri="{FF2B5EF4-FFF2-40B4-BE49-F238E27FC236}">
                <a16:creationId xmlns:a16="http://schemas.microsoft.com/office/drawing/2014/main" id="{E7B8A6D3-B11B-18EC-A9E5-8F29361CA8A7}"/>
              </a:ext>
            </a:extLst>
          </p:cNvPr>
          <p:cNvSpPr txBox="1">
            <a:spLocks/>
          </p:cNvSpPr>
          <p:nvPr/>
        </p:nvSpPr>
        <p:spPr>
          <a:xfrm>
            <a:off x="0" y="1447767"/>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endParaRPr lang="en-US" altLang="zh-CN" dirty="0"/>
          </a:p>
          <a:p>
            <a:pPr marL="0" indent="0" algn="ctr">
              <a:buNone/>
            </a:pPr>
            <a:endParaRPr lang="en-US" dirty="0"/>
          </a:p>
          <a:p>
            <a:pPr marL="0" indent="0" algn="ctr">
              <a:buNone/>
            </a:pPr>
            <a:endParaRPr lang="en-US" altLang="zh-CN" dirty="0"/>
          </a:p>
          <a:p>
            <a:pPr marL="0" indent="0" algn="ctr">
              <a:buNone/>
            </a:pPr>
            <a:endParaRPr lang="en-US" altLang="zh-CN" dirty="0"/>
          </a:p>
          <a:p>
            <a:pPr marL="0" indent="0" algn="ctr">
              <a:buNone/>
            </a:pPr>
            <a:r>
              <a:rPr lang="en-US" altLang="zh-CN" sz="2400" dirty="0"/>
              <a:t>Note:</a:t>
            </a:r>
            <a:r>
              <a:rPr lang="zh-CN" altLang="en-US" sz="2400" dirty="0"/>
              <a:t> </a:t>
            </a:r>
            <a:r>
              <a:rPr lang="en-US" altLang="zh-CN" sz="2400" dirty="0"/>
              <a:t>the</a:t>
            </a:r>
            <a:r>
              <a:rPr lang="zh-CN" altLang="en-US" sz="2400" dirty="0"/>
              <a:t> </a:t>
            </a:r>
            <a:r>
              <a:rPr lang="en-US" altLang="zh-CN" sz="2400" dirty="0"/>
              <a:t>background</a:t>
            </a:r>
            <a:r>
              <a:rPr lang="zh-CN" altLang="en-US" sz="2400" dirty="0"/>
              <a:t> </a:t>
            </a:r>
            <a:r>
              <a:rPr lang="en-US" altLang="zh-CN" sz="2400" dirty="0"/>
              <a:t>color</a:t>
            </a:r>
            <a:r>
              <a:rPr lang="zh-CN" altLang="en-US" sz="2400" dirty="0"/>
              <a:t> </a:t>
            </a:r>
            <a:r>
              <a:rPr lang="en-US" altLang="zh-CN" sz="2400" dirty="0"/>
              <a:t>will</a:t>
            </a:r>
            <a:r>
              <a:rPr lang="zh-CN" altLang="en-US" sz="2400" dirty="0"/>
              <a:t> </a:t>
            </a:r>
            <a:r>
              <a:rPr lang="en-US" altLang="zh-CN" sz="2400" dirty="0">
                <a:solidFill>
                  <a:srgbClr val="FF0000"/>
                </a:solidFill>
              </a:rPr>
              <a:t>NOT</a:t>
            </a:r>
            <a:r>
              <a:rPr lang="zh-CN" altLang="en-US" sz="2400" dirty="0"/>
              <a:t> </a:t>
            </a:r>
            <a:r>
              <a:rPr lang="en-US" altLang="zh-CN" sz="2400" dirty="0"/>
              <a:t>tell</a:t>
            </a:r>
            <a:r>
              <a:rPr lang="zh-CN" altLang="en-US" sz="2400" dirty="0"/>
              <a:t> </a:t>
            </a:r>
            <a:r>
              <a:rPr lang="en-US" altLang="zh-CN" sz="2400" dirty="0"/>
              <a:t>you</a:t>
            </a:r>
            <a:r>
              <a:rPr lang="zh-CN" altLang="en-US" sz="2400" dirty="0"/>
              <a:t> </a:t>
            </a:r>
            <a:r>
              <a:rPr lang="en-US" altLang="zh-CN" sz="2400" dirty="0"/>
              <a:t>which</a:t>
            </a:r>
            <a:r>
              <a:rPr lang="zh-CN" altLang="en-US" sz="2400" dirty="0"/>
              <a:t> </a:t>
            </a:r>
            <a:r>
              <a:rPr lang="en-US" altLang="zh-CN" sz="2400" dirty="0"/>
              <a:t>deck</a:t>
            </a:r>
            <a:r>
              <a:rPr lang="zh-CN" altLang="en-US" sz="2400" dirty="0"/>
              <a:t> </a:t>
            </a:r>
            <a:r>
              <a:rPr lang="en-US" altLang="zh-CN" sz="2400" dirty="0"/>
              <a:t>it</a:t>
            </a:r>
            <a:r>
              <a:rPr lang="zh-CN" altLang="en-US" sz="2400" dirty="0"/>
              <a:t> </a:t>
            </a:r>
            <a:r>
              <a:rPr lang="en-US" altLang="zh-CN" sz="2400" dirty="0"/>
              <a:t>is.</a:t>
            </a:r>
            <a:r>
              <a:rPr lang="zh-CN" altLang="en-US" sz="2400" dirty="0"/>
              <a:t> </a:t>
            </a:r>
            <a:endParaRPr lang="en-US" altLang="zh-CN" sz="2400" dirty="0"/>
          </a:p>
          <a:p>
            <a:pPr marL="0" indent="0" algn="ctr">
              <a:buNone/>
            </a:pPr>
            <a:r>
              <a:rPr lang="en-US" altLang="zh-CN" sz="2400" dirty="0"/>
              <a:t>We</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deck</a:t>
            </a:r>
            <a:r>
              <a:rPr lang="zh-CN" altLang="en-US" sz="2400" dirty="0"/>
              <a:t> </a:t>
            </a:r>
            <a:r>
              <a:rPr lang="en-US" altLang="zh-CN" sz="2400" dirty="0"/>
              <a:t>order</a:t>
            </a:r>
            <a:r>
              <a:rPr lang="zh-CN" altLang="en-US" sz="2400" dirty="0"/>
              <a:t> </a:t>
            </a:r>
            <a:r>
              <a:rPr lang="en-US" altLang="zh-CN" sz="2400" dirty="0"/>
              <a:t>all</a:t>
            </a:r>
            <a:r>
              <a:rPr lang="zh-CN" altLang="en-US" sz="2400" dirty="0"/>
              <a:t> </a:t>
            </a:r>
            <a:r>
              <a:rPr lang="en-US" altLang="zh-CN" sz="2400" dirty="0"/>
              <a:t>the</a:t>
            </a:r>
            <a:r>
              <a:rPr lang="zh-CN" altLang="en-US" sz="2400" dirty="0"/>
              <a:t> </a:t>
            </a:r>
            <a:r>
              <a:rPr lang="en-US" altLang="zh-CN" sz="2400" dirty="0"/>
              <a:t>time.</a:t>
            </a:r>
            <a:r>
              <a:rPr lang="zh-CN" altLang="en-US" sz="2400" dirty="0"/>
              <a:t> </a:t>
            </a:r>
            <a:endParaRPr lang="en-US" sz="2400" dirty="0"/>
          </a:p>
        </p:txBody>
      </p:sp>
    </p:spTree>
    <p:extLst>
      <p:ext uri="{BB962C8B-B14F-4D97-AF65-F5344CB8AC3E}">
        <p14:creationId xmlns:p14="http://schemas.microsoft.com/office/powerpoint/2010/main" val="326201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6FDF83-D64C-2CD0-1347-A3760ADD7E5B}"/>
              </a:ext>
            </a:extLst>
          </p:cNvPr>
          <p:cNvSpPr txBox="1">
            <a:spLocks/>
          </p:cNvSpPr>
          <p:nvPr/>
        </p:nvSpPr>
        <p:spPr>
          <a:xfrm>
            <a:off x="419100" y="1520576"/>
            <a:ext cx="113538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t>Every</a:t>
            </a:r>
            <a:r>
              <a:rPr lang="zh-CN" altLang="en-US" dirty="0"/>
              <a:t> </a:t>
            </a:r>
            <a:r>
              <a:rPr lang="en-US" altLang="zh-CN" dirty="0"/>
              <a:t>other</a:t>
            </a:r>
            <a:r>
              <a:rPr lang="zh-CN" altLang="en-US" dirty="0"/>
              <a:t> </a:t>
            </a:r>
            <a:r>
              <a:rPr lang="en-US" altLang="zh-CN" dirty="0"/>
              <a:t>10-15</a:t>
            </a:r>
            <a:r>
              <a:rPr lang="zh-CN" altLang="en-US" dirty="0"/>
              <a:t> </a:t>
            </a:r>
            <a:r>
              <a:rPr lang="en-US" altLang="zh-CN" dirty="0"/>
              <a:t>trials,</a:t>
            </a:r>
            <a:r>
              <a:rPr lang="zh-CN" altLang="en-US" dirty="0"/>
              <a:t> </a:t>
            </a:r>
            <a:r>
              <a:rPr lang="en-US" altLang="zh-CN" dirty="0"/>
              <a:t>we’ll</a:t>
            </a:r>
            <a:r>
              <a:rPr lang="zh-CN" altLang="en-US" dirty="0"/>
              <a:t> </a:t>
            </a:r>
            <a:r>
              <a:rPr lang="en-US" altLang="zh-CN" dirty="0"/>
              <a:t>ask</a:t>
            </a:r>
            <a:r>
              <a:rPr lang="zh-CN" altLang="en-US" dirty="0"/>
              <a:t> </a:t>
            </a:r>
            <a:r>
              <a:rPr lang="en-US" altLang="zh-CN" dirty="0"/>
              <a:t>you</a:t>
            </a:r>
            <a:r>
              <a:rPr lang="zh-CN" altLang="en-US" dirty="0"/>
              <a:t> </a:t>
            </a:r>
            <a:r>
              <a:rPr lang="en-US" altLang="zh-CN" dirty="0"/>
              <a:t>some</a:t>
            </a:r>
            <a:r>
              <a:rPr lang="zh-CN" altLang="en-US" dirty="0"/>
              <a:t> </a:t>
            </a:r>
            <a:r>
              <a:rPr lang="en-US" altLang="zh-CN" dirty="0"/>
              <a:t>questions.</a:t>
            </a:r>
            <a:r>
              <a:rPr lang="zh-CN" altLang="en-US" dirty="0"/>
              <a:t> </a:t>
            </a:r>
            <a:endParaRPr lang="en-US" altLang="zh-CN" dirty="0"/>
          </a:p>
          <a:p>
            <a:pPr marL="0" indent="0" algn="ctr">
              <a:buFont typeface="Arial" panose="020B0604020202020204" pitchFamily="34" charset="0"/>
              <a:buNone/>
            </a:pPr>
            <a:r>
              <a:rPr lang="en-US" altLang="zh-CN" dirty="0"/>
              <a:t>Please</a:t>
            </a:r>
            <a:r>
              <a:rPr lang="zh-CN" altLang="en-US" dirty="0"/>
              <a:t> </a:t>
            </a:r>
            <a:r>
              <a:rPr lang="en-US" altLang="zh-CN" dirty="0"/>
              <a:t>answer</a:t>
            </a:r>
            <a:r>
              <a:rPr lang="zh-CN" altLang="en-US" dirty="0"/>
              <a:t> </a:t>
            </a:r>
            <a:r>
              <a:rPr lang="en-US" altLang="zh-CN" dirty="0"/>
              <a:t>them</a:t>
            </a:r>
            <a:r>
              <a:rPr lang="zh-CN" altLang="en-US" dirty="0"/>
              <a:t> </a:t>
            </a:r>
            <a:r>
              <a:rPr lang="en-US" altLang="zh-CN" dirty="0"/>
              <a:t>to</a:t>
            </a:r>
            <a:r>
              <a:rPr lang="zh-CN" altLang="en-US" dirty="0"/>
              <a:t> </a:t>
            </a:r>
            <a:r>
              <a:rPr lang="en-US" altLang="zh-CN" dirty="0"/>
              <a:t>your</a:t>
            </a:r>
            <a:r>
              <a:rPr lang="zh-CN" altLang="en-US" dirty="0"/>
              <a:t> </a:t>
            </a:r>
            <a:r>
              <a:rPr lang="en-US" altLang="zh-CN" dirty="0"/>
              <a:t>best</a:t>
            </a:r>
            <a:r>
              <a:rPr lang="zh-CN" altLang="en-US" dirty="0"/>
              <a:t> </a:t>
            </a:r>
            <a:r>
              <a:rPr lang="en-US" altLang="zh-CN" dirty="0"/>
              <a:t>knowledge</a:t>
            </a:r>
            <a:r>
              <a:rPr lang="zh-CN" altLang="en-US" dirty="0"/>
              <a:t> </a:t>
            </a:r>
            <a:r>
              <a:rPr lang="en-US" altLang="zh-CN" dirty="0"/>
              <a:t>based</a:t>
            </a:r>
            <a:r>
              <a:rPr lang="zh-CN" altLang="en-US" dirty="0"/>
              <a:t> </a:t>
            </a:r>
            <a:r>
              <a:rPr lang="en-US" altLang="zh-CN" dirty="0"/>
              <a:t>on</a:t>
            </a:r>
            <a:r>
              <a:rPr lang="zh-CN" altLang="en-US" dirty="0"/>
              <a:t> </a:t>
            </a:r>
            <a:r>
              <a:rPr lang="en-US" altLang="zh-CN" dirty="0"/>
              <a:t>what</a:t>
            </a:r>
            <a:r>
              <a:rPr lang="zh-CN" altLang="en-US" dirty="0"/>
              <a:t> </a:t>
            </a:r>
            <a:r>
              <a:rPr lang="en-US" altLang="zh-CN" dirty="0"/>
              <a:t>you</a:t>
            </a:r>
            <a:r>
              <a:rPr lang="zh-CN" altLang="en-US" dirty="0"/>
              <a:t> </a:t>
            </a:r>
            <a:endParaRPr lang="en-US" altLang="zh-CN" dirty="0"/>
          </a:p>
          <a:p>
            <a:pPr marL="0" indent="0" algn="ctr">
              <a:buFont typeface="Arial" panose="020B0604020202020204" pitchFamily="34" charset="0"/>
              <a:buNone/>
            </a:pPr>
            <a:r>
              <a:rPr lang="en-US" altLang="zh-CN" dirty="0"/>
              <a:t>have</a:t>
            </a:r>
            <a:r>
              <a:rPr lang="zh-CN" altLang="en-US" dirty="0"/>
              <a:t> </a:t>
            </a:r>
            <a:r>
              <a:rPr lang="en-US" altLang="zh-CN" dirty="0"/>
              <a:t>seen</a:t>
            </a:r>
            <a:r>
              <a:rPr lang="zh-CN" altLang="en-US" dirty="0"/>
              <a:t> </a:t>
            </a:r>
            <a:r>
              <a:rPr lang="en-US" altLang="zh-CN" dirty="0"/>
              <a:t>in</a:t>
            </a:r>
            <a:r>
              <a:rPr lang="zh-CN" altLang="en-US" dirty="0"/>
              <a:t> </a:t>
            </a:r>
            <a:r>
              <a:rPr lang="en-US" altLang="zh-CN" dirty="0"/>
              <a:t>the</a:t>
            </a:r>
            <a:r>
              <a:rPr lang="zh-CN" altLang="en-US" dirty="0"/>
              <a:t> </a:t>
            </a:r>
            <a:r>
              <a:rPr lang="en-US" altLang="zh-CN" u="sng" dirty="0"/>
              <a:t>past</a:t>
            </a:r>
            <a:r>
              <a:rPr lang="zh-CN" altLang="en-US" u="sng" dirty="0"/>
              <a:t> </a:t>
            </a:r>
            <a:r>
              <a:rPr lang="en-US" altLang="zh-CN" u="sng" dirty="0"/>
              <a:t>10-15</a:t>
            </a:r>
            <a:r>
              <a:rPr lang="zh-CN" altLang="en-US" u="sng" dirty="0"/>
              <a:t> </a:t>
            </a:r>
            <a:r>
              <a:rPr lang="en-US" altLang="zh-CN" u="sng" dirty="0"/>
              <a:t>trials</a:t>
            </a:r>
            <a:r>
              <a:rPr lang="en-US" altLang="zh-CN" dirty="0"/>
              <a:t>.</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r>
              <a:rPr lang="en-US" altLang="zh-CN" dirty="0"/>
              <a:t>You</a:t>
            </a:r>
            <a:r>
              <a:rPr lang="zh-CN" altLang="en-US" dirty="0"/>
              <a:t> </a:t>
            </a:r>
            <a:r>
              <a:rPr lang="en-US" altLang="zh-CN" dirty="0"/>
              <a:t>can</a:t>
            </a:r>
            <a:r>
              <a:rPr lang="zh-CN" altLang="en-US" dirty="0"/>
              <a:t> </a:t>
            </a:r>
            <a:r>
              <a:rPr lang="en-US" altLang="zh-CN" dirty="0"/>
              <a:t>read</a:t>
            </a:r>
            <a:r>
              <a:rPr lang="zh-CN" altLang="en-US" dirty="0"/>
              <a:t> </a:t>
            </a:r>
            <a:r>
              <a:rPr lang="en-US" altLang="zh-CN" dirty="0"/>
              <a:t>these</a:t>
            </a:r>
            <a:r>
              <a:rPr lang="zh-CN" altLang="en-US" dirty="0"/>
              <a:t> </a:t>
            </a:r>
            <a:r>
              <a:rPr lang="en-US" altLang="zh-CN" dirty="0"/>
              <a:t>questions</a:t>
            </a:r>
            <a:r>
              <a:rPr lang="zh-CN" altLang="en-US" dirty="0"/>
              <a:t> </a:t>
            </a: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pages</a:t>
            </a:r>
            <a:r>
              <a:rPr lang="zh-CN" altLang="en-US" dirty="0"/>
              <a:t> </a:t>
            </a:r>
            <a:r>
              <a:rPr lang="en-US" altLang="zh-CN" dirty="0"/>
              <a:t>and</a:t>
            </a:r>
            <a:r>
              <a:rPr lang="zh-CN" altLang="en-US" dirty="0"/>
              <a:t> </a:t>
            </a:r>
            <a:r>
              <a:rPr lang="en-US" altLang="zh-CN" dirty="0"/>
              <a:t>move</a:t>
            </a:r>
            <a:r>
              <a:rPr lang="zh-CN" altLang="en-US" dirty="0"/>
              <a:t> </a:t>
            </a:r>
            <a:r>
              <a:rPr lang="en-US" altLang="zh-CN" dirty="0"/>
              <a:t>on</a:t>
            </a:r>
            <a:r>
              <a:rPr lang="zh-CN" altLang="en-US" dirty="0"/>
              <a:t> </a:t>
            </a:r>
            <a:endParaRPr lang="en-US" altLang="zh-CN" dirty="0"/>
          </a:p>
          <a:p>
            <a:pPr marL="0" indent="0" algn="ctr">
              <a:buFont typeface="Arial" panose="020B0604020202020204" pitchFamily="34" charset="0"/>
              <a:buNone/>
            </a:pPr>
            <a:r>
              <a:rPr lang="en-US" altLang="zh-CN" dirty="0"/>
              <a:t>by</a:t>
            </a:r>
            <a:r>
              <a:rPr lang="zh-CN" altLang="en-US" dirty="0"/>
              <a:t> </a:t>
            </a:r>
            <a:r>
              <a:rPr lang="en-US" altLang="zh-CN" dirty="0"/>
              <a:t>clicking</a:t>
            </a:r>
            <a:r>
              <a:rPr lang="zh-CN" altLang="en-US" dirty="0"/>
              <a:t> </a:t>
            </a:r>
            <a:r>
              <a:rPr lang="en-US" altLang="zh-CN" dirty="0"/>
              <a:t>“next”.</a:t>
            </a:r>
            <a:r>
              <a:rPr lang="zh-CN" altLang="en-US" dirty="0"/>
              <a:t> </a:t>
            </a:r>
            <a:r>
              <a:rPr lang="en-US" altLang="zh-CN" dirty="0"/>
              <a:t>You</a:t>
            </a:r>
            <a:r>
              <a:rPr lang="zh-CN" altLang="en-US" dirty="0"/>
              <a:t> </a:t>
            </a:r>
            <a:r>
              <a:rPr lang="en-US" altLang="zh-CN" dirty="0"/>
              <a:t>will</a:t>
            </a:r>
            <a:r>
              <a:rPr lang="zh-CN" altLang="en-US" dirty="0"/>
              <a:t> </a:t>
            </a:r>
            <a:r>
              <a:rPr lang="en-US" altLang="zh-CN" dirty="0"/>
              <a:t>practice</a:t>
            </a:r>
            <a:r>
              <a:rPr lang="zh-CN" altLang="en-US" dirty="0"/>
              <a:t> </a:t>
            </a:r>
            <a:r>
              <a:rPr lang="en-US" altLang="zh-CN" dirty="0"/>
              <a:t>answering</a:t>
            </a:r>
            <a:r>
              <a:rPr lang="zh-CN" altLang="en-US" dirty="0"/>
              <a:t> </a:t>
            </a:r>
            <a:r>
              <a:rPr lang="en-US" altLang="zh-CN" dirty="0"/>
              <a:t>them</a:t>
            </a:r>
            <a:r>
              <a:rPr lang="zh-CN" altLang="en-US" dirty="0"/>
              <a:t> </a:t>
            </a:r>
            <a:r>
              <a:rPr lang="en-US" altLang="zh-CN" dirty="0"/>
              <a:t>in</a:t>
            </a:r>
            <a:r>
              <a:rPr lang="zh-CN" altLang="en-US" dirty="0"/>
              <a:t> </a:t>
            </a:r>
            <a:r>
              <a:rPr lang="en-US" altLang="zh-CN" dirty="0"/>
              <a:t>a</a:t>
            </a:r>
            <a:r>
              <a:rPr lang="zh-CN" altLang="en-US" dirty="0"/>
              <a:t> </a:t>
            </a:r>
            <a:r>
              <a:rPr lang="en-US" altLang="zh-CN" dirty="0"/>
              <a:t>moment.</a:t>
            </a:r>
            <a:endParaRPr lang="en-US" dirty="0"/>
          </a:p>
        </p:txBody>
      </p:sp>
    </p:spTree>
    <p:extLst>
      <p:ext uri="{BB962C8B-B14F-4D97-AF65-F5344CB8AC3E}">
        <p14:creationId xmlns:p14="http://schemas.microsoft.com/office/powerpoint/2010/main" val="332922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5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
        <p:nvSpPr>
          <p:cNvPr id="2" name="TextBox 1">
            <a:extLst>
              <a:ext uri="{FF2B5EF4-FFF2-40B4-BE49-F238E27FC236}">
                <a16:creationId xmlns:a16="http://schemas.microsoft.com/office/drawing/2014/main" id="{D5BBC071-905B-9834-32BF-F632A662B42B}"/>
              </a:ext>
            </a:extLst>
          </p:cNvPr>
          <p:cNvSpPr txBox="1"/>
          <p:nvPr/>
        </p:nvSpPr>
        <p:spPr>
          <a:xfrm>
            <a:off x="5065160" y="1448656"/>
            <a:ext cx="4941869" cy="646331"/>
          </a:xfrm>
          <a:prstGeom prst="rect">
            <a:avLst/>
          </a:prstGeom>
          <a:noFill/>
        </p:spPr>
        <p:txBody>
          <a:bodyPr wrap="square" rtlCol="0">
            <a:spAutoFit/>
          </a:bodyPr>
          <a:lstStyle/>
          <a:p>
            <a:r>
              <a:rPr lang="en-US" altLang="zh-CN" dirty="0"/>
              <a:t>In</a:t>
            </a:r>
            <a:r>
              <a:rPr lang="zh-CN" altLang="en-US" dirty="0"/>
              <a:t> </a:t>
            </a:r>
            <a:r>
              <a:rPr lang="en-US" altLang="zh-CN" dirty="0"/>
              <a:t>the</a:t>
            </a:r>
            <a:r>
              <a:rPr lang="zh-CN" altLang="en-US" dirty="0"/>
              <a:t> </a:t>
            </a:r>
            <a:r>
              <a:rPr lang="en-US" altLang="zh-CN" dirty="0"/>
              <a:t>game,</a:t>
            </a:r>
            <a:r>
              <a:rPr lang="zh-CN" altLang="en-US" dirty="0"/>
              <a:t> </a:t>
            </a:r>
            <a:r>
              <a:rPr lang="en-US" altLang="zh-CN" dirty="0"/>
              <a:t>[blank]</a:t>
            </a:r>
            <a:r>
              <a:rPr lang="zh-CN" altLang="en-US" dirty="0"/>
              <a:t> </a:t>
            </a:r>
            <a:r>
              <a:rPr lang="en-US" altLang="zh-CN" dirty="0"/>
              <a:t>will</a:t>
            </a:r>
            <a:r>
              <a:rPr lang="zh-CN" altLang="en-US" dirty="0"/>
              <a:t> </a:t>
            </a:r>
            <a:r>
              <a:rPr lang="en-US" altLang="zh-CN" dirty="0"/>
              <a:t>be</a:t>
            </a:r>
            <a:r>
              <a:rPr lang="zh-CN" altLang="en-US" dirty="0"/>
              <a:t> </a:t>
            </a:r>
            <a:r>
              <a:rPr lang="en-US" altLang="zh-CN" dirty="0"/>
              <a:t>either</a:t>
            </a:r>
            <a:r>
              <a:rPr lang="zh-CN" altLang="en-US" dirty="0"/>
              <a:t> </a:t>
            </a:r>
            <a:r>
              <a:rPr lang="en-US" altLang="zh-CN" dirty="0"/>
              <a:t>“green”</a:t>
            </a:r>
            <a:r>
              <a:rPr lang="zh-CN" altLang="en-US" dirty="0"/>
              <a:t> </a:t>
            </a:r>
            <a:r>
              <a:rPr lang="en-US" altLang="zh-CN" dirty="0"/>
              <a:t>or</a:t>
            </a:r>
            <a:r>
              <a:rPr lang="zh-CN" altLang="en-US" dirty="0"/>
              <a:t> </a:t>
            </a:r>
            <a:r>
              <a:rPr lang="en-US" altLang="zh-CN" dirty="0"/>
              <a:t>“blue”</a:t>
            </a:r>
            <a:r>
              <a:rPr lang="zh-CN" altLang="en-US" dirty="0"/>
              <a:t> </a:t>
            </a:r>
            <a:r>
              <a:rPr lang="en-US" altLang="zh-CN" dirty="0"/>
              <a:t>based</a:t>
            </a:r>
            <a:r>
              <a:rPr lang="zh-CN" altLang="en-US" dirty="0"/>
              <a:t> </a:t>
            </a:r>
            <a:r>
              <a:rPr lang="en-US" altLang="zh-CN" dirty="0"/>
              <a:t>on</a:t>
            </a:r>
            <a:r>
              <a:rPr lang="zh-CN" altLang="en-US" dirty="0"/>
              <a:t> </a:t>
            </a:r>
            <a:r>
              <a:rPr lang="en-US" altLang="zh-CN" dirty="0"/>
              <a:t>your</a:t>
            </a:r>
            <a:r>
              <a:rPr lang="zh-CN" altLang="en-US" dirty="0"/>
              <a:t> </a:t>
            </a:r>
            <a:r>
              <a:rPr lang="en-US" altLang="zh-CN" dirty="0"/>
              <a:t>past</a:t>
            </a:r>
            <a:r>
              <a:rPr lang="zh-CN" altLang="en-US" dirty="0"/>
              <a:t> </a:t>
            </a:r>
            <a:r>
              <a:rPr lang="en-US" altLang="zh-CN" dirty="0"/>
              <a:t>choices.</a:t>
            </a:r>
            <a:endParaRPr lang="en-US" dirty="0"/>
          </a:p>
        </p:txBody>
      </p:sp>
      <p:sp>
        <p:nvSpPr>
          <p:cNvPr id="6" name="Rectangle 5">
            <a:extLst>
              <a:ext uri="{FF2B5EF4-FFF2-40B4-BE49-F238E27FC236}">
                <a16:creationId xmlns:a16="http://schemas.microsoft.com/office/drawing/2014/main" id="{E6947861-3B89-23E4-3E3A-8439166FAA06}"/>
              </a:ext>
            </a:extLst>
          </p:cNvPr>
          <p:cNvSpPr/>
          <p:nvPr/>
        </p:nvSpPr>
        <p:spPr>
          <a:xfrm>
            <a:off x="4664467" y="2691829"/>
            <a:ext cx="770562" cy="3082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D4A31EB-80CE-B4EA-A785-CCAA402DC717}"/>
              </a:ext>
            </a:extLst>
          </p:cNvPr>
          <p:cNvCxnSpPr>
            <a:cxnSpLocks/>
          </p:cNvCxnSpPr>
          <p:nvPr/>
        </p:nvCxnSpPr>
        <p:spPr>
          <a:xfrm flipV="1">
            <a:off x="5072865" y="2094987"/>
            <a:ext cx="773131" cy="59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314811D-76E4-88AD-7710-8B8D885292BC}"/>
              </a:ext>
            </a:extLst>
          </p:cNvPr>
          <p:cNvSpPr/>
          <p:nvPr/>
        </p:nvSpPr>
        <p:spPr>
          <a:xfrm>
            <a:off x="5049748" y="1448655"/>
            <a:ext cx="4957281" cy="64633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531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23479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0FD851-E488-8D98-A6C5-E11B0CFEF667}"/>
              </a:ext>
            </a:extLst>
          </p:cNvPr>
          <p:cNvGrpSpPr/>
          <p:nvPr/>
        </p:nvGrpSpPr>
        <p:grpSpPr>
          <a:xfrm>
            <a:off x="2749188" y="2286000"/>
            <a:ext cx="6957391" cy="2286000"/>
            <a:chOff x="2728639" y="3883631"/>
            <a:chExt cx="6957391" cy="2286000"/>
          </a:xfrm>
        </p:grpSpPr>
        <p:pic>
          <p:nvPicPr>
            <p:cNvPr id="4" name="Picture 3" descr="A screenshot of a computer&#10;&#10;Description automatically generated">
              <a:extLst>
                <a:ext uri="{FF2B5EF4-FFF2-40B4-BE49-F238E27FC236}">
                  <a16:creationId xmlns:a16="http://schemas.microsoft.com/office/drawing/2014/main" id="{116FFF82-0DE2-3648-FF00-EC8FC451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3883631"/>
              <a:ext cx="6957391" cy="22860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rotWithShape="1">
            <a:blip r:embed="rId2">
              <a:extLst>
                <a:ext uri="{28A0092B-C50C-407E-A947-70E740481C1C}">
                  <a14:useLocalDpi xmlns:a14="http://schemas.microsoft.com/office/drawing/2010/main" val="0"/>
                </a:ext>
              </a:extLst>
            </a:blip>
            <a:srcRect l="34174" t="58557" r="62282" b="21555"/>
            <a:stretch/>
          </p:blipFill>
          <p:spPr>
            <a:xfrm>
              <a:off x="5024063" y="4778767"/>
              <a:ext cx="246580" cy="454631"/>
            </a:xfrm>
            <a:prstGeom prst="rect">
              <a:avLst/>
            </a:prstGeom>
          </p:spPr>
        </p:pic>
      </p:grpSp>
    </p:spTree>
    <p:extLst>
      <p:ext uri="{BB962C8B-B14F-4D97-AF65-F5344CB8AC3E}">
        <p14:creationId xmlns:p14="http://schemas.microsoft.com/office/powerpoint/2010/main" val="106174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deck</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altLang="zh-CN" dirty="0"/>
              <a:t>Think</a:t>
            </a:r>
            <a:r>
              <a:rPr lang="zh-CN" altLang="en-US" dirty="0"/>
              <a:t> </a:t>
            </a:r>
            <a:r>
              <a:rPr lang="en-US" altLang="zh-CN" dirty="0"/>
              <a:t>about</a:t>
            </a:r>
            <a:r>
              <a:rPr lang="zh-CN" altLang="en-US" dirty="0"/>
              <a:t> </a:t>
            </a:r>
            <a:r>
              <a:rPr lang="en-US" altLang="zh-CN" dirty="0"/>
              <a:t>which</a:t>
            </a:r>
            <a:r>
              <a:rPr lang="zh-CN" altLang="en-US" dirty="0"/>
              <a:t> </a:t>
            </a:r>
            <a:r>
              <a:rPr lang="en-US" altLang="zh-CN" dirty="0"/>
              <a:t>deck</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f</a:t>
            </a:r>
            <a:r>
              <a:rPr lang="en-US" dirty="0"/>
              <a:t>igure out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r>
              <a:rPr lang="en-US" altLang="zh-CN" dirty="0"/>
              <a:t>more</a:t>
            </a:r>
            <a:r>
              <a:rPr lang="zh-CN" altLang="en-US" dirty="0"/>
              <a:t> </a:t>
            </a:r>
            <a:r>
              <a:rPr lang="en-US" altLang="zh-CN" dirty="0"/>
              <a:t>easily</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that</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positions,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190593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9" descr="Free Arrow Key Cliparts, Download Free Clip Art, Free Clip Art on Clipart  Library"/>
          <p:cNvPicPr preferRelativeResize="0"/>
          <p:nvPr/>
        </p:nvPicPr>
        <p:blipFill rotWithShape="1">
          <a:blip r:embed="rId3">
            <a:alphaModFix/>
          </a:blip>
          <a:srcRect/>
          <a:stretch/>
        </p:blipFill>
        <p:spPr>
          <a:xfrm>
            <a:off x="4424300" y="791105"/>
            <a:ext cx="3343400" cy="2286000"/>
          </a:xfrm>
          <a:prstGeom prst="rect">
            <a:avLst/>
          </a:prstGeom>
          <a:noFill/>
          <a:ln>
            <a:noFill/>
          </a:ln>
        </p:spPr>
      </p:pic>
      <p:sp>
        <p:nvSpPr>
          <p:cNvPr id="332" name="Google Shape;332;p9"/>
          <p:cNvSpPr txBox="1"/>
          <p:nvPr/>
        </p:nvSpPr>
        <p:spPr>
          <a:xfrm>
            <a:off x="1066629"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arrow key</a:t>
            </a:r>
            <a:endParaRPr sz="3200" b="0" i="0" u="none" strike="noStrike" cap="none" dirty="0">
              <a:solidFill>
                <a:schemeClr val="dk1"/>
              </a:solidFill>
              <a:latin typeface="Comic Sans MS"/>
              <a:ea typeface="Comic Sans MS"/>
              <a:cs typeface="Comic Sans MS"/>
              <a:sym typeface="Comic Sans MS"/>
            </a:endParaRPr>
          </a:p>
        </p:txBody>
      </p:sp>
      <p:sp>
        <p:nvSpPr>
          <p:cNvPr id="333" name="Google Shape;333;p9"/>
          <p:cNvSpPr txBox="1"/>
          <p:nvPr/>
        </p:nvSpPr>
        <p:spPr>
          <a:xfrm>
            <a:off x="7897747"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a:solidFill>
                  <a:schemeClr val="dk1"/>
                </a:solidFill>
                <a:latin typeface="Comic Sans MS"/>
                <a:ea typeface="Comic Sans MS"/>
                <a:cs typeface="Comic Sans MS"/>
                <a:sym typeface="Comic Sans MS"/>
              </a:rPr>
              <a:t>Right</a:t>
            </a:r>
            <a:r>
              <a:rPr lang="en-US" sz="3200" b="0" i="0" u="none" strike="noStrike" cap="none">
                <a:solidFill>
                  <a:schemeClr val="dk1"/>
                </a:solidFill>
                <a:latin typeface="Comic Sans MS"/>
                <a:ea typeface="Comic Sans MS"/>
                <a:cs typeface="Comic Sans MS"/>
                <a:sym typeface="Comic Sans MS"/>
              </a:rPr>
              <a:t> index finger </a:t>
            </a:r>
            <a:endParaRPr sz="3200" b="0" i="0" u="none" strike="noStrike" cap="none">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a:solidFill>
                  <a:schemeClr val="dk1"/>
                </a:solidFill>
                <a:latin typeface="Comic Sans MS"/>
                <a:ea typeface="Comic Sans MS"/>
                <a:cs typeface="Comic Sans MS"/>
                <a:sym typeface="Comic Sans MS"/>
              </a:rPr>
              <a:t>on </a:t>
            </a:r>
            <a:r>
              <a:rPr lang="en-US" sz="3200" b="1" i="0" u="none" strike="noStrike" cap="none">
                <a:solidFill>
                  <a:schemeClr val="dk1"/>
                </a:solidFill>
                <a:latin typeface="Comic Sans MS"/>
                <a:ea typeface="Comic Sans MS"/>
                <a:cs typeface="Comic Sans MS"/>
                <a:sym typeface="Comic Sans MS"/>
              </a:rPr>
              <a:t>right </a:t>
            </a:r>
            <a:r>
              <a:rPr lang="en-US" sz="3200" b="0" i="0" u="none" strike="noStrike" cap="none">
                <a:solidFill>
                  <a:schemeClr val="dk1"/>
                </a:solidFill>
                <a:latin typeface="Comic Sans MS"/>
                <a:ea typeface="Comic Sans MS"/>
                <a:cs typeface="Comic Sans MS"/>
                <a:sym typeface="Comic Sans MS"/>
              </a:rPr>
              <a:t>arrow key</a:t>
            </a:r>
            <a:endParaRPr sz="3200" b="0" i="0" u="none" strike="noStrike" cap="none">
              <a:solidFill>
                <a:schemeClr val="dk1"/>
              </a:solidFill>
              <a:latin typeface="Comic Sans MS"/>
              <a:ea typeface="Comic Sans MS"/>
              <a:cs typeface="Comic Sans MS"/>
              <a:sym typeface="Comic Sans MS"/>
            </a:endParaRPr>
          </a:p>
        </p:txBody>
      </p:sp>
      <p:pic>
        <p:nvPicPr>
          <p:cNvPr id="336" name="Google Shape;336;p9" descr="Icon&#10;&#10;Description automatically generated"/>
          <p:cNvPicPr preferRelativeResize="0"/>
          <p:nvPr/>
        </p:nvPicPr>
        <p:blipFill rotWithShape="1">
          <a:blip r:embed="rId4">
            <a:alphaModFix/>
          </a:blip>
          <a:srcRect/>
          <a:stretch/>
        </p:blipFill>
        <p:spPr>
          <a:xfrm>
            <a:off x="2199699" y="2677445"/>
            <a:ext cx="4572000" cy="3657600"/>
          </a:xfrm>
          <a:prstGeom prst="rect">
            <a:avLst/>
          </a:prstGeom>
          <a:noFill/>
          <a:ln>
            <a:noFill/>
          </a:ln>
        </p:spPr>
      </p:pic>
      <p:pic>
        <p:nvPicPr>
          <p:cNvPr id="337" name="Google Shape;337;p9" descr="Icon&#10;&#10;Description automatically generated"/>
          <p:cNvPicPr preferRelativeResize="0"/>
          <p:nvPr/>
        </p:nvPicPr>
        <p:blipFill rotWithShape="1">
          <a:blip r:embed="rId5">
            <a:alphaModFix/>
          </a:blip>
          <a:srcRect/>
          <a:stretch/>
        </p:blipFill>
        <p:spPr>
          <a:xfrm>
            <a:off x="5579311" y="2677445"/>
            <a:ext cx="4572000" cy="365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2953983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sz="3600" dirty="0"/>
              <a:t>There are 3 decks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842964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1919175"/>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3508330"/>
            <a:ext cx="987067" cy="369332"/>
          </a:xfrm>
          <a:prstGeom prst="rect">
            <a:avLst/>
          </a:prstGeom>
          <a:noFill/>
        </p:spPr>
        <p:txBody>
          <a:bodyPr wrap="square" rtlCol="0">
            <a:spAutoFit/>
          </a:bodyPr>
          <a:lstStyle/>
          <a:p>
            <a:r>
              <a:rPr lang="en-US" dirty="0"/>
              <a:t>15</a:t>
            </a:r>
            <a:r>
              <a:rPr lang="en-US" altLang="zh-CN" baseline="30000" dirty="0"/>
              <a:t>th</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109871"/>
            <a:ext cx="1100610" cy="369332"/>
          </a:xfrm>
          <a:prstGeom prst="rect">
            <a:avLst/>
          </a:prstGeom>
          <a:noFill/>
        </p:spPr>
        <p:txBody>
          <a:bodyPr wrap="square" rtlCol="0">
            <a:spAutoFit/>
          </a:bodyPr>
          <a:lstStyle/>
          <a:p>
            <a:r>
              <a:rPr lang="en-US" dirty="0"/>
              <a:t>3</a:t>
            </a:r>
            <a:r>
              <a:rPr lang="en-US" altLang="zh-CN" dirty="0"/>
              <a:t>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04990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20" name="TextBox 19">
            <a:extLst>
              <a:ext uri="{FF2B5EF4-FFF2-40B4-BE49-F238E27FC236}">
                <a16:creationId xmlns:a16="http://schemas.microsoft.com/office/drawing/2014/main" id="{356B99A3-5F5C-B517-0143-72E4D2BF1B52}"/>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57294" y="9454"/>
            <a:ext cx="9555053" cy="954107"/>
          </a:xfrm>
          <a:prstGeom prst="rect">
            <a:avLst/>
          </a:prstGeom>
          <a:noFill/>
        </p:spPr>
        <p:txBody>
          <a:bodyPr wrap="none" rtlCol="0">
            <a:spAutoFit/>
          </a:bodyPr>
          <a:lstStyle/>
          <a:p>
            <a:pPr algn="ctr"/>
            <a:r>
              <a:rPr lang="en-US" sz="2800" dirty="0">
                <a:solidFill>
                  <a:schemeClr val="tx1"/>
                </a:solidFill>
              </a:rPr>
              <a:t>In a second set, the better </a:t>
            </a:r>
            <a:r>
              <a:rPr lang="en-US" altLang="zh-CN" sz="2800" dirty="0">
                <a:solidFill>
                  <a:schemeClr val="tx1"/>
                </a:solidFill>
              </a:rPr>
              <a:t>card</a:t>
            </a:r>
            <a:r>
              <a:rPr lang="en-US" sz="2800" dirty="0">
                <a:solidFill>
                  <a:schemeClr val="tx1"/>
                </a:solidFill>
              </a:rPr>
              <a:t>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80363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596294"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7" name="TextBox 56">
            <a:extLst>
              <a:ext uri="{FF2B5EF4-FFF2-40B4-BE49-F238E27FC236}">
                <a16:creationId xmlns:a16="http://schemas.microsoft.com/office/drawing/2014/main" id="{9297CE4F-EAAA-7994-5E65-E48FC145C718}"/>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58" name="TextBox 57">
            <a:extLst>
              <a:ext uri="{FF2B5EF4-FFF2-40B4-BE49-F238E27FC236}">
                <a16:creationId xmlns:a16="http://schemas.microsoft.com/office/drawing/2014/main" id="{7CFAF033-BE28-3FDE-EF43-B15DE911F9DC}"/>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59" name="TextBox 58">
            <a:extLst>
              <a:ext uri="{FF2B5EF4-FFF2-40B4-BE49-F238E27FC236}">
                <a16:creationId xmlns:a16="http://schemas.microsoft.com/office/drawing/2014/main" id="{2D42A2F3-5E47-2084-2E17-3C1BB99D913B}"/>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60" name="TextBox 59">
            <a:extLst>
              <a:ext uri="{FF2B5EF4-FFF2-40B4-BE49-F238E27FC236}">
                <a16:creationId xmlns:a16="http://schemas.microsoft.com/office/drawing/2014/main" id="{9028C0C1-F377-399E-9FC1-C03B0F5F9025}"/>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Tree>
    <p:extLst>
      <p:ext uri="{BB962C8B-B14F-4D97-AF65-F5344CB8AC3E}">
        <p14:creationId xmlns:p14="http://schemas.microsoft.com/office/powerpoint/2010/main" val="2485816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239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829807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69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136183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429506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2090374"/>
            <a:ext cx="6957391" cy="2286000"/>
          </a:xfrm>
          <a:prstGeom prst="rect">
            <a:avLst/>
          </a:prstGeom>
        </p:spPr>
      </p:pic>
    </p:spTree>
    <p:extLst>
      <p:ext uri="{BB962C8B-B14F-4D97-AF65-F5344CB8AC3E}">
        <p14:creationId xmlns:p14="http://schemas.microsoft.com/office/powerpoint/2010/main" val="2664398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can</a:t>
            </a:r>
            <a:r>
              <a:rPr lang="zh-CN" altLang="en-US" dirty="0"/>
              <a:t> </a:t>
            </a:r>
            <a:r>
              <a:rPr lang="en-US" altLang="zh-CN" dirty="0"/>
              <a:t>change</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8" name="TextBox 7">
            <a:extLst>
              <a:ext uri="{FF2B5EF4-FFF2-40B4-BE49-F238E27FC236}">
                <a16:creationId xmlns:a16="http://schemas.microsoft.com/office/drawing/2014/main" id="{D9D80B42-D089-4C0A-B5A2-A194D49C1716}"/>
              </a:ext>
            </a:extLst>
          </p:cNvPr>
          <p:cNvSpPr txBox="1"/>
          <p:nvPr/>
        </p:nvSpPr>
        <p:spPr>
          <a:xfrm>
            <a:off x="348163" y="256032"/>
            <a:ext cx="11573220" cy="523220"/>
          </a:xfrm>
          <a:prstGeom prst="rect">
            <a:avLst/>
          </a:prstGeom>
          <a:noFill/>
        </p:spPr>
        <p:txBody>
          <a:bodyPr wrap="square" rtlCol="0">
            <a:spAutoFit/>
          </a:bodyPr>
          <a:lstStyle/>
          <a:p>
            <a:pPr algn="ctr"/>
            <a:r>
              <a:rPr lang="en-US" altLang="zh-CN" sz="2800" dirty="0"/>
              <a:t>The</a:t>
            </a:r>
            <a:r>
              <a:rPr lang="zh-CN" altLang="en-US" sz="2800" dirty="0"/>
              <a:t> </a:t>
            </a:r>
            <a:r>
              <a:rPr lang="en-US" altLang="zh-CN" sz="2800" dirty="0"/>
              <a:t>cards</a:t>
            </a:r>
            <a:r>
              <a:rPr lang="zh-CN" altLang="en-US" sz="2800" dirty="0"/>
              <a:t> </a:t>
            </a:r>
            <a:r>
              <a:rPr lang="en-US" altLang="zh-CN" sz="2800" dirty="0"/>
              <a:t>can</a:t>
            </a:r>
            <a:r>
              <a:rPr lang="zh-CN" altLang="en-US" sz="2800" dirty="0"/>
              <a:t> </a:t>
            </a:r>
            <a:r>
              <a:rPr lang="en-US" altLang="zh-CN" sz="2800" dirty="0"/>
              <a:t>switch</a:t>
            </a:r>
            <a:r>
              <a:rPr lang="zh-CN" altLang="en-US" sz="2800" dirty="0"/>
              <a:t> </a:t>
            </a:r>
            <a:r>
              <a:rPr lang="en-US" altLang="zh-CN" sz="2800" dirty="0">
                <a:solidFill>
                  <a:srgbClr val="FF0000"/>
                </a:solidFill>
              </a:rPr>
              <a:t>LEFT</a:t>
            </a:r>
            <a:r>
              <a:rPr lang="zh-CN" altLang="en-US" sz="2800" dirty="0"/>
              <a:t> </a:t>
            </a:r>
            <a:r>
              <a:rPr lang="en-US" altLang="zh-CN" sz="2800" dirty="0"/>
              <a:t>and</a:t>
            </a:r>
            <a:r>
              <a:rPr lang="zh-CN" altLang="en-US" sz="2800" dirty="0"/>
              <a:t> </a:t>
            </a:r>
            <a:r>
              <a:rPr lang="en-US" altLang="zh-CN" sz="2800" dirty="0">
                <a:solidFill>
                  <a:srgbClr val="FF0000"/>
                </a:solidFill>
              </a:rPr>
              <a:t>RIGHT</a:t>
            </a:r>
            <a:r>
              <a:rPr lang="zh-CN" altLang="en-US" sz="2800" dirty="0"/>
              <a:t> </a:t>
            </a:r>
            <a:r>
              <a:rPr lang="en-US" altLang="zh-CN" sz="2800" dirty="0"/>
              <a:t>from</a:t>
            </a:r>
            <a:r>
              <a:rPr lang="zh-CN" altLang="en-US" sz="2800" dirty="0"/>
              <a:t> </a:t>
            </a:r>
            <a:r>
              <a:rPr lang="en-US" altLang="zh-CN" sz="2800" dirty="0"/>
              <a:t>time</a:t>
            </a:r>
            <a:r>
              <a:rPr lang="zh-CN" altLang="en-US" sz="2800" dirty="0"/>
              <a:t> </a:t>
            </a:r>
            <a:r>
              <a:rPr lang="en-US" altLang="zh-CN" sz="2800" dirty="0"/>
              <a:t>to</a:t>
            </a:r>
            <a:r>
              <a:rPr lang="zh-CN" altLang="en-US" sz="2800" dirty="0"/>
              <a:t> </a:t>
            </a:r>
            <a:r>
              <a:rPr lang="en-US" altLang="zh-CN" sz="2800" dirty="0"/>
              <a:t>time.</a:t>
            </a:r>
            <a:r>
              <a:rPr lang="zh-CN" altLang="en-US" sz="2800" dirty="0"/>
              <a:t> </a:t>
            </a:r>
            <a:r>
              <a:rPr lang="en-US" altLang="zh-CN" sz="2800" dirty="0"/>
              <a:t>Please</a:t>
            </a:r>
            <a:r>
              <a:rPr lang="zh-CN" altLang="en-US" sz="2800" dirty="0"/>
              <a:t> </a:t>
            </a:r>
            <a:r>
              <a:rPr lang="en-US" altLang="zh-CN" sz="2800" dirty="0"/>
              <a:t>pay</a:t>
            </a:r>
            <a:r>
              <a:rPr lang="zh-CN" altLang="en-US" sz="2800" dirty="0"/>
              <a:t> </a:t>
            </a:r>
            <a:r>
              <a:rPr lang="en-US" altLang="zh-CN" sz="2800" dirty="0"/>
              <a:t>attention!</a:t>
            </a:r>
            <a:r>
              <a:rPr lang="zh-CN" altLang="en-US" sz="2800" dirty="0"/>
              <a:t> </a:t>
            </a:r>
            <a:endParaRPr lang="en-US" sz="2800" dirty="0"/>
          </a:p>
        </p:txBody>
      </p:sp>
    </p:spTree>
    <p:extLst>
      <p:ext uri="{BB962C8B-B14F-4D97-AF65-F5344CB8AC3E}">
        <p14:creationId xmlns:p14="http://schemas.microsoft.com/office/powerpoint/2010/main" val="200845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12329</TotalTime>
  <Words>2176</Words>
  <Application>Microsoft Macintosh PowerPoint</Application>
  <PresentationFormat>Widescreen</PresentationFormat>
  <Paragraphs>322</Paragraphs>
  <Slides>68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-apple-system-font</vt:lpstr>
      <vt:lpstr>Arial</vt:lpstr>
      <vt:lpstr>Calibri</vt:lpstr>
      <vt:lpstr>Calibri Light</vt:lpstr>
      <vt:lpstr>Comic Sans MS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65</cp:revision>
  <dcterms:created xsi:type="dcterms:W3CDTF">2018-02-15T21:48:15Z</dcterms:created>
  <dcterms:modified xsi:type="dcterms:W3CDTF">2023-11-15T19:36:46Z</dcterms:modified>
</cp:coreProperties>
</file>