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0" r:id="rId3"/>
    <p:sldId id="321" r:id="rId4"/>
    <p:sldId id="32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73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9E6A-051C-7FF4-9B46-0ADC190C8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3163-FF92-E909-448F-7BD774F78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61B35-F12E-C237-D050-65BD7B47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0BF5-4990-234F-8794-1BA59C7BA08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4369-4D6A-7937-1A62-AA2640F0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87FD-89D1-5494-A1C1-26206F75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CF3E-2F12-144A-9435-524F91A3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5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E390-07D6-139D-D895-2B618DC7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DC99B-FE41-9FB2-0615-CEF06BEB5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1B4E5-D3B7-996E-B84D-922F5233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0BF5-4990-234F-8794-1BA59C7BA08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FBD4-81F0-AFBF-E815-55682746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A6057-2DD1-2B03-9836-1B0145D7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CF3E-2F12-144A-9435-524F91A3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3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D64D3-69DF-1686-2D33-5D71EA4B8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8D849-9156-DC98-5F0A-5EF21FE3A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5E00-02C5-5CE1-10A0-A9F5F6D3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0BF5-4990-234F-8794-1BA59C7BA08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0126-C121-F1BF-C310-B2B127E9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CDCF3-657C-C1D2-9137-083A499D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CF3E-2F12-144A-9435-524F91A3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0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00E4-D533-F791-0E88-335F648C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8446-657D-2B6C-EF3D-2BC61FC4B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BBF96-EA2E-8C34-224E-111F5739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0BF5-4990-234F-8794-1BA59C7BA08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663D-82E7-3677-5166-1E92C583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D2BCE-6AFC-6AA6-E7BB-137A6077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CF3E-2F12-144A-9435-524F91A3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2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1DA5-9C72-1FC5-1C63-2DED94BA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623DD-FA27-0A0E-F502-3834D124F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1AF1-FB68-8CE3-73A7-F344266F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0BF5-4990-234F-8794-1BA59C7BA08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36954-8BCC-C799-17C0-6107DADE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2CF21-226D-4CCE-A747-55606144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CF3E-2F12-144A-9435-524F91A3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044E-4B53-304D-A953-F5AA800F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95CE-E67D-8A09-0109-9F891B637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1A30E-AE5E-6579-A6CF-8E159952B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78155-7658-232A-2546-6CC9DF06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0BF5-4990-234F-8794-1BA59C7BA08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4ABB3-1EAE-4EEC-64CD-91442711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5C09B-89B5-8901-8DA3-BF09A742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CF3E-2F12-144A-9435-524F91A3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E640-921D-A857-9BFE-9EB1DF30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0DCB3-5475-9DB7-BDCF-22AB01669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E186B-418A-603C-F366-00CE85430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A633D-B19B-38A8-2E57-BA1483983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CEB82-BAD8-7B36-BF47-5DCF90247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B48A5-5850-FBC6-B641-4BEACBF9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0BF5-4990-234F-8794-1BA59C7BA08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93C15-5F96-1633-D2C5-E2DB6DC0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F0BFE-337E-7FF8-6527-4E285C08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CF3E-2F12-144A-9435-524F91A3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9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554B-F9A1-5971-C3E8-58E4BD1E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C7C29-57FB-8FCC-A04B-DE5D00DB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0BF5-4990-234F-8794-1BA59C7BA08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C51F7-2AA3-BE94-3646-A8FEDC22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E6338-B085-BE22-9C01-078DFC43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CF3E-2F12-144A-9435-524F91A3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8B7FF-F84A-52CE-2528-F1C5E75D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0BF5-4990-234F-8794-1BA59C7BA08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B2B30-80F9-DDC0-C844-9C53F633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4A695-E977-9877-1B41-8AB59B17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CF3E-2F12-144A-9435-524F91A3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4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FC6D-7DD5-FF09-76A3-3557B0A2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6792-BEB4-D762-6123-BC50BB2A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7E95E-1705-97DA-564D-4E329DD95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D648A-0E27-D2FF-B9A6-AA0A13E4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0BF5-4990-234F-8794-1BA59C7BA08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C0057-61D6-15D1-59E2-DA35AC28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01E74-E645-03F1-A566-F2653B2F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CF3E-2F12-144A-9435-524F91A3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6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53E7-F5E8-7618-BA23-B8FA82A6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96DD1-9C50-D4EA-7D76-D779E771C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07201-9A18-50DA-BDE7-CB0C9EC69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99A4B-195B-6B8A-1A2B-F14CA6C5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0BF5-4990-234F-8794-1BA59C7BA08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9BDCA-28F5-B14B-797B-44E58867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32A78-E176-4479-765B-D02C6384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CF3E-2F12-144A-9435-524F91A3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5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BF6CA-F1E3-0E25-4066-88B70934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6A5E4-E23A-E291-A9CF-BC848E912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27366-9893-2058-4CF9-4A1435513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B0BF5-4990-234F-8794-1BA59C7BA08E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E5A5-3EC7-BE24-3F99-D4E8BE3F9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D45BC-BA8D-3A17-1EB0-0DE2DCEA2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CF3E-2F12-144A-9435-524F91A3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CFC7B-5111-D1BD-CCD0-2EF16F703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306" r="2806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6BEF5-933E-69B7-6CD6-DA52BF7C6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New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Display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06C69-3903-C227-D6BF-743A92E50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2023/7/23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1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2E17C3-4A63-ECDF-2BEE-E17F2E1357A4}"/>
              </a:ext>
            </a:extLst>
          </p:cNvPr>
          <p:cNvSpPr>
            <a:spLocks noChangeAspect="1"/>
          </p:cNvSpPr>
          <p:nvPr/>
        </p:nvSpPr>
        <p:spPr>
          <a:xfrm>
            <a:off x="914400" y="1828800"/>
            <a:ext cx="3798489" cy="45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7BFAE-1933-1065-A369-6911D0145669}"/>
              </a:ext>
            </a:extLst>
          </p:cNvPr>
          <p:cNvSpPr>
            <a:spLocks noChangeAspect="1"/>
          </p:cNvSpPr>
          <p:nvPr/>
        </p:nvSpPr>
        <p:spPr>
          <a:xfrm>
            <a:off x="7315200" y="1828800"/>
            <a:ext cx="3798489" cy="457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BE58257E-2CB1-A7B4-3FC1-F8860F39C309}"/>
              </a:ext>
            </a:extLst>
          </p:cNvPr>
          <p:cNvSpPr/>
          <p:nvPr/>
        </p:nvSpPr>
        <p:spPr>
          <a:xfrm>
            <a:off x="1041771" y="2886421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B72E1002-B352-357E-0D2D-BA67B70AED0A}"/>
              </a:ext>
            </a:extLst>
          </p:cNvPr>
          <p:cNvSpPr/>
          <p:nvPr/>
        </p:nvSpPr>
        <p:spPr>
          <a:xfrm>
            <a:off x="1799694" y="2886421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125103E5-8946-EAB7-79B6-E375C2026399}"/>
              </a:ext>
            </a:extLst>
          </p:cNvPr>
          <p:cNvSpPr/>
          <p:nvPr/>
        </p:nvSpPr>
        <p:spPr>
          <a:xfrm>
            <a:off x="2524695" y="2886421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84426FE2-3A74-F646-B188-26EFBE623EC1}"/>
              </a:ext>
            </a:extLst>
          </p:cNvPr>
          <p:cNvSpPr/>
          <p:nvPr/>
        </p:nvSpPr>
        <p:spPr>
          <a:xfrm>
            <a:off x="3179578" y="2886421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707D27B3-57DB-348B-53EF-D5A4D2706C56}"/>
              </a:ext>
            </a:extLst>
          </p:cNvPr>
          <p:cNvSpPr/>
          <p:nvPr/>
        </p:nvSpPr>
        <p:spPr>
          <a:xfrm>
            <a:off x="3859941" y="2886421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15C8D90B-3FDA-9235-8648-F956312F6F7B}"/>
              </a:ext>
            </a:extLst>
          </p:cNvPr>
          <p:cNvSpPr/>
          <p:nvPr/>
        </p:nvSpPr>
        <p:spPr>
          <a:xfrm>
            <a:off x="1031937" y="3731993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56574A7F-D5C8-BFFA-AFA8-6F8C249C9D22}"/>
              </a:ext>
            </a:extLst>
          </p:cNvPr>
          <p:cNvSpPr/>
          <p:nvPr/>
        </p:nvSpPr>
        <p:spPr>
          <a:xfrm>
            <a:off x="1789860" y="3731993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75B4ACC0-0202-8C0B-4544-96EB0AAB2EBA}"/>
              </a:ext>
            </a:extLst>
          </p:cNvPr>
          <p:cNvSpPr/>
          <p:nvPr/>
        </p:nvSpPr>
        <p:spPr>
          <a:xfrm>
            <a:off x="2514861" y="3731993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1E4DF1C-0C63-9841-8B4B-E98A428DFE11}"/>
              </a:ext>
            </a:extLst>
          </p:cNvPr>
          <p:cNvSpPr/>
          <p:nvPr/>
        </p:nvSpPr>
        <p:spPr>
          <a:xfrm>
            <a:off x="3169744" y="3731993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7D707202-4334-E900-6227-6A4353DE0891}"/>
              </a:ext>
            </a:extLst>
          </p:cNvPr>
          <p:cNvSpPr/>
          <p:nvPr/>
        </p:nvSpPr>
        <p:spPr>
          <a:xfrm>
            <a:off x="3850107" y="3731993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6174C526-DB9F-DAA5-A49A-6BB50C6E93A5}"/>
              </a:ext>
            </a:extLst>
          </p:cNvPr>
          <p:cNvSpPr/>
          <p:nvPr/>
        </p:nvSpPr>
        <p:spPr>
          <a:xfrm>
            <a:off x="7545452" y="2886421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7D6149E1-53F7-8656-D0FE-531A0C05E64A}"/>
              </a:ext>
            </a:extLst>
          </p:cNvPr>
          <p:cNvSpPr/>
          <p:nvPr/>
        </p:nvSpPr>
        <p:spPr>
          <a:xfrm>
            <a:off x="8303375" y="2886421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9885D2F2-06CD-4439-1211-A4BAE2D59AA7}"/>
              </a:ext>
            </a:extLst>
          </p:cNvPr>
          <p:cNvSpPr/>
          <p:nvPr/>
        </p:nvSpPr>
        <p:spPr>
          <a:xfrm>
            <a:off x="9028376" y="2886421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64AAAE90-38C6-3DC9-BD7B-1D196BC2CDD7}"/>
              </a:ext>
            </a:extLst>
          </p:cNvPr>
          <p:cNvSpPr/>
          <p:nvPr/>
        </p:nvSpPr>
        <p:spPr>
          <a:xfrm>
            <a:off x="9683259" y="2886421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D04E41BC-921C-CFF2-6F53-48B272C6E1DE}"/>
              </a:ext>
            </a:extLst>
          </p:cNvPr>
          <p:cNvSpPr/>
          <p:nvPr/>
        </p:nvSpPr>
        <p:spPr>
          <a:xfrm>
            <a:off x="10363622" y="2886421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26FB2B43-1E42-9487-A9D2-241CAF7E9922}"/>
              </a:ext>
            </a:extLst>
          </p:cNvPr>
          <p:cNvSpPr/>
          <p:nvPr/>
        </p:nvSpPr>
        <p:spPr>
          <a:xfrm>
            <a:off x="7535618" y="3731993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4434B7CC-63BC-F96D-ED58-23CDD97FABC9}"/>
              </a:ext>
            </a:extLst>
          </p:cNvPr>
          <p:cNvSpPr/>
          <p:nvPr/>
        </p:nvSpPr>
        <p:spPr>
          <a:xfrm>
            <a:off x="8293541" y="3731993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0FFDFBE4-9AE4-FFA7-E1A0-86B9D1C34CAD}"/>
              </a:ext>
            </a:extLst>
          </p:cNvPr>
          <p:cNvSpPr/>
          <p:nvPr/>
        </p:nvSpPr>
        <p:spPr>
          <a:xfrm>
            <a:off x="9018542" y="3731993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17559CFD-9DCC-2455-7C14-324B9F2A7EE3}"/>
              </a:ext>
            </a:extLst>
          </p:cNvPr>
          <p:cNvSpPr/>
          <p:nvPr/>
        </p:nvSpPr>
        <p:spPr>
          <a:xfrm>
            <a:off x="9673425" y="3731993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D8330E7B-7766-6C5E-040B-5D54F14E8B01}"/>
              </a:ext>
            </a:extLst>
          </p:cNvPr>
          <p:cNvSpPr/>
          <p:nvPr/>
        </p:nvSpPr>
        <p:spPr>
          <a:xfrm>
            <a:off x="10353788" y="3731993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75E9F366-50B5-BA13-717A-8F21FC3837F3}"/>
              </a:ext>
            </a:extLst>
          </p:cNvPr>
          <p:cNvSpPr/>
          <p:nvPr/>
        </p:nvSpPr>
        <p:spPr>
          <a:xfrm>
            <a:off x="1055360" y="4577565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3C5B051C-152F-A29F-066E-462334A4F404}"/>
              </a:ext>
            </a:extLst>
          </p:cNvPr>
          <p:cNvSpPr/>
          <p:nvPr/>
        </p:nvSpPr>
        <p:spPr>
          <a:xfrm>
            <a:off x="1813283" y="4577565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28A68B73-5249-FFD7-5A2A-0208A1D94BEB}"/>
              </a:ext>
            </a:extLst>
          </p:cNvPr>
          <p:cNvSpPr/>
          <p:nvPr/>
        </p:nvSpPr>
        <p:spPr>
          <a:xfrm>
            <a:off x="2538284" y="4577565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C3255756-BEA3-2AC9-49AA-34C465E9099D}"/>
              </a:ext>
            </a:extLst>
          </p:cNvPr>
          <p:cNvSpPr/>
          <p:nvPr/>
        </p:nvSpPr>
        <p:spPr>
          <a:xfrm>
            <a:off x="3193167" y="4577565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81FB1365-83F4-B38C-8BEB-10CBEB175B95}"/>
              </a:ext>
            </a:extLst>
          </p:cNvPr>
          <p:cNvSpPr/>
          <p:nvPr/>
        </p:nvSpPr>
        <p:spPr>
          <a:xfrm>
            <a:off x="3873530" y="4577565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>
            <a:extLst>
              <a:ext uri="{FF2B5EF4-FFF2-40B4-BE49-F238E27FC236}">
                <a16:creationId xmlns:a16="http://schemas.microsoft.com/office/drawing/2014/main" id="{CA83A730-F1EA-1F38-4CD0-8B577BF46B0D}"/>
              </a:ext>
            </a:extLst>
          </p:cNvPr>
          <p:cNvSpPr/>
          <p:nvPr/>
        </p:nvSpPr>
        <p:spPr>
          <a:xfrm>
            <a:off x="7527658" y="4577565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51">
            <a:extLst>
              <a:ext uri="{FF2B5EF4-FFF2-40B4-BE49-F238E27FC236}">
                <a16:creationId xmlns:a16="http://schemas.microsoft.com/office/drawing/2014/main" id="{DE58D53B-2465-9239-4479-49ED162AACB6}"/>
              </a:ext>
            </a:extLst>
          </p:cNvPr>
          <p:cNvSpPr/>
          <p:nvPr/>
        </p:nvSpPr>
        <p:spPr>
          <a:xfrm>
            <a:off x="8285581" y="4577565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182C862-83CA-D73A-D029-B963FFE2AEF2}"/>
              </a:ext>
            </a:extLst>
          </p:cNvPr>
          <p:cNvSpPr/>
          <p:nvPr/>
        </p:nvSpPr>
        <p:spPr>
          <a:xfrm>
            <a:off x="9010582" y="4577565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53">
            <a:extLst>
              <a:ext uri="{FF2B5EF4-FFF2-40B4-BE49-F238E27FC236}">
                <a16:creationId xmlns:a16="http://schemas.microsoft.com/office/drawing/2014/main" id="{3FD064DA-466B-8C88-DE90-3FB2A2172D5C}"/>
              </a:ext>
            </a:extLst>
          </p:cNvPr>
          <p:cNvSpPr/>
          <p:nvPr/>
        </p:nvSpPr>
        <p:spPr>
          <a:xfrm>
            <a:off x="9665465" y="4577565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>
            <a:extLst>
              <a:ext uri="{FF2B5EF4-FFF2-40B4-BE49-F238E27FC236}">
                <a16:creationId xmlns:a16="http://schemas.microsoft.com/office/drawing/2014/main" id="{8E6D8E93-ACBB-730E-D9B8-69D95BC087E1}"/>
              </a:ext>
            </a:extLst>
          </p:cNvPr>
          <p:cNvSpPr/>
          <p:nvPr/>
        </p:nvSpPr>
        <p:spPr>
          <a:xfrm>
            <a:off x="10345828" y="4577565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6D4DB5-E7B0-2A5A-0306-EE05B3C8DE8A}"/>
              </a:ext>
            </a:extLst>
          </p:cNvPr>
          <p:cNvSpPr txBox="1"/>
          <p:nvPr/>
        </p:nvSpPr>
        <p:spPr>
          <a:xfrm>
            <a:off x="5603869" y="3224161"/>
            <a:ext cx="535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0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62BEC28-F1AC-2F91-476D-40A5D3BE6FDC}"/>
              </a:ext>
            </a:extLst>
          </p:cNvPr>
          <p:cNvSpPr>
            <a:spLocks noChangeAspect="1"/>
          </p:cNvSpPr>
          <p:nvPr/>
        </p:nvSpPr>
        <p:spPr>
          <a:xfrm>
            <a:off x="686489" y="1587451"/>
            <a:ext cx="4254308" cy="51206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CC379-F562-2EA5-3D8D-0CFAE303A8F5}"/>
              </a:ext>
            </a:extLst>
          </p:cNvPr>
          <p:cNvSpPr>
            <a:spLocks noChangeAspect="1"/>
          </p:cNvSpPr>
          <p:nvPr/>
        </p:nvSpPr>
        <p:spPr>
          <a:xfrm>
            <a:off x="914400" y="1828800"/>
            <a:ext cx="3798489" cy="45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8FD90-917C-0453-D918-00E0CBF53DBE}"/>
              </a:ext>
            </a:extLst>
          </p:cNvPr>
          <p:cNvSpPr>
            <a:spLocks noChangeAspect="1"/>
          </p:cNvSpPr>
          <p:nvPr/>
        </p:nvSpPr>
        <p:spPr>
          <a:xfrm>
            <a:off x="7315200" y="1828800"/>
            <a:ext cx="3798489" cy="457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62E8A565-E924-294C-743D-10199B41865E}"/>
              </a:ext>
            </a:extLst>
          </p:cNvPr>
          <p:cNvSpPr/>
          <p:nvPr/>
        </p:nvSpPr>
        <p:spPr>
          <a:xfrm>
            <a:off x="1041771" y="2886421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B9903830-DB69-4CBD-1F23-D219736D0FD2}"/>
              </a:ext>
            </a:extLst>
          </p:cNvPr>
          <p:cNvSpPr/>
          <p:nvPr/>
        </p:nvSpPr>
        <p:spPr>
          <a:xfrm>
            <a:off x="1799694" y="2886421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0D0F6141-B2CA-6425-9BD8-698622F799E1}"/>
              </a:ext>
            </a:extLst>
          </p:cNvPr>
          <p:cNvSpPr/>
          <p:nvPr/>
        </p:nvSpPr>
        <p:spPr>
          <a:xfrm>
            <a:off x="2524695" y="2886421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97B0C876-1F08-BB0B-1BD5-3AC10543FD1F}"/>
              </a:ext>
            </a:extLst>
          </p:cNvPr>
          <p:cNvSpPr/>
          <p:nvPr/>
        </p:nvSpPr>
        <p:spPr>
          <a:xfrm>
            <a:off x="3179578" y="2886421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5F8F9945-C846-CB5C-4AF9-610EB3A90F6C}"/>
              </a:ext>
            </a:extLst>
          </p:cNvPr>
          <p:cNvSpPr/>
          <p:nvPr/>
        </p:nvSpPr>
        <p:spPr>
          <a:xfrm>
            <a:off x="3859941" y="2886421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FCE790AB-F565-9843-6D44-61E8346D88BE}"/>
              </a:ext>
            </a:extLst>
          </p:cNvPr>
          <p:cNvSpPr/>
          <p:nvPr/>
        </p:nvSpPr>
        <p:spPr>
          <a:xfrm>
            <a:off x="1031937" y="3731993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2F8A31E1-D4E6-9627-E79A-FD9A27E16018}"/>
              </a:ext>
            </a:extLst>
          </p:cNvPr>
          <p:cNvSpPr/>
          <p:nvPr/>
        </p:nvSpPr>
        <p:spPr>
          <a:xfrm>
            <a:off x="1789860" y="3731993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04CAEB9A-2857-4089-E39E-DFB1EE8B7ED7}"/>
              </a:ext>
            </a:extLst>
          </p:cNvPr>
          <p:cNvSpPr/>
          <p:nvPr/>
        </p:nvSpPr>
        <p:spPr>
          <a:xfrm>
            <a:off x="2514861" y="3731993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48B1D8BD-F92A-107D-EDC5-5199587AEF08}"/>
              </a:ext>
            </a:extLst>
          </p:cNvPr>
          <p:cNvSpPr/>
          <p:nvPr/>
        </p:nvSpPr>
        <p:spPr>
          <a:xfrm>
            <a:off x="3169744" y="3731993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7162D7C-F71B-16C2-5372-7F89FD5B4CEB}"/>
              </a:ext>
            </a:extLst>
          </p:cNvPr>
          <p:cNvSpPr/>
          <p:nvPr/>
        </p:nvSpPr>
        <p:spPr>
          <a:xfrm>
            <a:off x="3850107" y="3731993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30C6BC2D-2480-97C7-8050-1B533082ABE5}"/>
              </a:ext>
            </a:extLst>
          </p:cNvPr>
          <p:cNvSpPr/>
          <p:nvPr/>
        </p:nvSpPr>
        <p:spPr>
          <a:xfrm>
            <a:off x="7545452" y="2886421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1012276-7735-1D14-C0E2-A1E41D4A9E45}"/>
              </a:ext>
            </a:extLst>
          </p:cNvPr>
          <p:cNvSpPr/>
          <p:nvPr/>
        </p:nvSpPr>
        <p:spPr>
          <a:xfrm>
            <a:off x="8303375" y="2886421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1D5DC1F-228E-06C0-B721-7247E99F4BE1}"/>
              </a:ext>
            </a:extLst>
          </p:cNvPr>
          <p:cNvSpPr/>
          <p:nvPr/>
        </p:nvSpPr>
        <p:spPr>
          <a:xfrm>
            <a:off x="9028376" y="2886421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75D5747-1DA4-F047-4F7F-2CB9EEF6DB0D}"/>
              </a:ext>
            </a:extLst>
          </p:cNvPr>
          <p:cNvSpPr/>
          <p:nvPr/>
        </p:nvSpPr>
        <p:spPr>
          <a:xfrm>
            <a:off x="9683259" y="2886421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5ADB7958-D360-EE45-02AF-CF1782333707}"/>
              </a:ext>
            </a:extLst>
          </p:cNvPr>
          <p:cNvSpPr/>
          <p:nvPr/>
        </p:nvSpPr>
        <p:spPr>
          <a:xfrm>
            <a:off x="10363622" y="2886421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39D3CE6A-0A20-3E7A-4C48-0A7910A16B3E}"/>
              </a:ext>
            </a:extLst>
          </p:cNvPr>
          <p:cNvSpPr/>
          <p:nvPr/>
        </p:nvSpPr>
        <p:spPr>
          <a:xfrm>
            <a:off x="7535618" y="3731993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8801FBE5-AFC5-358F-4986-7EA19B3A4D13}"/>
              </a:ext>
            </a:extLst>
          </p:cNvPr>
          <p:cNvSpPr/>
          <p:nvPr/>
        </p:nvSpPr>
        <p:spPr>
          <a:xfrm>
            <a:off x="8293541" y="3731993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C63BEBBD-ADD0-84C9-0A63-11CE91385A6F}"/>
              </a:ext>
            </a:extLst>
          </p:cNvPr>
          <p:cNvSpPr/>
          <p:nvPr/>
        </p:nvSpPr>
        <p:spPr>
          <a:xfrm>
            <a:off x="9018542" y="3731993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59A6A8F3-4363-138E-0647-BB08622D95E7}"/>
              </a:ext>
            </a:extLst>
          </p:cNvPr>
          <p:cNvSpPr/>
          <p:nvPr/>
        </p:nvSpPr>
        <p:spPr>
          <a:xfrm>
            <a:off x="9673425" y="3731993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98C18CE5-025F-25F3-AAF4-EC4CC9E0D6A2}"/>
              </a:ext>
            </a:extLst>
          </p:cNvPr>
          <p:cNvSpPr/>
          <p:nvPr/>
        </p:nvSpPr>
        <p:spPr>
          <a:xfrm>
            <a:off x="10353788" y="3731993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367050CF-2833-F617-058F-55CB35A2C8D8}"/>
              </a:ext>
            </a:extLst>
          </p:cNvPr>
          <p:cNvSpPr/>
          <p:nvPr/>
        </p:nvSpPr>
        <p:spPr>
          <a:xfrm>
            <a:off x="1055360" y="4577565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CD6C85E2-1BDD-FB1C-3D33-9BDDC0630766}"/>
              </a:ext>
            </a:extLst>
          </p:cNvPr>
          <p:cNvSpPr/>
          <p:nvPr/>
        </p:nvSpPr>
        <p:spPr>
          <a:xfrm>
            <a:off x="1813283" y="4577565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9E8B70D3-D310-948F-40BE-DF2DAEAE8524}"/>
              </a:ext>
            </a:extLst>
          </p:cNvPr>
          <p:cNvSpPr/>
          <p:nvPr/>
        </p:nvSpPr>
        <p:spPr>
          <a:xfrm>
            <a:off x="2538284" y="4577565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34F67DCC-05A3-0B8E-D741-EE7BB9447174}"/>
              </a:ext>
            </a:extLst>
          </p:cNvPr>
          <p:cNvSpPr/>
          <p:nvPr/>
        </p:nvSpPr>
        <p:spPr>
          <a:xfrm>
            <a:off x="3193167" y="4577565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E47CFE9B-19B5-7D53-8517-983B0BE8EFF7}"/>
              </a:ext>
            </a:extLst>
          </p:cNvPr>
          <p:cNvSpPr/>
          <p:nvPr/>
        </p:nvSpPr>
        <p:spPr>
          <a:xfrm>
            <a:off x="3873530" y="4577565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F0B670EC-2458-D148-268A-5FE5E5E25441}"/>
              </a:ext>
            </a:extLst>
          </p:cNvPr>
          <p:cNvSpPr/>
          <p:nvPr/>
        </p:nvSpPr>
        <p:spPr>
          <a:xfrm>
            <a:off x="7527658" y="4577565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3F11C50A-B8AB-5CFA-53C3-236B9AA444FE}"/>
              </a:ext>
            </a:extLst>
          </p:cNvPr>
          <p:cNvSpPr/>
          <p:nvPr/>
        </p:nvSpPr>
        <p:spPr>
          <a:xfrm>
            <a:off x="8285581" y="4577565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39E20E94-0BDD-1AB9-9B94-9CA11A45411B}"/>
              </a:ext>
            </a:extLst>
          </p:cNvPr>
          <p:cNvSpPr/>
          <p:nvPr/>
        </p:nvSpPr>
        <p:spPr>
          <a:xfrm>
            <a:off x="9010582" y="4577565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F182BF06-775D-FF93-51B2-4AD47EDFEC36}"/>
              </a:ext>
            </a:extLst>
          </p:cNvPr>
          <p:cNvSpPr/>
          <p:nvPr/>
        </p:nvSpPr>
        <p:spPr>
          <a:xfrm>
            <a:off x="9665465" y="4577565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0DB12FB6-3704-F9CE-EFB2-67603D5E54D3}"/>
              </a:ext>
            </a:extLst>
          </p:cNvPr>
          <p:cNvSpPr/>
          <p:nvPr/>
        </p:nvSpPr>
        <p:spPr>
          <a:xfrm>
            <a:off x="10345828" y="4577565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7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62BEC28-F1AC-2F91-476D-40A5D3BE6FDC}"/>
              </a:ext>
            </a:extLst>
          </p:cNvPr>
          <p:cNvSpPr>
            <a:spLocks noChangeAspect="1"/>
          </p:cNvSpPr>
          <p:nvPr/>
        </p:nvSpPr>
        <p:spPr>
          <a:xfrm>
            <a:off x="686489" y="1587451"/>
            <a:ext cx="4254308" cy="51206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CC379-F562-2EA5-3D8D-0CFAE303A8F5}"/>
              </a:ext>
            </a:extLst>
          </p:cNvPr>
          <p:cNvSpPr>
            <a:spLocks noChangeAspect="1"/>
          </p:cNvSpPr>
          <p:nvPr/>
        </p:nvSpPr>
        <p:spPr>
          <a:xfrm>
            <a:off x="914400" y="1828800"/>
            <a:ext cx="3798489" cy="45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8FD90-917C-0453-D918-00E0CBF53DBE}"/>
              </a:ext>
            </a:extLst>
          </p:cNvPr>
          <p:cNvSpPr>
            <a:spLocks noChangeAspect="1"/>
          </p:cNvSpPr>
          <p:nvPr/>
        </p:nvSpPr>
        <p:spPr>
          <a:xfrm>
            <a:off x="7315200" y="1828800"/>
            <a:ext cx="3798489" cy="457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62E8A565-E924-294C-743D-10199B41865E}"/>
              </a:ext>
            </a:extLst>
          </p:cNvPr>
          <p:cNvSpPr/>
          <p:nvPr/>
        </p:nvSpPr>
        <p:spPr>
          <a:xfrm>
            <a:off x="1041771" y="2886421"/>
            <a:ext cx="619432" cy="582561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B9903830-DB69-4CBD-1F23-D219736D0FD2}"/>
              </a:ext>
            </a:extLst>
          </p:cNvPr>
          <p:cNvSpPr/>
          <p:nvPr/>
        </p:nvSpPr>
        <p:spPr>
          <a:xfrm>
            <a:off x="1799694" y="2886421"/>
            <a:ext cx="619432" cy="582561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0D0F6141-B2CA-6425-9BD8-698622F799E1}"/>
              </a:ext>
            </a:extLst>
          </p:cNvPr>
          <p:cNvSpPr/>
          <p:nvPr/>
        </p:nvSpPr>
        <p:spPr>
          <a:xfrm>
            <a:off x="2524695" y="2886421"/>
            <a:ext cx="619432" cy="582561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97B0C876-1F08-BB0B-1BD5-3AC10543FD1F}"/>
              </a:ext>
            </a:extLst>
          </p:cNvPr>
          <p:cNvSpPr/>
          <p:nvPr/>
        </p:nvSpPr>
        <p:spPr>
          <a:xfrm>
            <a:off x="3179578" y="2886421"/>
            <a:ext cx="619432" cy="582561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5F8F9945-C846-CB5C-4AF9-610EB3A90F6C}"/>
              </a:ext>
            </a:extLst>
          </p:cNvPr>
          <p:cNvSpPr/>
          <p:nvPr/>
        </p:nvSpPr>
        <p:spPr>
          <a:xfrm>
            <a:off x="3859941" y="2886421"/>
            <a:ext cx="619432" cy="582561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FCE790AB-F565-9843-6D44-61E8346D88BE}"/>
              </a:ext>
            </a:extLst>
          </p:cNvPr>
          <p:cNvSpPr/>
          <p:nvPr/>
        </p:nvSpPr>
        <p:spPr>
          <a:xfrm>
            <a:off x="1031937" y="3731993"/>
            <a:ext cx="619432" cy="582561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2F8A31E1-D4E6-9627-E79A-FD9A27E16018}"/>
              </a:ext>
            </a:extLst>
          </p:cNvPr>
          <p:cNvSpPr/>
          <p:nvPr/>
        </p:nvSpPr>
        <p:spPr>
          <a:xfrm>
            <a:off x="1789860" y="3731993"/>
            <a:ext cx="619432" cy="582561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04CAEB9A-2857-4089-E39E-DFB1EE8B7ED7}"/>
              </a:ext>
            </a:extLst>
          </p:cNvPr>
          <p:cNvSpPr/>
          <p:nvPr/>
        </p:nvSpPr>
        <p:spPr>
          <a:xfrm>
            <a:off x="2514861" y="3731993"/>
            <a:ext cx="619432" cy="582561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48B1D8BD-F92A-107D-EDC5-5199587AEF08}"/>
              </a:ext>
            </a:extLst>
          </p:cNvPr>
          <p:cNvSpPr/>
          <p:nvPr/>
        </p:nvSpPr>
        <p:spPr>
          <a:xfrm>
            <a:off x="3169744" y="3731993"/>
            <a:ext cx="619432" cy="582561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7162D7C-F71B-16C2-5372-7F89FD5B4CEB}"/>
              </a:ext>
            </a:extLst>
          </p:cNvPr>
          <p:cNvSpPr/>
          <p:nvPr/>
        </p:nvSpPr>
        <p:spPr>
          <a:xfrm>
            <a:off x="3850107" y="3731993"/>
            <a:ext cx="619432" cy="582561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30C6BC2D-2480-97C7-8050-1B533082ABE5}"/>
              </a:ext>
            </a:extLst>
          </p:cNvPr>
          <p:cNvSpPr/>
          <p:nvPr/>
        </p:nvSpPr>
        <p:spPr>
          <a:xfrm>
            <a:off x="7545452" y="2886421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1012276-7735-1D14-C0E2-A1E41D4A9E45}"/>
              </a:ext>
            </a:extLst>
          </p:cNvPr>
          <p:cNvSpPr/>
          <p:nvPr/>
        </p:nvSpPr>
        <p:spPr>
          <a:xfrm>
            <a:off x="8303375" y="2886421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1D5DC1F-228E-06C0-B721-7247E99F4BE1}"/>
              </a:ext>
            </a:extLst>
          </p:cNvPr>
          <p:cNvSpPr/>
          <p:nvPr/>
        </p:nvSpPr>
        <p:spPr>
          <a:xfrm>
            <a:off x="9028376" y="2886421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75D5747-1DA4-F047-4F7F-2CB9EEF6DB0D}"/>
              </a:ext>
            </a:extLst>
          </p:cNvPr>
          <p:cNvSpPr/>
          <p:nvPr/>
        </p:nvSpPr>
        <p:spPr>
          <a:xfrm>
            <a:off x="9683259" y="2886421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5ADB7958-D360-EE45-02AF-CF1782333707}"/>
              </a:ext>
            </a:extLst>
          </p:cNvPr>
          <p:cNvSpPr/>
          <p:nvPr/>
        </p:nvSpPr>
        <p:spPr>
          <a:xfrm>
            <a:off x="10363622" y="2886421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39D3CE6A-0A20-3E7A-4C48-0A7910A16B3E}"/>
              </a:ext>
            </a:extLst>
          </p:cNvPr>
          <p:cNvSpPr/>
          <p:nvPr/>
        </p:nvSpPr>
        <p:spPr>
          <a:xfrm>
            <a:off x="7535618" y="3731993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8801FBE5-AFC5-358F-4986-7EA19B3A4D13}"/>
              </a:ext>
            </a:extLst>
          </p:cNvPr>
          <p:cNvSpPr/>
          <p:nvPr/>
        </p:nvSpPr>
        <p:spPr>
          <a:xfrm>
            <a:off x="8293541" y="3731993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C63BEBBD-ADD0-84C9-0A63-11CE91385A6F}"/>
              </a:ext>
            </a:extLst>
          </p:cNvPr>
          <p:cNvSpPr/>
          <p:nvPr/>
        </p:nvSpPr>
        <p:spPr>
          <a:xfrm>
            <a:off x="9018542" y="3731993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59A6A8F3-4363-138E-0647-BB08622D95E7}"/>
              </a:ext>
            </a:extLst>
          </p:cNvPr>
          <p:cNvSpPr/>
          <p:nvPr/>
        </p:nvSpPr>
        <p:spPr>
          <a:xfrm>
            <a:off x="9673425" y="3731993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98C18CE5-025F-25F3-AAF4-EC4CC9E0D6A2}"/>
              </a:ext>
            </a:extLst>
          </p:cNvPr>
          <p:cNvSpPr/>
          <p:nvPr/>
        </p:nvSpPr>
        <p:spPr>
          <a:xfrm>
            <a:off x="10353788" y="3731993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367050CF-2833-F617-058F-55CB35A2C8D8}"/>
              </a:ext>
            </a:extLst>
          </p:cNvPr>
          <p:cNvSpPr/>
          <p:nvPr/>
        </p:nvSpPr>
        <p:spPr>
          <a:xfrm>
            <a:off x="1055360" y="4577565"/>
            <a:ext cx="619432" cy="582561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CD6C85E2-1BDD-FB1C-3D33-9BDDC0630766}"/>
              </a:ext>
            </a:extLst>
          </p:cNvPr>
          <p:cNvSpPr/>
          <p:nvPr/>
        </p:nvSpPr>
        <p:spPr>
          <a:xfrm>
            <a:off x="1813283" y="4577565"/>
            <a:ext cx="619432" cy="582561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9E8B70D3-D310-948F-40BE-DF2DAEAE8524}"/>
              </a:ext>
            </a:extLst>
          </p:cNvPr>
          <p:cNvSpPr/>
          <p:nvPr/>
        </p:nvSpPr>
        <p:spPr>
          <a:xfrm>
            <a:off x="2538284" y="4577565"/>
            <a:ext cx="619432" cy="582561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34F67DCC-05A3-0B8E-D741-EE7BB9447174}"/>
              </a:ext>
            </a:extLst>
          </p:cNvPr>
          <p:cNvSpPr/>
          <p:nvPr/>
        </p:nvSpPr>
        <p:spPr>
          <a:xfrm>
            <a:off x="3193167" y="4577565"/>
            <a:ext cx="619432" cy="582561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E47CFE9B-19B5-7D53-8517-983B0BE8EFF7}"/>
              </a:ext>
            </a:extLst>
          </p:cNvPr>
          <p:cNvSpPr/>
          <p:nvPr/>
        </p:nvSpPr>
        <p:spPr>
          <a:xfrm>
            <a:off x="3873530" y="4577565"/>
            <a:ext cx="619432" cy="582561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F0B670EC-2458-D148-268A-5FE5E5E25441}"/>
              </a:ext>
            </a:extLst>
          </p:cNvPr>
          <p:cNvSpPr/>
          <p:nvPr/>
        </p:nvSpPr>
        <p:spPr>
          <a:xfrm>
            <a:off x="7527658" y="4577565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3F11C50A-B8AB-5CFA-53C3-236B9AA444FE}"/>
              </a:ext>
            </a:extLst>
          </p:cNvPr>
          <p:cNvSpPr/>
          <p:nvPr/>
        </p:nvSpPr>
        <p:spPr>
          <a:xfrm>
            <a:off x="8285581" y="4577565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39E20E94-0BDD-1AB9-9B94-9CA11A45411B}"/>
              </a:ext>
            </a:extLst>
          </p:cNvPr>
          <p:cNvSpPr/>
          <p:nvPr/>
        </p:nvSpPr>
        <p:spPr>
          <a:xfrm>
            <a:off x="9010582" y="4577565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F182BF06-775D-FF93-51B2-4AD47EDFEC36}"/>
              </a:ext>
            </a:extLst>
          </p:cNvPr>
          <p:cNvSpPr/>
          <p:nvPr/>
        </p:nvSpPr>
        <p:spPr>
          <a:xfrm>
            <a:off x="9665465" y="4577565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0DB12FB6-3704-F9CE-EFB2-67603D5E54D3}"/>
              </a:ext>
            </a:extLst>
          </p:cNvPr>
          <p:cNvSpPr/>
          <p:nvPr/>
        </p:nvSpPr>
        <p:spPr>
          <a:xfrm>
            <a:off x="10345828" y="4577565"/>
            <a:ext cx="619432" cy="582561"/>
          </a:xfrm>
          <a:prstGeom prst="star5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5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New Display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Display</dc:title>
  <dc:creator>Lillian XU</dc:creator>
  <cp:lastModifiedBy>Lillian XU</cp:lastModifiedBy>
  <cp:revision>1</cp:revision>
  <dcterms:created xsi:type="dcterms:W3CDTF">2023-07-21T23:53:49Z</dcterms:created>
  <dcterms:modified xsi:type="dcterms:W3CDTF">2023-07-21T23:55:03Z</dcterms:modified>
</cp:coreProperties>
</file>