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89" r:id="rId3"/>
    <p:sldId id="292" r:id="rId4"/>
    <p:sldId id="290" r:id="rId5"/>
    <p:sldId id="323" r:id="rId6"/>
    <p:sldId id="324" r:id="rId7"/>
    <p:sldId id="298" r:id="rId8"/>
    <p:sldId id="326" r:id="rId9"/>
    <p:sldId id="327" r:id="rId10"/>
    <p:sldId id="328" r:id="rId11"/>
    <p:sldId id="329" r:id="rId12"/>
    <p:sldId id="330" r:id="rId13"/>
    <p:sldId id="315" r:id="rId14"/>
    <p:sldId id="316" r:id="rId15"/>
    <p:sldId id="317" r:id="rId16"/>
    <p:sldId id="318" r:id="rId17"/>
    <p:sldId id="319" r:id="rId18"/>
    <p:sldId id="313" r:id="rId19"/>
    <p:sldId id="309" r:id="rId20"/>
    <p:sldId id="310" r:id="rId21"/>
    <p:sldId id="308" r:id="rId22"/>
    <p:sldId id="331" r:id="rId23"/>
    <p:sldId id="300" r:id="rId24"/>
    <p:sldId id="301" r:id="rId25"/>
    <p:sldId id="302" r:id="rId26"/>
    <p:sldId id="303" r:id="rId27"/>
    <p:sldId id="278" r:id="rId28"/>
    <p:sldId id="269" r:id="rId29"/>
    <p:sldId id="283" r:id="rId30"/>
    <p:sldId id="284" r:id="rId31"/>
    <p:sldId id="282" r:id="rId32"/>
    <p:sldId id="270" r:id="rId33"/>
    <p:sldId id="285" r:id="rId34"/>
    <p:sldId id="271" r:id="rId35"/>
    <p:sldId id="286" r:id="rId36"/>
    <p:sldId id="275" r:id="rId37"/>
    <p:sldId id="276" r:id="rId38"/>
    <p:sldId id="287" r:id="rId39"/>
    <p:sldId id="288" r:id="rId40"/>
    <p:sldId id="320" r:id="rId41"/>
    <p:sldId id="321" r:id="rId42"/>
    <p:sldId id="322"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BF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19" autoAdjust="0"/>
    <p:restoredTop sz="72702"/>
  </p:normalViewPr>
  <p:slideViewPr>
    <p:cSldViewPr snapToGrid="0">
      <p:cViewPr varScale="1">
        <p:scale>
          <a:sx n="90" d="100"/>
          <a:sy n="90" d="100"/>
        </p:scale>
        <p:origin x="272" y="2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1748-0B0C-4588-91BD-B583CCBFFD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B2C868-7C2F-4A66-B822-33132D7C03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5B5288-F075-4964-898A-384DA1E00A4A}"/>
              </a:ext>
            </a:extLst>
          </p:cNvPr>
          <p:cNvSpPr>
            <a:spLocks noGrp="1"/>
          </p:cNvSpPr>
          <p:nvPr>
            <p:ph type="dt" sz="half" idx="10"/>
          </p:nvPr>
        </p:nvSpPr>
        <p:spPr/>
        <p:txBody>
          <a:bodyPr/>
          <a:lstStyle/>
          <a:p>
            <a:fld id="{38E3FAD6-970D-4B56-B163-D58CF786860E}" type="datetimeFigureOut">
              <a:rPr lang="en-US" smtClean="0"/>
              <a:t>9/19/23</a:t>
            </a:fld>
            <a:endParaRPr lang="en-US"/>
          </a:p>
        </p:txBody>
      </p:sp>
      <p:sp>
        <p:nvSpPr>
          <p:cNvPr id="5" name="Footer Placeholder 4">
            <a:extLst>
              <a:ext uri="{FF2B5EF4-FFF2-40B4-BE49-F238E27FC236}">
                <a16:creationId xmlns:a16="http://schemas.microsoft.com/office/drawing/2014/main" id="{FB3DB16C-D4EF-4360-9748-BFF4BEADA6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6B8B8F-6E94-4BD1-90A8-CC1A1434377D}"/>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814139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EE28E-8C54-4F7C-B729-020BADE463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01CD7B-46E0-455E-B9F0-E564E78BF43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F96DE-7C83-4B97-B905-E9054DE8D9A9}"/>
              </a:ext>
            </a:extLst>
          </p:cNvPr>
          <p:cNvSpPr>
            <a:spLocks noGrp="1"/>
          </p:cNvSpPr>
          <p:nvPr>
            <p:ph type="dt" sz="half" idx="10"/>
          </p:nvPr>
        </p:nvSpPr>
        <p:spPr/>
        <p:txBody>
          <a:bodyPr/>
          <a:lstStyle/>
          <a:p>
            <a:fld id="{38E3FAD6-970D-4B56-B163-D58CF786860E}" type="datetimeFigureOut">
              <a:rPr lang="en-US" smtClean="0"/>
              <a:t>9/19/23</a:t>
            </a:fld>
            <a:endParaRPr lang="en-US"/>
          </a:p>
        </p:txBody>
      </p:sp>
      <p:sp>
        <p:nvSpPr>
          <p:cNvPr id="5" name="Footer Placeholder 4">
            <a:extLst>
              <a:ext uri="{FF2B5EF4-FFF2-40B4-BE49-F238E27FC236}">
                <a16:creationId xmlns:a16="http://schemas.microsoft.com/office/drawing/2014/main" id="{244C9BD8-97FC-4D29-B22C-D5BB56F77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A847E2-23BF-4FCD-AFC3-C934A395A03D}"/>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3258358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A85FE0-D74D-4D69-AE77-BC95D849C9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70B251-289B-4AC4-83C9-37C1DAA1D42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B0F34A-2CBA-46BD-8B07-8798B0C454A5}"/>
              </a:ext>
            </a:extLst>
          </p:cNvPr>
          <p:cNvSpPr>
            <a:spLocks noGrp="1"/>
          </p:cNvSpPr>
          <p:nvPr>
            <p:ph type="dt" sz="half" idx="10"/>
          </p:nvPr>
        </p:nvSpPr>
        <p:spPr/>
        <p:txBody>
          <a:bodyPr/>
          <a:lstStyle/>
          <a:p>
            <a:fld id="{38E3FAD6-970D-4B56-B163-D58CF786860E}" type="datetimeFigureOut">
              <a:rPr lang="en-US" smtClean="0"/>
              <a:t>9/19/23</a:t>
            </a:fld>
            <a:endParaRPr lang="en-US"/>
          </a:p>
        </p:txBody>
      </p:sp>
      <p:sp>
        <p:nvSpPr>
          <p:cNvPr id="5" name="Footer Placeholder 4">
            <a:extLst>
              <a:ext uri="{FF2B5EF4-FFF2-40B4-BE49-F238E27FC236}">
                <a16:creationId xmlns:a16="http://schemas.microsoft.com/office/drawing/2014/main" id="{72A128F9-179A-4A07-9E8F-C615C85F2A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77A45B-39D7-41AA-819F-264EDD926BD4}"/>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707445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BA923-7FCD-47DA-AC1C-203700E30F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3730A8-9C32-4425-B2F4-8305964A620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F791A4-4552-4D40-8668-2DBA2BECDB8D}"/>
              </a:ext>
            </a:extLst>
          </p:cNvPr>
          <p:cNvSpPr>
            <a:spLocks noGrp="1"/>
          </p:cNvSpPr>
          <p:nvPr>
            <p:ph type="dt" sz="half" idx="10"/>
          </p:nvPr>
        </p:nvSpPr>
        <p:spPr/>
        <p:txBody>
          <a:bodyPr/>
          <a:lstStyle/>
          <a:p>
            <a:fld id="{38E3FAD6-970D-4B56-B163-D58CF786860E}" type="datetimeFigureOut">
              <a:rPr lang="en-US" smtClean="0"/>
              <a:t>9/19/23</a:t>
            </a:fld>
            <a:endParaRPr lang="en-US"/>
          </a:p>
        </p:txBody>
      </p:sp>
      <p:sp>
        <p:nvSpPr>
          <p:cNvPr id="5" name="Footer Placeholder 4">
            <a:extLst>
              <a:ext uri="{FF2B5EF4-FFF2-40B4-BE49-F238E27FC236}">
                <a16:creationId xmlns:a16="http://schemas.microsoft.com/office/drawing/2014/main" id="{F2F1AE3D-7066-48DF-93A0-E186666806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86832D-190E-40AB-BAA5-DA67F5F38B86}"/>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4455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C4CF1-6663-472C-BB0A-59E96EFB91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397ABA-E205-49FC-AC8E-7F2E124D5B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EA18CA1-8C54-45D7-98CA-A73037F78648}"/>
              </a:ext>
            </a:extLst>
          </p:cNvPr>
          <p:cNvSpPr>
            <a:spLocks noGrp="1"/>
          </p:cNvSpPr>
          <p:nvPr>
            <p:ph type="dt" sz="half" idx="10"/>
          </p:nvPr>
        </p:nvSpPr>
        <p:spPr/>
        <p:txBody>
          <a:bodyPr/>
          <a:lstStyle/>
          <a:p>
            <a:fld id="{38E3FAD6-970D-4B56-B163-D58CF786860E}" type="datetimeFigureOut">
              <a:rPr lang="en-US" smtClean="0"/>
              <a:t>9/19/23</a:t>
            </a:fld>
            <a:endParaRPr lang="en-US"/>
          </a:p>
        </p:txBody>
      </p:sp>
      <p:sp>
        <p:nvSpPr>
          <p:cNvPr id="5" name="Footer Placeholder 4">
            <a:extLst>
              <a:ext uri="{FF2B5EF4-FFF2-40B4-BE49-F238E27FC236}">
                <a16:creationId xmlns:a16="http://schemas.microsoft.com/office/drawing/2014/main" id="{980DE858-7432-44D1-BECC-58C9F46DBE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32475E-9F0A-400D-AC2B-F77B5083850D}"/>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3312557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DD0F-3A59-48EF-846C-E9443CF67E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A002C6-965E-48CF-9EFD-132E19DF015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AD302E-4AEB-4E0C-A980-DBC10D369C1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801B61-71D6-4554-96A4-1BB6C510AD2B}"/>
              </a:ext>
            </a:extLst>
          </p:cNvPr>
          <p:cNvSpPr>
            <a:spLocks noGrp="1"/>
          </p:cNvSpPr>
          <p:nvPr>
            <p:ph type="dt" sz="half" idx="10"/>
          </p:nvPr>
        </p:nvSpPr>
        <p:spPr/>
        <p:txBody>
          <a:bodyPr/>
          <a:lstStyle/>
          <a:p>
            <a:fld id="{38E3FAD6-970D-4B56-B163-D58CF786860E}" type="datetimeFigureOut">
              <a:rPr lang="en-US" smtClean="0"/>
              <a:t>9/19/23</a:t>
            </a:fld>
            <a:endParaRPr lang="en-US"/>
          </a:p>
        </p:txBody>
      </p:sp>
      <p:sp>
        <p:nvSpPr>
          <p:cNvPr id="6" name="Footer Placeholder 5">
            <a:extLst>
              <a:ext uri="{FF2B5EF4-FFF2-40B4-BE49-F238E27FC236}">
                <a16:creationId xmlns:a16="http://schemas.microsoft.com/office/drawing/2014/main" id="{2FF5A8EB-ED8A-45DF-93B4-1BA1DEB8AC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7C54E3-6355-4235-B0F7-535F6517795A}"/>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2993519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CD1D-B88E-4F0B-AC1C-B32603613A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E3D3E0-D408-411A-9573-52FD664D19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29EDF33-1E2A-4888-BB71-26C57BD1248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196A15-5229-4FFD-8D19-B5674EC87F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C704F4B-5FEB-4B2E-A8E7-38C2927D973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981D7C-0CD9-4079-AFF1-24F097128F52}"/>
              </a:ext>
            </a:extLst>
          </p:cNvPr>
          <p:cNvSpPr>
            <a:spLocks noGrp="1"/>
          </p:cNvSpPr>
          <p:nvPr>
            <p:ph type="dt" sz="half" idx="10"/>
          </p:nvPr>
        </p:nvSpPr>
        <p:spPr/>
        <p:txBody>
          <a:bodyPr/>
          <a:lstStyle/>
          <a:p>
            <a:fld id="{38E3FAD6-970D-4B56-B163-D58CF786860E}" type="datetimeFigureOut">
              <a:rPr lang="en-US" smtClean="0"/>
              <a:t>9/19/23</a:t>
            </a:fld>
            <a:endParaRPr lang="en-US"/>
          </a:p>
        </p:txBody>
      </p:sp>
      <p:sp>
        <p:nvSpPr>
          <p:cNvPr id="8" name="Footer Placeholder 7">
            <a:extLst>
              <a:ext uri="{FF2B5EF4-FFF2-40B4-BE49-F238E27FC236}">
                <a16:creationId xmlns:a16="http://schemas.microsoft.com/office/drawing/2014/main" id="{AE8B0A3E-170A-44FD-9E87-A25EDACA74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DD6DB3-2162-40A0-8BCD-0228F2899A13}"/>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2726415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B9854-308C-4140-9BD0-CA41A68105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5AECC6-306E-4B5D-AD17-BCFCD1CB2770}"/>
              </a:ext>
            </a:extLst>
          </p:cNvPr>
          <p:cNvSpPr>
            <a:spLocks noGrp="1"/>
          </p:cNvSpPr>
          <p:nvPr>
            <p:ph type="dt" sz="half" idx="10"/>
          </p:nvPr>
        </p:nvSpPr>
        <p:spPr/>
        <p:txBody>
          <a:bodyPr/>
          <a:lstStyle/>
          <a:p>
            <a:fld id="{38E3FAD6-970D-4B56-B163-D58CF786860E}" type="datetimeFigureOut">
              <a:rPr lang="en-US" smtClean="0"/>
              <a:t>9/19/23</a:t>
            </a:fld>
            <a:endParaRPr lang="en-US"/>
          </a:p>
        </p:txBody>
      </p:sp>
      <p:sp>
        <p:nvSpPr>
          <p:cNvPr id="4" name="Footer Placeholder 3">
            <a:extLst>
              <a:ext uri="{FF2B5EF4-FFF2-40B4-BE49-F238E27FC236}">
                <a16:creationId xmlns:a16="http://schemas.microsoft.com/office/drawing/2014/main" id="{1DCF3F78-6890-41A8-899D-88A4A96B91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42898A-8EBC-4451-85D0-F66646E6A770}"/>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2812519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002139-9A9C-4E49-934E-83D1F0A98717}"/>
              </a:ext>
            </a:extLst>
          </p:cNvPr>
          <p:cNvSpPr>
            <a:spLocks noGrp="1"/>
          </p:cNvSpPr>
          <p:nvPr>
            <p:ph type="dt" sz="half" idx="10"/>
          </p:nvPr>
        </p:nvSpPr>
        <p:spPr/>
        <p:txBody>
          <a:bodyPr/>
          <a:lstStyle/>
          <a:p>
            <a:fld id="{38E3FAD6-970D-4B56-B163-D58CF786860E}" type="datetimeFigureOut">
              <a:rPr lang="en-US" smtClean="0"/>
              <a:t>9/19/23</a:t>
            </a:fld>
            <a:endParaRPr lang="en-US"/>
          </a:p>
        </p:txBody>
      </p:sp>
      <p:sp>
        <p:nvSpPr>
          <p:cNvPr id="3" name="Footer Placeholder 2">
            <a:extLst>
              <a:ext uri="{FF2B5EF4-FFF2-40B4-BE49-F238E27FC236}">
                <a16:creationId xmlns:a16="http://schemas.microsoft.com/office/drawing/2014/main" id="{8D9FFF0F-BCED-4578-A36C-2FAD0A0055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D7AB91-F57B-40B3-B5CB-47A630A815A0}"/>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412038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392F4-7239-4F97-934E-2F89B1A829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F71DC4-D5AC-4EB9-BC53-40AD53E60F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533635-50F6-48A0-905C-00A5A3805E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38425F-86E0-474E-9A76-F748A9843010}"/>
              </a:ext>
            </a:extLst>
          </p:cNvPr>
          <p:cNvSpPr>
            <a:spLocks noGrp="1"/>
          </p:cNvSpPr>
          <p:nvPr>
            <p:ph type="dt" sz="half" idx="10"/>
          </p:nvPr>
        </p:nvSpPr>
        <p:spPr/>
        <p:txBody>
          <a:bodyPr/>
          <a:lstStyle/>
          <a:p>
            <a:fld id="{38E3FAD6-970D-4B56-B163-D58CF786860E}" type="datetimeFigureOut">
              <a:rPr lang="en-US" smtClean="0"/>
              <a:t>9/19/23</a:t>
            </a:fld>
            <a:endParaRPr lang="en-US"/>
          </a:p>
        </p:txBody>
      </p:sp>
      <p:sp>
        <p:nvSpPr>
          <p:cNvPr id="6" name="Footer Placeholder 5">
            <a:extLst>
              <a:ext uri="{FF2B5EF4-FFF2-40B4-BE49-F238E27FC236}">
                <a16:creationId xmlns:a16="http://schemas.microsoft.com/office/drawing/2014/main" id="{34C13027-C089-4568-B5B2-08714430AD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0E5C42-0EF3-4FBD-BF4A-50718AB6115A}"/>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153218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756FF-0E36-4BD1-A4EC-0B4D58EB45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9E9828-DC05-489A-A83E-15C02879B4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236CB1-5F45-47C0-AEEE-C0A3E9DC99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67E0F6-E123-483C-B932-CA88DEED3A97}"/>
              </a:ext>
            </a:extLst>
          </p:cNvPr>
          <p:cNvSpPr>
            <a:spLocks noGrp="1"/>
          </p:cNvSpPr>
          <p:nvPr>
            <p:ph type="dt" sz="half" idx="10"/>
          </p:nvPr>
        </p:nvSpPr>
        <p:spPr/>
        <p:txBody>
          <a:bodyPr/>
          <a:lstStyle/>
          <a:p>
            <a:fld id="{38E3FAD6-970D-4B56-B163-D58CF786860E}" type="datetimeFigureOut">
              <a:rPr lang="en-US" smtClean="0"/>
              <a:t>9/19/23</a:t>
            </a:fld>
            <a:endParaRPr lang="en-US"/>
          </a:p>
        </p:txBody>
      </p:sp>
      <p:sp>
        <p:nvSpPr>
          <p:cNvPr id="6" name="Footer Placeholder 5">
            <a:extLst>
              <a:ext uri="{FF2B5EF4-FFF2-40B4-BE49-F238E27FC236}">
                <a16:creationId xmlns:a16="http://schemas.microsoft.com/office/drawing/2014/main" id="{E0D3B0E3-6DBE-4EBD-BB61-350BE4D007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E816B-03C1-4B60-BF19-822FD8C0CF8B}"/>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1178474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D3E3E0-1D53-4922-88FD-8464C19C04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C91098-B591-481C-82A6-2C53C4D213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AC8FE-0E6A-4550-92F4-F698670BB9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E3FAD6-970D-4B56-B163-D58CF786860E}" type="datetimeFigureOut">
              <a:rPr lang="en-US" smtClean="0"/>
              <a:t>9/19/23</a:t>
            </a:fld>
            <a:endParaRPr lang="en-US"/>
          </a:p>
        </p:txBody>
      </p:sp>
      <p:sp>
        <p:nvSpPr>
          <p:cNvPr id="5" name="Footer Placeholder 4">
            <a:extLst>
              <a:ext uri="{FF2B5EF4-FFF2-40B4-BE49-F238E27FC236}">
                <a16:creationId xmlns:a16="http://schemas.microsoft.com/office/drawing/2014/main" id="{FCA2C7E8-2A16-4805-ACE4-8B6ADC33D2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15FA2B-055C-4888-BA4D-58ACC3EB2B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726C28-C4D5-4394-A8D1-D35227D21191}" type="slidenum">
              <a:rPr lang="en-US" smtClean="0"/>
              <a:t>‹#›</a:t>
            </a:fld>
            <a:endParaRPr lang="en-US"/>
          </a:p>
        </p:txBody>
      </p:sp>
    </p:spTree>
    <p:extLst>
      <p:ext uri="{BB962C8B-B14F-4D97-AF65-F5344CB8AC3E}">
        <p14:creationId xmlns:p14="http://schemas.microsoft.com/office/powerpoint/2010/main" val="3080812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a:t>Instructions</a:t>
            </a:r>
          </a:p>
        </p:txBody>
      </p:sp>
    </p:spTree>
    <p:extLst>
      <p:ext uri="{BB962C8B-B14F-4D97-AF65-F5344CB8AC3E}">
        <p14:creationId xmlns:p14="http://schemas.microsoft.com/office/powerpoint/2010/main" val="2788320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22DB067D-00AC-E1B4-592C-8348902C3C5B}"/>
              </a:ext>
            </a:extLst>
          </p:cNvPr>
          <p:cNvSpPr/>
          <p:nvPr/>
        </p:nvSpPr>
        <p:spPr>
          <a:xfrm>
            <a:off x="760576" y="931492"/>
            <a:ext cx="10428084" cy="56658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E45C718-4310-AAE3-94BB-0A9B7000BD48}"/>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E09D567-CF50-4BB0-9BBB-450E5BB27264}"/>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sp>
        <p:nvSpPr>
          <p:cNvPr id="6" name="TextBox 5">
            <a:extLst>
              <a:ext uri="{FF2B5EF4-FFF2-40B4-BE49-F238E27FC236}">
                <a16:creationId xmlns:a16="http://schemas.microsoft.com/office/drawing/2014/main" id="{1B380545-D1A7-0A26-4CD0-BA45F58B6C7F}"/>
              </a:ext>
            </a:extLst>
          </p:cNvPr>
          <p:cNvSpPr txBox="1"/>
          <p:nvPr/>
        </p:nvSpPr>
        <p:spPr>
          <a:xfrm>
            <a:off x="5634598" y="2563738"/>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sp>
        <p:nvSpPr>
          <p:cNvPr id="15" name="Rectangle 14">
            <a:extLst>
              <a:ext uri="{FF2B5EF4-FFF2-40B4-BE49-F238E27FC236}">
                <a16:creationId xmlns:a16="http://schemas.microsoft.com/office/drawing/2014/main" id="{2122DC2B-D817-BBBC-5BC5-9E215D749EB8}"/>
              </a:ext>
            </a:extLst>
          </p:cNvPr>
          <p:cNvSpPr>
            <a:spLocks noChangeAspect="1"/>
          </p:cNvSpPr>
          <p:nvPr/>
        </p:nvSpPr>
        <p:spPr>
          <a:xfrm>
            <a:off x="2025322" y="1765839"/>
            <a:ext cx="2922677" cy="339947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grpSp>
        <p:nvGrpSpPr>
          <p:cNvPr id="14" name="Group 13">
            <a:extLst>
              <a:ext uri="{FF2B5EF4-FFF2-40B4-BE49-F238E27FC236}">
                <a16:creationId xmlns:a16="http://schemas.microsoft.com/office/drawing/2014/main" id="{867D0790-2C23-4653-42A5-EF905F2C4E96}"/>
              </a:ext>
            </a:extLst>
          </p:cNvPr>
          <p:cNvGrpSpPr/>
          <p:nvPr/>
        </p:nvGrpSpPr>
        <p:grpSpPr>
          <a:xfrm>
            <a:off x="888763" y="59820"/>
            <a:ext cx="5725682" cy="1570568"/>
            <a:chOff x="888763" y="68366"/>
            <a:chExt cx="5725682" cy="1570568"/>
          </a:xfrm>
        </p:grpSpPr>
        <p:sp>
          <p:nvSpPr>
            <p:cNvPr id="9" name="Rectangle 8">
              <a:extLst>
                <a:ext uri="{FF2B5EF4-FFF2-40B4-BE49-F238E27FC236}">
                  <a16:creationId xmlns:a16="http://schemas.microsoft.com/office/drawing/2014/main" id="{6DA33B5F-D2FF-D61A-0C1F-1B432080560A}"/>
                </a:ext>
              </a:extLst>
            </p:cNvPr>
            <p:cNvSpPr/>
            <p:nvPr/>
          </p:nvSpPr>
          <p:spPr>
            <a:xfrm>
              <a:off x="888763" y="68366"/>
              <a:ext cx="5725682" cy="1570568"/>
            </a:xfrm>
            <a:prstGeom prst="rect">
              <a:avLst/>
            </a:prstGeom>
            <a:solidFill>
              <a:schemeClr val="bg1">
                <a:lumMod val="9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C68ADE4-999F-7FB2-FC6E-92F810B5CC53}"/>
                </a:ext>
              </a:extLst>
            </p:cNvPr>
            <p:cNvSpPr txBox="1"/>
            <p:nvPr/>
          </p:nvSpPr>
          <p:spPr>
            <a:xfrm>
              <a:off x="2437659" y="152384"/>
              <a:ext cx="4013713" cy="1384995"/>
            </a:xfrm>
            <a:prstGeom prst="rect">
              <a:avLst/>
            </a:prstGeom>
            <a:noFill/>
          </p:spPr>
          <p:txBody>
            <a:bodyPr wrap="square" rtlCol="0">
              <a:spAutoFit/>
            </a:bodyPr>
            <a:lstStyle/>
            <a:p>
              <a:r>
                <a:rPr lang="en-US" sz="2800" dirty="0"/>
                <a:t>To choose the card on </a:t>
              </a:r>
            </a:p>
            <a:p>
              <a:r>
                <a:rPr lang="en-US" sz="2800" dirty="0">
                  <a:solidFill>
                    <a:srgbClr val="FF0000"/>
                  </a:solidFill>
                </a:rPr>
                <a:t>LEFT</a:t>
              </a:r>
              <a:r>
                <a:rPr lang="en-US" sz="2800" dirty="0"/>
                <a:t> side of the screen, </a:t>
              </a:r>
            </a:p>
            <a:p>
              <a:r>
                <a:rPr lang="en-US" sz="2800" dirty="0"/>
                <a:t>press the </a:t>
              </a:r>
              <a:r>
                <a:rPr lang="en-US" sz="2800" dirty="0">
                  <a:solidFill>
                    <a:srgbClr val="FF0000"/>
                  </a:solidFill>
                </a:rPr>
                <a:t>LEFT</a:t>
              </a:r>
              <a:r>
                <a:rPr lang="en-US" sz="2800" dirty="0"/>
                <a:t> arrow key</a:t>
              </a:r>
            </a:p>
          </p:txBody>
        </p:sp>
        <p:pic>
          <p:nvPicPr>
            <p:cNvPr id="13" name="Picture 2" descr="IconExperience » V-Collection » Keyboard Key Left Icon">
              <a:extLst>
                <a:ext uri="{FF2B5EF4-FFF2-40B4-BE49-F238E27FC236}">
                  <a16:creationId xmlns:a16="http://schemas.microsoft.com/office/drawing/2014/main" id="{EB1ECF6D-9298-AAD4-DE17-ADB2D08045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67" t="3987" r="3458" b="4496"/>
            <a:stretch/>
          </p:blipFill>
          <p:spPr bwMode="auto">
            <a:xfrm>
              <a:off x="1025499" y="165779"/>
              <a:ext cx="1387457" cy="1371600"/>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Rectangle 3">
            <a:extLst>
              <a:ext uri="{FF2B5EF4-FFF2-40B4-BE49-F238E27FC236}">
                <a16:creationId xmlns:a16="http://schemas.microsoft.com/office/drawing/2014/main" id="{FC2EAC5C-7CCB-046C-6E9C-AC16335911D7}"/>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4B52D617-4FAB-F1B0-D616-EB4FA913DD6E}"/>
              </a:ext>
            </a:extLst>
          </p:cNvPr>
          <p:cNvGrpSpPr/>
          <p:nvPr/>
        </p:nvGrpSpPr>
        <p:grpSpPr>
          <a:xfrm>
            <a:off x="2024432" y="5114000"/>
            <a:ext cx="7707495" cy="1017608"/>
            <a:chOff x="2024432" y="4908900"/>
            <a:chExt cx="7707495" cy="1017608"/>
          </a:xfrm>
        </p:grpSpPr>
        <p:sp>
          <p:nvSpPr>
            <p:cNvPr id="17" name="Rectangle 16">
              <a:extLst>
                <a:ext uri="{FF2B5EF4-FFF2-40B4-BE49-F238E27FC236}">
                  <a16:creationId xmlns:a16="http://schemas.microsoft.com/office/drawing/2014/main" id="{59FC6557-3F99-47A3-6B79-DB1C7B0F5F6C}"/>
                </a:ext>
              </a:extLst>
            </p:cNvPr>
            <p:cNvSpPr/>
            <p:nvPr/>
          </p:nvSpPr>
          <p:spPr>
            <a:xfrm>
              <a:off x="2024432" y="5488358"/>
              <a:ext cx="770749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8" name="TextBox 17">
              <a:extLst>
                <a:ext uri="{FF2B5EF4-FFF2-40B4-BE49-F238E27FC236}">
                  <a16:creationId xmlns:a16="http://schemas.microsoft.com/office/drawing/2014/main" id="{83A9B8BC-D87C-AA69-A24A-FA4D326541C4}"/>
                </a:ext>
              </a:extLst>
            </p:cNvPr>
            <p:cNvSpPr txBox="1"/>
            <p:nvPr/>
          </p:nvSpPr>
          <p:spPr>
            <a:xfrm>
              <a:off x="4797085" y="4908900"/>
              <a:ext cx="2355063" cy="523220"/>
            </a:xfrm>
            <a:prstGeom prst="rect">
              <a:avLst/>
            </a:prstGeom>
            <a:noFill/>
          </p:spPr>
          <p:txBody>
            <a:bodyPr wrap="square" rtlCol="0">
              <a:spAutoFit/>
            </a:bodyPr>
            <a:lstStyle/>
            <a:p>
              <a:r>
                <a:rPr lang="en-US" sz="2800" dirty="0"/>
                <a:t>Total Points: 0</a:t>
              </a:r>
            </a:p>
          </p:txBody>
        </p:sp>
      </p:grpSp>
    </p:spTree>
    <p:extLst>
      <p:ext uri="{BB962C8B-B14F-4D97-AF65-F5344CB8AC3E}">
        <p14:creationId xmlns:p14="http://schemas.microsoft.com/office/powerpoint/2010/main" val="1068052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22DB067D-00AC-E1B4-592C-8348902C3C5B}"/>
              </a:ext>
            </a:extLst>
          </p:cNvPr>
          <p:cNvSpPr/>
          <p:nvPr/>
        </p:nvSpPr>
        <p:spPr>
          <a:xfrm>
            <a:off x="760576" y="931492"/>
            <a:ext cx="10428084" cy="56658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E45C718-4310-AAE3-94BB-0A9B7000BD48}"/>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1B380545-D1A7-0A26-4CD0-BA45F58B6C7F}"/>
              </a:ext>
            </a:extLst>
          </p:cNvPr>
          <p:cNvSpPr txBox="1"/>
          <p:nvPr/>
        </p:nvSpPr>
        <p:spPr>
          <a:xfrm>
            <a:off x="5634598" y="2563738"/>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sp>
        <p:nvSpPr>
          <p:cNvPr id="15" name="Rectangle 14">
            <a:extLst>
              <a:ext uri="{FF2B5EF4-FFF2-40B4-BE49-F238E27FC236}">
                <a16:creationId xmlns:a16="http://schemas.microsoft.com/office/drawing/2014/main" id="{2122DC2B-D817-BBBC-5BC5-9E215D749EB8}"/>
              </a:ext>
            </a:extLst>
          </p:cNvPr>
          <p:cNvSpPr>
            <a:spLocks noChangeAspect="1"/>
          </p:cNvSpPr>
          <p:nvPr/>
        </p:nvSpPr>
        <p:spPr>
          <a:xfrm>
            <a:off x="6990065" y="1770026"/>
            <a:ext cx="2922677" cy="339947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9" name="Rectangle 8">
            <a:extLst>
              <a:ext uri="{FF2B5EF4-FFF2-40B4-BE49-F238E27FC236}">
                <a16:creationId xmlns:a16="http://schemas.microsoft.com/office/drawing/2014/main" id="{6DA33B5F-D2FF-D61A-0C1F-1B432080560A}"/>
              </a:ext>
            </a:extLst>
          </p:cNvPr>
          <p:cNvSpPr/>
          <p:nvPr/>
        </p:nvSpPr>
        <p:spPr>
          <a:xfrm>
            <a:off x="6096000" y="64008"/>
            <a:ext cx="5725682" cy="1570568"/>
          </a:xfrm>
          <a:prstGeom prst="rect">
            <a:avLst/>
          </a:prstGeom>
          <a:solidFill>
            <a:schemeClr val="bg1">
              <a:lumMod val="9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C2EAC5C-7CCB-046C-6E9C-AC16335911D7}"/>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4B52D617-4FAB-F1B0-D616-EB4FA913DD6E}"/>
              </a:ext>
            </a:extLst>
          </p:cNvPr>
          <p:cNvGrpSpPr/>
          <p:nvPr/>
        </p:nvGrpSpPr>
        <p:grpSpPr>
          <a:xfrm>
            <a:off x="2024432" y="5114000"/>
            <a:ext cx="7707495" cy="1017608"/>
            <a:chOff x="2024432" y="4908900"/>
            <a:chExt cx="7707495" cy="1017608"/>
          </a:xfrm>
        </p:grpSpPr>
        <p:sp>
          <p:nvSpPr>
            <p:cNvPr id="17" name="Rectangle 16">
              <a:extLst>
                <a:ext uri="{FF2B5EF4-FFF2-40B4-BE49-F238E27FC236}">
                  <a16:creationId xmlns:a16="http://schemas.microsoft.com/office/drawing/2014/main" id="{59FC6557-3F99-47A3-6B79-DB1C7B0F5F6C}"/>
                </a:ext>
              </a:extLst>
            </p:cNvPr>
            <p:cNvSpPr/>
            <p:nvPr/>
          </p:nvSpPr>
          <p:spPr>
            <a:xfrm>
              <a:off x="2024432" y="5488358"/>
              <a:ext cx="770749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8" name="TextBox 17">
              <a:extLst>
                <a:ext uri="{FF2B5EF4-FFF2-40B4-BE49-F238E27FC236}">
                  <a16:creationId xmlns:a16="http://schemas.microsoft.com/office/drawing/2014/main" id="{83A9B8BC-D87C-AA69-A24A-FA4D326541C4}"/>
                </a:ext>
              </a:extLst>
            </p:cNvPr>
            <p:cNvSpPr txBox="1"/>
            <p:nvPr/>
          </p:nvSpPr>
          <p:spPr>
            <a:xfrm>
              <a:off x="4797085" y="4908900"/>
              <a:ext cx="2355063" cy="523220"/>
            </a:xfrm>
            <a:prstGeom prst="rect">
              <a:avLst/>
            </a:prstGeom>
            <a:noFill/>
          </p:spPr>
          <p:txBody>
            <a:bodyPr wrap="square" rtlCol="0">
              <a:spAutoFit/>
            </a:bodyPr>
            <a:lstStyle/>
            <a:p>
              <a:r>
                <a:rPr lang="en-US" sz="2800" dirty="0"/>
                <a:t>Total Points: 0</a:t>
              </a:r>
            </a:p>
          </p:txBody>
        </p:sp>
      </p:grpSp>
      <p:sp>
        <p:nvSpPr>
          <p:cNvPr id="7" name="TextBox 6">
            <a:extLst>
              <a:ext uri="{FF2B5EF4-FFF2-40B4-BE49-F238E27FC236}">
                <a16:creationId xmlns:a16="http://schemas.microsoft.com/office/drawing/2014/main" id="{997658E6-612F-35CC-F957-256DD2D11B52}"/>
              </a:ext>
            </a:extLst>
          </p:cNvPr>
          <p:cNvSpPr txBox="1"/>
          <p:nvPr/>
        </p:nvSpPr>
        <p:spPr>
          <a:xfrm>
            <a:off x="6203647" y="135861"/>
            <a:ext cx="4499933" cy="1384995"/>
          </a:xfrm>
          <a:prstGeom prst="rect">
            <a:avLst/>
          </a:prstGeom>
          <a:noFill/>
        </p:spPr>
        <p:txBody>
          <a:bodyPr wrap="square" rtlCol="0">
            <a:spAutoFit/>
          </a:bodyPr>
          <a:lstStyle/>
          <a:p>
            <a:r>
              <a:rPr lang="en-US" sz="2800" dirty="0"/>
              <a:t>To choose the card on </a:t>
            </a:r>
          </a:p>
          <a:p>
            <a:r>
              <a:rPr lang="en-US" sz="2800" dirty="0">
                <a:solidFill>
                  <a:srgbClr val="FF0000"/>
                </a:solidFill>
              </a:rPr>
              <a:t>RIGHT</a:t>
            </a:r>
            <a:r>
              <a:rPr lang="en-US" sz="2800" dirty="0"/>
              <a:t> side of the screen, </a:t>
            </a:r>
          </a:p>
          <a:p>
            <a:r>
              <a:rPr lang="en-US" sz="2800" dirty="0"/>
              <a:t>press the </a:t>
            </a:r>
            <a:r>
              <a:rPr lang="en-US" sz="2800" dirty="0">
                <a:solidFill>
                  <a:srgbClr val="FF0000"/>
                </a:solidFill>
              </a:rPr>
              <a:t>RIGHT</a:t>
            </a:r>
            <a:r>
              <a:rPr lang="en-US" sz="2800" dirty="0"/>
              <a:t> arrow key</a:t>
            </a:r>
          </a:p>
        </p:txBody>
      </p:sp>
      <p:pic>
        <p:nvPicPr>
          <p:cNvPr id="8" name="Picture 2" descr="Unity WebGL Player | tanks">
            <a:extLst>
              <a:ext uri="{FF2B5EF4-FFF2-40B4-BE49-F238E27FC236}">
                <a16:creationId xmlns:a16="http://schemas.microsoft.com/office/drawing/2014/main" id="{E59BBE8F-B0FF-98E6-F46B-FA7E825FDE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9656" y="116358"/>
            <a:ext cx="1389491" cy="1371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E09D567-CF50-4BB0-9BBB-450E5BB27264}"/>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spTree>
    <p:extLst>
      <p:ext uri="{BB962C8B-B14F-4D97-AF65-F5344CB8AC3E}">
        <p14:creationId xmlns:p14="http://schemas.microsoft.com/office/powerpoint/2010/main" val="3162623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9D80B42-D089-4C0A-B5A2-A194D49C1716}"/>
              </a:ext>
            </a:extLst>
          </p:cNvPr>
          <p:cNvSpPr txBox="1"/>
          <p:nvPr/>
        </p:nvSpPr>
        <p:spPr>
          <a:xfrm>
            <a:off x="1585855" y="256032"/>
            <a:ext cx="9297930" cy="523220"/>
          </a:xfrm>
          <a:prstGeom prst="rect">
            <a:avLst/>
          </a:prstGeom>
          <a:noFill/>
        </p:spPr>
        <p:txBody>
          <a:bodyPr wrap="none" rtlCol="0">
            <a:spAutoFit/>
          </a:bodyPr>
          <a:lstStyle/>
          <a:p>
            <a:pPr algn="ctr"/>
            <a:r>
              <a:rPr lang="en-US" altLang="zh-CN" sz="2800" dirty="0"/>
              <a:t>Then,</a:t>
            </a:r>
            <a:r>
              <a:rPr lang="zh-CN" altLang="en-US" sz="2800" dirty="0"/>
              <a:t> </a:t>
            </a:r>
            <a:r>
              <a:rPr lang="en-US" altLang="zh-CN" sz="2800" dirty="0"/>
              <a:t>you</a:t>
            </a:r>
            <a:r>
              <a:rPr lang="zh-CN" altLang="en-US" sz="2800" dirty="0"/>
              <a:t> </a:t>
            </a:r>
            <a:r>
              <a:rPr lang="en-US" altLang="zh-CN" sz="2800" dirty="0"/>
              <a:t>get</a:t>
            </a:r>
            <a:r>
              <a:rPr lang="zh-CN" altLang="en-US" sz="2800" dirty="0"/>
              <a:t> </a:t>
            </a:r>
            <a:r>
              <a:rPr lang="en-US" altLang="zh-CN" sz="2800" dirty="0"/>
              <a:t>to</a:t>
            </a:r>
            <a:r>
              <a:rPr lang="zh-CN" altLang="en-US" sz="2800" dirty="0"/>
              <a:t> </a:t>
            </a:r>
            <a:r>
              <a:rPr lang="en-US" altLang="zh-CN" sz="2800" dirty="0"/>
              <a:t>see</a:t>
            </a:r>
            <a:r>
              <a:rPr lang="zh-CN" altLang="en-US" sz="2800" dirty="0"/>
              <a:t> </a:t>
            </a:r>
            <a:r>
              <a:rPr lang="en-US" altLang="zh-CN" sz="2800" dirty="0"/>
              <a:t>the</a:t>
            </a:r>
            <a:r>
              <a:rPr lang="zh-CN" altLang="en-US" sz="2800" dirty="0"/>
              <a:t> </a:t>
            </a:r>
            <a:r>
              <a:rPr lang="en-US" altLang="zh-CN" sz="2800" dirty="0"/>
              <a:t>stars</a:t>
            </a:r>
            <a:r>
              <a:rPr lang="zh-CN" altLang="en-US" sz="2800" dirty="0"/>
              <a:t> </a:t>
            </a:r>
            <a:r>
              <a:rPr lang="en-US" altLang="zh-CN" sz="2800" dirty="0"/>
              <a:t>that</a:t>
            </a:r>
            <a:r>
              <a:rPr lang="zh-CN" altLang="en-US" sz="2800" dirty="0"/>
              <a:t> </a:t>
            </a:r>
            <a:r>
              <a:rPr lang="en-US" altLang="zh-CN" sz="2800" dirty="0"/>
              <a:t>count</a:t>
            </a:r>
            <a:r>
              <a:rPr lang="zh-CN" altLang="en-US" sz="2800" dirty="0"/>
              <a:t> </a:t>
            </a:r>
            <a:r>
              <a:rPr lang="en-US" altLang="zh-CN" sz="2800" dirty="0"/>
              <a:t>into</a:t>
            </a:r>
            <a:r>
              <a:rPr lang="zh-CN" altLang="en-US" sz="2800" dirty="0"/>
              <a:t> </a:t>
            </a:r>
            <a:r>
              <a:rPr lang="en-US" altLang="zh-CN" sz="2800" dirty="0"/>
              <a:t>your</a:t>
            </a:r>
            <a:r>
              <a:rPr lang="zh-CN" altLang="en-US" sz="2800" dirty="0"/>
              <a:t> </a:t>
            </a:r>
            <a:r>
              <a:rPr lang="en-US" altLang="zh-CN" sz="2800" dirty="0"/>
              <a:t>total</a:t>
            </a:r>
            <a:r>
              <a:rPr lang="zh-CN" altLang="en-US" sz="2800" dirty="0"/>
              <a:t> </a:t>
            </a:r>
            <a:r>
              <a:rPr lang="en-US" altLang="zh-CN" sz="2800" dirty="0"/>
              <a:t>points.</a:t>
            </a:r>
            <a:endParaRPr lang="en-US" sz="2800" dirty="0"/>
          </a:p>
        </p:txBody>
      </p:sp>
      <p:sp>
        <p:nvSpPr>
          <p:cNvPr id="2" name="Rounded Rectangle 1">
            <a:extLst>
              <a:ext uri="{FF2B5EF4-FFF2-40B4-BE49-F238E27FC236}">
                <a16:creationId xmlns:a16="http://schemas.microsoft.com/office/drawing/2014/main" id="{22DB067D-00AC-E1B4-592C-8348902C3C5B}"/>
              </a:ext>
            </a:extLst>
          </p:cNvPr>
          <p:cNvSpPr/>
          <p:nvPr/>
        </p:nvSpPr>
        <p:spPr>
          <a:xfrm>
            <a:off x="760576" y="931492"/>
            <a:ext cx="10428084" cy="56658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E45C718-4310-AAE3-94BB-0A9B7000BD48}"/>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FC2EAC5C-7CCB-046C-6E9C-AC16335911D7}"/>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E09D567-CF50-4BB0-9BBB-450E5BB27264}"/>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grpSp>
        <p:nvGrpSpPr>
          <p:cNvPr id="13" name="Group 12">
            <a:extLst>
              <a:ext uri="{FF2B5EF4-FFF2-40B4-BE49-F238E27FC236}">
                <a16:creationId xmlns:a16="http://schemas.microsoft.com/office/drawing/2014/main" id="{C29AE598-0A43-E2E3-5CD8-5FF467BF980F}"/>
              </a:ext>
            </a:extLst>
          </p:cNvPr>
          <p:cNvGrpSpPr/>
          <p:nvPr/>
        </p:nvGrpSpPr>
        <p:grpSpPr>
          <a:xfrm>
            <a:off x="2024432" y="5114000"/>
            <a:ext cx="7707495" cy="1017608"/>
            <a:chOff x="2024432" y="4908900"/>
            <a:chExt cx="7707495" cy="1017608"/>
          </a:xfrm>
        </p:grpSpPr>
        <p:sp>
          <p:nvSpPr>
            <p:cNvPr id="7" name="Rectangle 6">
              <a:extLst>
                <a:ext uri="{FF2B5EF4-FFF2-40B4-BE49-F238E27FC236}">
                  <a16:creationId xmlns:a16="http://schemas.microsoft.com/office/drawing/2014/main" id="{41D11315-E762-D5BD-E064-12818D86842F}"/>
                </a:ext>
              </a:extLst>
            </p:cNvPr>
            <p:cNvSpPr/>
            <p:nvPr/>
          </p:nvSpPr>
          <p:spPr>
            <a:xfrm>
              <a:off x="2024432" y="5488358"/>
              <a:ext cx="770749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2" name="TextBox 11">
              <a:extLst>
                <a:ext uri="{FF2B5EF4-FFF2-40B4-BE49-F238E27FC236}">
                  <a16:creationId xmlns:a16="http://schemas.microsoft.com/office/drawing/2014/main" id="{9274DC89-C74E-7499-9D99-6B9B2419121A}"/>
                </a:ext>
              </a:extLst>
            </p:cNvPr>
            <p:cNvSpPr txBox="1"/>
            <p:nvPr/>
          </p:nvSpPr>
          <p:spPr>
            <a:xfrm>
              <a:off x="4797085" y="4908900"/>
              <a:ext cx="2478998" cy="523220"/>
            </a:xfrm>
            <a:prstGeom prst="rect">
              <a:avLst/>
            </a:prstGeom>
            <a:noFill/>
          </p:spPr>
          <p:txBody>
            <a:bodyPr wrap="square" rtlCol="0">
              <a:spAutoFit/>
            </a:bodyPr>
            <a:lstStyle/>
            <a:p>
              <a:r>
                <a:rPr lang="en-US" sz="2800" dirty="0"/>
                <a:t>Total Points: </a:t>
              </a:r>
              <a:r>
                <a:rPr lang="en-US" altLang="zh-CN" sz="2800" dirty="0"/>
                <a:t>14</a:t>
              </a:r>
              <a:endParaRPr lang="en-US" sz="2800" dirty="0"/>
            </a:p>
          </p:txBody>
        </p:sp>
      </p:grpSp>
      <p:sp>
        <p:nvSpPr>
          <p:cNvPr id="9" name="5-Point Star 8">
            <a:extLst>
              <a:ext uri="{FF2B5EF4-FFF2-40B4-BE49-F238E27FC236}">
                <a16:creationId xmlns:a16="http://schemas.microsoft.com/office/drawing/2014/main" id="{4C783509-240D-87A5-0D2E-38C394A39A77}"/>
              </a:ext>
            </a:extLst>
          </p:cNvPr>
          <p:cNvSpPr>
            <a:spLocks noChangeAspect="1"/>
          </p:cNvSpPr>
          <p:nvPr/>
        </p:nvSpPr>
        <p:spPr>
          <a:xfrm>
            <a:off x="2400579"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5-Point Star 9">
            <a:extLst>
              <a:ext uri="{FF2B5EF4-FFF2-40B4-BE49-F238E27FC236}">
                <a16:creationId xmlns:a16="http://schemas.microsoft.com/office/drawing/2014/main" id="{C0B91A47-A79D-0AF3-3143-1385564C47FB}"/>
              </a:ext>
            </a:extLst>
          </p:cNvPr>
          <p:cNvSpPr>
            <a:spLocks noChangeAspect="1"/>
          </p:cNvSpPr>
          <p:nvPr/>
        </p:nvSpPr>
        <p:spPr>
          <a:xfrm>
            <a:off x="2836769"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5-Point Star 10">
            <a:extLst>
              <a:ext uri="{FF2B5EF4-FFF2-40B4-BE49-F238E27FC236}">
                <a16:creationId xmlns:a16="http://schemas.microsoft.com/office/drawing/2014/main" id="{27624C59-0E66-67DC-FDF1-3DE2F5C88F4C}"/>
              </a:ext>
            </a:extLst>
          </p:cNvPr>
          <p:cNvSpPr>
            <a:spLocks noChangeAspect="1"/>
          </p:cNvSpPr>
          <p:nvPr/>
        </p:nvSpPr>
        <p:spPr>
          <a:xfrm>
            <a:off x="3272959"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394D04C7-3F8A-FF41-3932-B1FBE47D3508}"/>
              </a:ext>
            </a:extLst>
          </p:cNvPr>
          <p:cNvSpPr>
            <a:spLocks noChangeAspect="1"/>
          </p:cNvSpPr>
          <p:nvPr/>
        </p:nvSpPr>
        <p:spPr>
          <a:xfrm>
            <a:off x="3709149"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0BDE006B-9E48-E357-D532-CB2CD0A31A0D}"/>
              </a:ext>
            </a:extLst>
          </p:cNvPr>
          <p:cNvSpPr>
            <a:spLocks noChangeAspect="1"/>
          </p:cNvSpPr>
          <p:nvPr/>
        </p:nvSpPr>
        <p:spPr>
          <a:xfrm>
            <a:off x="4145340"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A467F739-668E-B5F1-9F13-9CFFF2B5551B}"/>
              </a:ext>
            </a:extLst>
          </p:cNvPr>
          <p:cNvSpPr>
            <a:spLocks noChangeAspect="1"/>
          </p:cNvSpPr>
          <p:nvPr/>
        </p:nvSpPr>
        <p:spPr>
          <a:xfrm>
            <a:off x="2400579" y="3695815"/>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3398A6F1-2022-3B6E-F93E-376B784B473C}"/>
              </a:ext>
            </a:extLst>
          </p:cNvPr>
          <p:cNvSpPr>
            <a:spLocks noChangeAspect="1"/>
          </p:cNvSpPr>
          <p:nvPr/>
        </p:nvSpPr>
        <p:spPr>
          <a:xfrm>
            <a:off x="2836769" y="3695815"/>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23536959-DC79-DE14-8F67-60ACD9CC187A}"/>
              </a:ext>
            </a:extLst>
          </p:cNvPr>
          <p:cNvSpPr>
            <a:spLocks noChangeAspect="1"/>
          </p:cNvSpPr>
          <p:nvPr/>
        </p:nvSpPr>
        <p:spPr>
          <a:xfrm>
            <a:off x="3272959" y="3695815"/>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9" name="5-Point Star 18">
            <a:extLst>
              <a:ext uri="{FF2B5EF4-FFF2-40B4-BE49-F238E27FC236}">
                <a16:creationId xmlns:a16="http://schemas.microsoft.com/office/drawing/2014/main" id="{F48358FE-936D-44FC-8A5D-819B8FA07FDC}"/>
              </a:ext>
            </a:extLst>
          </p:cNvPr>
          <p:cNvSpPr>
            <a:spLocks noChangeAspect="1"/>
          </p:cNvSpPr>
          <p:nvPr/>
        </p:nvSpPr>
        <p:spPr>
          <a:xfrm>
            <a:off x="3709149" y="3695815"/>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20" name="5-Point Star 19">
            <a:extLst>
              <a:ext uri="{FF2B5EF4-FFF2-40B4-BE49-F238E27FC236}">
                <a16:creationId xmlns:a16="http://schemas.microsoft.com/office/drawing/2014/main" id="{48FE47FD-918F-1C62-5F86-1C96DAD1CBBE}"/>
              </a:ext>
            </a:extLst>
          </p:cNvPr>
          <p:cNvSpPr>
            <a:spLocks noChangeAspect="1"/>
          </p:cNvSpPr>
          <p:nvPr/>
        </p:nvSpPr>
        <p:spPr>
          <a:xfrm>
            <a:off x="4145340" y="3695815"/>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a:extLst>
              <a:ext uri="{FF2B5EF4-FFF2-40B4-BE49-F238E27FC236}">
                <a16:creationId xmlns:a16="http://schemas.microsoft.com/office/drawing/2014/main" id="{ADC6BC94-3B3E-5CDD-81C8-F0AB2727AAD5}"/>
              </a:ext>
            </a:extLst>
          </p:cNvPr>
          <p:cNvSpPr>
            <a:spLocks noChangeAspect="1"/>
          </p:cNvSpPr>
          <p:nvPr/>
        </p:nvSpPr>
        <p:spPr>
          <a:xfrm>
            <a:off x="2400579"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BE5866B8-2696-7417-9225-C16B246D85B0}"/>
              </a:ext>
            </a:extLst>
          </p:cNvPr>
          <p:cNvSpPr>
            <a:spLocks noChangeAspect="1"/>
          </p:cNvSpPr>
          <p:nvPr/>
        </p:nvSpPr>
        <p:spPr>
          <a:xfrm>
            <a:off x="2836769"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246A2FB3-9143-C764-202B-EA17816FBADF}"/>
              </a:ext>
            </a:extLst>
          </p:cNvPr>
          <p:cNvSpPr>
            <a:spLocks noChangeAspect="1"/>
          </p:cNvSpPr>
          <p:nvPr/>
        </p:nvSpPr>
        <p:spPr>
          <a:xfrm>
            <a:off x="3272959"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a:extLst>
              <a:ext uri="{FF2B5EF4-FFF2-40B4-BE49-F238E27FC236}">
                <a16:creationId xmlns:a16="http://schemas.microsoft.com/office/drawing/2014/main" id="{96A93D99-A8B6-BC13-5E11-2129FCD76AC8}"/>
              </a:ext>
            </a:extLst>
          </p:cNvPr>
          <p:cNvSpPr>
            <a:spLocks noChangeAspect="1"/>
          </p:cNvSpPr>
          <p:nvPr/>
        </p:nvSpPr>
        <p:spPr>
          <a:xfrm>
            <a:off x="3709149"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a:extLst>
              <a:ext uri="{FF2B5EF4-FFF2-40B4-BE49-F238E27FC236}">
                <a16:creationId xmlns:a16="http://schemas.microsoft.com/office/drawing/2014/main" id="{B52AB56A-305B-3768-54F4-914BFEEB5B60}"/>
              </a:ext>
            </a:extLst>
          </p:cNvPr>
          <p:cNvSpPr>
            <a:spLocks noChangeAspect="1"/>
          </p:cNvSpPr>
          <p:nvPr/>
        </p:nvSpPr>
        <p:spPr>
          <a:xfrm>
            <a:off x="4145340"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716295D-23FC-0501-398A-8F1117C42A2C}"/>
              </a:ext>
            </a:extLst>
          </p:cNvPr>
          <p:cNvSpPr/>
          <p:nvPr/>
        </p:nvSpPr>
        <p:spPr>
          <a:xfrm>
            <a:off x="2032189" y="5693458"/>
            <a:ext cx="182880" cy="438912"/>
          </a:xfrm>
          <a:prstGeom prst="rect">
            <a:avLst/>
          </a:prstGeom>
          <a:solidFill>
            <a:srgbClr val="FF0000"/>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85473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r>
              <a:rPr lang="en-US" sz="2800" dirty="0"/>
              <a:t>There are three different </a:t>
            </a:r>
            <a:r>
              <a:rPr lang="en-US" altLang="zh-CN" sz="2800" dirty="0"/>
              <a:t>types</a:t>
            </a:r>
            <a:r>
              <a:rPr lang="en-US" sz="2800" dirty="0"/>
              <a:t> of </a:t>
            </a:r>
            <a:r>
              <a:rPr lang="en-US" altLang="zh-CN" sz="2800" dirty="0"/>
              <a:t>games</a:t>
            </a:r>
            <a:r>
              <a:rPr lang="en-US" altLang="zh-CN" dirty="0"/>
              <a:t>,</a:t>
            </a:r>
            <a:r>
              <a:rPr lang="zh-CN" altLang="en-US" dirty="0"/>
              <a:t> </a:t>
            </a:r>
            <a:r>
              <a:rPr lang="en-US" altLang="zh-CN" dirty="0"/>
              <a:t>as</a:t>
            </a:r>
            <a:r>
              <a:rPr lang="zh-CN" altLang="en-US" dirty="0"/>
              <a:t> </a:t>
            </a:r>
            <a:r>
              <a:rPr lang="en-US" altLang="zh-CN" dirty="0"/>
              <a:t>you</a:t>
            </a:r>
            <a:r>
              <a:rPr lang="zh-CN" altLang="en-US" dirty="0"/>
              <a:t> </a:t>
            </a:r>
            <a:r>
              <a:rPr lang="en-US" altLang="zh-CN" dirty="0"/>
              <a:t>can</a:t>
            </a:r>
            <a:r>
              <a:rPr lang="zh-CN" altLang="en-US" dirty="0"/>
              <a:t> </a:t>
            </a:r>
            <a:r>
              <a:rPr lang="en-US" altLang="zh-CN" dirty="0"/>
              <a:t>tell</a:t>
            </a:r>
            <a:r>
              <a:rPr lang="zh-CN" altLang="en-US" dirty="0"/>
              <a:t> </a:t>
            </a:r>
            <a:r>
              <a:rPr lang="en-US" altLang="zh-CN" dirty="0"/>
              <a:t>by</a:t>
            </a:r>
            <a:r>
              <a:rPr lang="zh-CN" altLang="en-US" dirty="0"/>
              <a:t> </a:t>
            </a:r>
            <a:r>
              <a:rPr lang="en-US" altLang="zh-CN" dirty="0"/>
              <a:t>the</a:t>
            </a:r>
            <a:r>
              <a:rPr lang="zh-CN" altLang="en-US" dirty="0"/>
              <a:t> </a:t>
            </a:r>
            <a:r>
              <a:rPr lang="en-US" altLang="zh-CN" dirty="0"/>
              <a:t>background</a:t>
            </a:r>
            <a:r>
              <a:rPr lang="zh-CN" altLang="en-US" dirty="0"/>
              <a:t> </a:t>
            </a:r>
            <a:r>
              <a:rPr lang="en-US" altLang="zh-CN" dirty="0"/>
              <a:t>color.</a:t>
            </a:r>
            <a:r>
              <a:rPr lang="zh-CN" altLang="en-US" dirty="0"/>
              <a:t> </a:t>
            </a:r>
            <a:endParaRPr lang="en-US" sz="2800" dirty="0"/>
          </a:p>
          <a:p>
            <a:pPr marL="0" indent="0">
              <a:buFont typeface="Arial" panose="020B0604020202020204" pitchFamily="34" charset="0"/>
              <a:buNone/>
            </a:pPr>
            <a:endParaRPr lang="en-US" sz="28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866342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r>
              <a:rPr lang="en-US" sz="2800" dirty="0"/>
              <a:t>There are three different types of games, as you can tell by the background color. </a:t>
            </a:r>
          </a:p>
          <a:p>
            <a:pPr marL="0" indent="0">
              <a:buFont typeface="Arial" panose="020B0604020202020204" pitchFamily="34" charset="0"/>
              <a:buNone/>
            </a:pPr>
            <a:endParaRPr lang="en-US" sz="2800" dirty="0"/>
          </a:p>
          <a:p>
            <a:pPr marL="514350" indent="-514350">
              <a:buFont typeface="+mj-lt"/>
              <a:buAutoNum type="arabicPeriod"/>
            </a:pPr>
            <a:r>
              <a:rPr lang="en-US" sz="2800" dirty="0"/>
              <a:t>In one set, one color will </a:t>
            </a:r>
            <a:r>
              <a:rPr lang="en-US" sz="2800" b="1" dirty="0"/>
              <a:t>always</a:t>
            </a:r>
            <a:r>
              <a:rPr lang="en-US" sz="2800" dirty="0"/>
              <a:t> gi</a:t>
            </a:r>
            <a:r>
              <a:rPr lang="en-US" altLang="zh-CN" sz="2800" dirty="0"/>
              <a:t>ve</a:t>
            </a:r>
            <a:r>
              <a:rPr lang="zh-CN" altLang="en-US" sz="2800" dirty="0"/>
              <a:t> </a:t>
            </a:r>
            <a:r>
              <a:rPr lang="en-US" altLang="zh-CN" sz="2800" dirty="0"/>
              <a:t>more</a:t>
            </a:r>
            <a:r>
              <a:rPr lang="zh-CN" altLang="en-US" sz="2800" dirty="0"/>
              <a:t> </a:t>
            </a:r>
            <a:r>
              <a:rPr lang="en-US" altLang="zh-CN" sz="2800" dirty="0"/>
              <a:t>stars</a:t>
            </a:r>
            <a:r>
              <a:rPr lang="zh-CN" altLang="en-US" dirty="0"/>
              <a:t> </a:t>
            </a:r>
            <a:r>
              <a:rPr lang="en-US" altLang="zh-CN" dirty="0"/>
              <a:t>than</a:t>
            </a:r>
            <a:r>
              <a:rPr lang="zh-CN" altLang="en-US" dirty="0"/>
              <a:t> </a:t>
            </a:r>
            <a:r>
              <a:rPr lang="en-US" altLang="zh-CN" dirty="0"/>
              <a:t>the</a:t>
            </a:r>
            <a:r>
              <a:rPr lang="zh-CN" altLang="en-US" dirty="0"/>
              <a:t> </a:t>
            </a:r>
            <a:r>
              <a:rPr lang="en-US" altLang="zh-CN" dirty="0"/>
              <a:t>other;</a:t>
            </a:r>
            <a:endParaRPr lang="en-US" sz="28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507313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r>
              <a:rPr lang="en-US" sz="2800" dirty="0"/>
              <a:t>There are three different types of games, as you can tell by the background color. </a:t>
            </a:r>
          </a:p>
          <a:p>
            <a:pPr marL="0" indent="0">
              <a:buFont typeface="Arial" panose="020B0604020202020204" pitchFamily="34" charset="0"/>
              <a:buNone/>
            </a:pPr>
            <a:endParaRPr lang="en-US" sz="2800" dirty="0"/>
          </a:p>
          <a:p>
            <a:pPr marL="514350" indent="-514350">
              <a:buFont typeface="+mj-lt"/>
              <a:buAutoNum type="arabicPeriod"/>
            </a:pPr>
            <a:r>
              <a:rPr lang="en-US" sz="2800" dirty="0">
                <a:solidFill>
                  <a:schemeClr val="bg2">
                    <a:lumMod val="90000"/>
                  </a:schemeClr>
                </a:solidFill>
              </a:rPr>
              <a:t>In one set, one color will </a:t>
            </a:r>
            <a:r>
              <a:rPr lang="en-US" sz="2800" b="1" dirty="0">
                <a:solidFill>
                  <a:schemeClr val="bg2">
                    <a:lumMod val="90000"/>
                  </a:schemeClr>
                </a:solidFill>
              </a:rPr>
              <a:t>always</a:t>
            </a:r>
            <a:r>
              <a:rPr lang="en-US" sz="2800" dirty="0">
                <a:solidFill>
                  <a:schemeClr val="bg2">
                    <a:lumMod val="90000"/>
                  </a:schemeClr>
                </a:solidFill>
              </a:rPr>
              <a:t> gi</a:t>
            </a:r>
            <a:r>
              <a:rPr lang="en-US" altLang="zh-CN" sz="2800" dirty="0">
                <a:solidFill>
                  <a:schemeClr val="bg2">
                    <a:lumMod val="90000"/>
                  </a:schemeClr>
                </a:solidFill>
              </a:rPr>
              <a:t>ve</a:t>
            </a:r>
            <a:r>
              <a:rPr lang="zh-CN" altLang="en-US" sz="2800" dirty="0">
                <a:solidFill>
                  <a:schemeClr val="bg2">
                    <a:lumMod val="90000"/>
                  </a:schemeClr>
                </a:solidFill>
              </a:rPr>
              <a:t> </a:t>
            </a:r>
            <a:r>
              <a:rPr lang="en-US" altLang="zh-CN" sz="2800" dirty="0">
                <a:solidFill>
                  <a:schemeClr val="bg2">
                    <a:lumMod val="90000"/>
                  </a:schemeClr>
                </a:solidFill>
              </a:rPr>
              <a:t>more</a:t>
            </a:r>
            <a:r>
              <a:rPr lang="zh-CN" altLang="en-US" sz="2800" dirty="0">
                <a:solidFill>
                  <a:schemeClr val="bg2">
                    <a:lumMod val="90000"/>
                  </a:schemeClr>
                </a:solidFill>
              </a:rPr>
              <a:t> </a:t>
            </a:r>
            <a:r>
              <a:rPr lang="en-US" altLang="zh-CN" sz="2800" dirty="0">
                <a:solidFill>
                  <a:schemeClr val="bg2">
                    <a:lumMod val="90000"/>
                  </a:schemeClr>
                </a:solidFill>
              </a:rPr>
              <a:t>stars</a:t>
            </a:r>
            <a:r>
              <a:rPr lang="zh-CN" altLang="en-US" dirty="0">
                <a:solidFill>
                  <a:schemeClr val="bg2">
                    <a:lumMod val="90000"/>
                  </a:schemeClr>
                </a:solidFill>
              </a:rPr>
              <a:t> </a:t>
            </a:r>
            <a:r>
              <a:rPr lang="en-US" altLang="zh-CN" dirty="0">
                <a:solidFill>
                  <a:schemeClr val="bg2">
                    <a:lumMod val="90000"/>
                  </a:schemeClr>
                </a:solidFill>
              </a:rPr>
              <a:t>than</a:t>
            </a:r>
            <a:r>
              <a:rPr lang="zh-CN" altLang="en-US" dirty="0">
                <a:solidFill>
                  <a:schemeClr val="bg2">
                    <a:lumMod val="90000"/>
                  </a:schemeClr>
                </a:solidFill>
              </a:rPr>
              <a:t> </a:t>
            </a:r>
            <a:r>
              <a:rPr lang="en-US" altLang="zh-CN" dirty="0">
                <a:solidFill>
                  <a:schemeClr val="bg2">
                    <a:lumMod val="90000"/>
                  </a:schemeClr>
                </a:solidFill>
              </a:rPr>
              <a:t>the</a:t>
            </a:r>
            <a:r>
              <a:rPr lang="zh-CN" altLang="en-US" dirty="0">
                <a:solidFill>
                  <a:schemeClr val="bg2">
                    <a:lumMod val="90000"/>
                  </a:schemeClr>
                </a:solidFill>
              </a:rPr>
              <a:t> </a:t>
            </a:r>
            <a:r>
              <a:rPr lang="en-US" altLang="zh-CN" dirty="0">
                <a:solidFill>
                  <a:schemeClr val="bg2">
                    <a:lumMod val="90000"/>
                  </a:schemeClr>
                </a:solidFill>
              </a:rPr>
              <a:t>other;</a:t>
            </a:r>
            <a:endParaRPr lang="en-US" sz="2800" dirty="0">
              <a:solidFill>
                <a:schemeClr val="bg2">
                  <a:lumMod val="90000"/>
                </a:schemeClr>
              </a:solidFill>
            </a:endParaRPr>
          </a:p>
          <a:p>
            <a:pPr marL="514350" indent="-514350">
              <a:buFont typeface="+mj-lt"/>
              <a:buAutoNum type="arabicPeriod"/>
            </a:pPr>
            <a:r>
              <a:rPr lang="en-US" sz="2800" dirty="0"/>
              <a:t>In a second set, </a:t>
            </a:r>
            <a:r>
              <a:rPr lang="en-US" altLang="zh-CN" sz="2800" b="1" dirty="0"/>
              <a:t>sometimes</a:t>
            </a:r>
            <a:r>
              <a:rPr lang="zh-CN" altLang="en-US" sz="2800" dirty="0"/>
              <a:t> </a:t>
            </a:r>
            <a:r>
              <a:rPr lang="en-US" altLang="zh-CN" sz="2800" dirty="0"/>
              <a:t>one</a:t>
            </a:r>
            <a:r>
              <a:rPr lang="zh-CN" altLang="en-US" sz="2800" dirty="0"/>
              <a:t> </a:t>
            </a:r>
            <a:r>
              <a:rPr lang="en-US" altLang="zh-CN" sz="2800" dirty="0"/>
              <a:t>color</a:t>
            </a:r>
            <a:r>
              <a:rPr lang="zh-CN" altLang="en-US" sz="2800" dirty="0"/>
              <a:t> </a:t>
            </a:r>
            <a:r>
              <a:rPr lang="en-US" altLang="zh-CN" sz="2800" dirty="0"/>
              <a:t>gives</a:t>
            </a:r>
            <a:r>
              <a:rPr lang="zh-CN" altLang="en-US" sz="2800" dirty="0"/>
              <a:t> </a:t>
            </a:r>
            <a:r>
              <a:rPr lang="en-US" altLang="zh-CN" sz="2800" dirty="0"/>
              <a:t>more</a:t>
            </a:r>
            <a:r>
              <a:rPr lang="zh-CN" altLang="en-US" sz="2800" dirty="0"/>
              <a:t> </a:t>
            </a:r>
            <a:r>
              <a:rPr lang="en-US" altLang="zh-CN" sz="2800" dirty="0"/>
              <a:t>stars,</a:t>
            </a:r>
            <a:r>
              <a:rPr lang="zh-CN" altLang="en-US" dirty="0"/>
              <a:t> </a:t>
            </a:r>
            <a:r>
              <a:rPr lang="en-US" altLang="zh-CN" b="1" dirty="0"/>
              <a:t>sometimes</a:t>
            </a:r>
            <a:r>
              <a:rPr lang="zh-CN" altLang="en-US" dirty="0"/>
              <a:t> </a:t>
            </a:r>
            <a:r>
              <a:rPr lang="en-US" altLang="zh-CN" dirty="0"/>
              <a:t>the</a:t>
            </a:r>
            <a:r>
              <a:rPr lang="zh-CN" altLang="en-US" dirty="0"/>
              <a:t> </a:t>
            </a:r>
            <a:r>
              <a:rPr lang="en-US" altLang="zh-CN" dirty="0"/>
              <a:t>other</a:t>
            </a:r>
            <a:r>
              <a:rPr lang="zh-CN" altLang="en-US" dirty="0"/>
              <a:t> </a:t>
            </a:r>
            <a:r>
              <a:rPr lang="en-US" altLang="zh-CN" dirty="0"/>
              <a:t>color</a:t>
            </a:r>
            <a:r>
              <a:rPr lang="zh-CN" altLang="en-US" dirty="0"/>
              <a:t> </a:t>
            </a:r>
            <a:r>
              <a:rPr lang="en-US" altLang="zh-CN" dirty="0"/>
              <a:t>gives</a:t>
            </a:r>
            <a:r>
              <a:rPr lang="zh-CN" altLang="en-US" dirty="0"/>
              <a:t> </a:t>
            </a:r>
            <a:r>
              <a:rPr lang="en-US" altLang="zh-CN" dirty="0"/>
              <a:t>more</a:t>
            </a:r>
            <a:r>
              <a:rPr lang="zh-CN" altLang="en-US" dirty="0"/>
              <a:t> </a:t>
            </a:r>
            <a:r>
              <a:rPr lang="en-US" altLang="zh-CN" dirty="0"/>
              <a:t>stars</a:t>
            </a:r>
            <a:r>
              <a:rPr lang="en-US" altLang="zh-CN" sz="2800" dirty="0"/>
              <a:t>;</a:t>
            </a:r>
            <a:endParaRPr lang="en-US" sz="28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893692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r>
              <a:rPr lang="en-US" sz="2800" dirty="0"/>
              <a:t>There are three different types of games, as you can tell by the background color. </a:t>
            </a:r>
          </a:p>
          <a:p>
            <a:pPr marL="0" indent="0">
              <a:buFont typeface="Arial" panose="020B0604020202020204" pitchFamily="34" charset="0"/>
              <a:buNone/>
            </a:pPr>
            <a:endParaRPr lang="en-US" sz="2800" dirty="0"/>
          </a:p>
          <a:p>
            <a:pPr marL="514350" indent="-514350">
              <a:buFont typeface="+mj-lt"/>
              <a:buAutoNum type="arabicPeriod"/>
            </a:pPr>
            <a:r>
              <a:rPr lang="en-US" sz="2800" dirty="0">
                <a:solidFill>
                  <a:schemeClr val="bg2">
                    <a:lumMod val="90000"/>
                  </a:schemeClr>
                </a:solidFill>
              </a:rPr>
              <a:t>In one set, one color will </a:t>
            </a:r>
            <a:r>
              <a:rPr lang="en-US" sz="2800" b="1" dirty="0">
                <a:solidFill>
                  <a:schemeClr val="bg2">
                    <a:lumMod val="90000"/>
                  </a:schemeClr>
                </a:solidFill>
              </a:rPr>
              <a:t>always</a:t>
            </a:r>
            <a:r>
              <a:rPr lang="en-US" sz="2800" dirty="0">
                <a:solidFill>
                  <a:schemeClr val="bg2">
                    <a:lumMod val="90000"/>
                  </a:schemeClr>
                </a:solidFill>
              </a:rPr>
              <a:t> gi</a:t>
            </a:r>
            <a:r>
              <a:rPr lang="en-US" altLang="zh-CN" sz="2800" dirty="0">
                <a:solidFill>
                  <a:schemeClr val="bg2">
                    <a:lumMod val="90000"/>
                  </a:schemeClr>
                </a:solidFill>
              </a:rPr>
              <a:t>ve</a:t>
            </a:r>
            <a:r>
              <a:rPr lang="zh-CN" altLang="en-US" sz="2800" dirty="0">
                <a:solidFill>
                  <a:schemeClr val="bg2">
                    <a:lumMod val="90000"/>
                  </a:schemeClr>
                </a:solidFill>
              </a:rPr>
              <a:t> </a:t>
            </a:r>
            <a:r>
              <a:rPr lang="en-US" altLang="zh-CN" sz="2800" dirty="0">
                <a:solidFill>
                  <a:schemeClr val="bg2">
                    <a:lumMod val="90000"/>
                  </a:schemeClr>
                </a:solidFill>
              </a:rPr>
              <a:t>more</a:t>
            </a:r>
            <a:r>
              <a:rPr lang="zh-CN" altLang="en-US" sz="2800" dirty="0">
                <a:solidFill>
                  <a:schemeClr val="bg2">
                    <a:lumMod val="90000"/>
                  </a:schemeClr>
                </a:solidFill>
              </a:rPr>
              <a:t> </a:t>
            </a:r>
            <a:r>
              <a:rPr lang="en-US" altLang="zh-CN" sz="2800" dirty="0">
                <a:solidFill>
                  <a:schemeClr val="bg2">
                    <a:lumMod val="90000"/>
                  </a:schemeClr>
                </a:solidFill>
              </a:rPr>
              <a:t>stars</a:t>
            </a:r>
            <a:r>
              <a:rPr lang="zh-CN" altLang="en-US" dirty="0">
                <a:solidFill>
                  <a:schemeClr val="bg2">
                    <a:lumMod val="90000"/>
                  </a:schemeClr>
                </a:solidFill>
              </a:rPr>
              <a:t> </a:t>
            </a:r>
            <a:r>
              <a:rPr lang="en-US" altLang="zh-CN" dirty="0">
                <a:solidFill>
                  <a:schemeClr val="bg2">
                    <a:lumMod val="90000"/>
                  </a:schemeClr>
                </a:solidFill>
              </a:rPr>
              <a:t>than</a:t>
            </a:r>
            <a:r>
              <a:rPr lang="zh-CN" altLang="en-US" dirty="0">
                <a:solidFill>
                  <a:schemeClr val="bg2">
                    <a:lumMod val="90000"/>
                  </a:schemeClr>
                </a:solidFill>
              </a:rPr>
              <a:t> </a:t>
            </a:r>
            <a:r>
              <a:rPr lang="en-US" altLang="zh-CN" dirty="0">
                <a:solidFill>
                  <a:schemeClr val="bg2">
                    <a:lumMod val="90000"/>
                  </a:schemeClr>
                </a:solidFill>
              </a:rPr>
              <a:t>the</a:t>
            </a:r>
            <a:r>
              <a:rPr lang="zh-CN" altLang="en-US" dirty="0">
                <a:solidFill>
                  <a:schemeClr val="bg2">
                    <a:lumMod val="90000"/>
                  </a:schemeClr>
                </a:solidFill>
              </a:rPr>
              <a:t> </a:t>
            </a:r>
            <a:r>
              <a:rPr lang="en-US" altLang="zh-CN" dirty="0">
                <a:solidFill>
                  <a:schemeClr val="bg2">
                    <a:lumMod val="90000"/>
                  </a:schemeClr>
                </a:solidFill>
              </a:rPr>
              <a:t>other;</a:t>
            </a:r>
            <a:endParaRPr lang="en-US" sz="2800" dirty="0">
              <a:solidFill>
                <a:schemeClr val="bg2">
                  <a:lumMod val="90000"/>
                </a:schemeClr>
              </a:solidFill>
            </a:endParaRPr>
          </a:p>
          <a:p>
            <a:pPr marL="514350" indent="-514350">
              <a:buFont typeface="+mj-lt"/>
              <a:buAutoNum type="arabicPeriod"/>
            </a:pPr>
            <a:r>
              <a:rPr lang="en-US" sz="2800" dirty="0">
                <a:solidFill>
                  <a:schemeClr val="bg2">
                    <a:lumMod val="90000"/>
                  </a:schemeClr>
                </a:solidFill>
              </a:rPr>
              <a:t>In a second set, </a:t>
            </a:r>
            <a:r>
              <a:rPr lang="en-US" altLang="zh-CN" sz="2800" b="1" dirty="0">
                <a:solidFill>
                  <a:schemeClr val="bg2">
                    <a:lumMod val="90000"/>
                  </a:schemeClr>
                </a:solidFill>
              </a:rPr>
              <a:t>sometimes</a:t>
            </a:r>
            <a:r>
              <a:rPr lang="zh-CN" altLang="en-US" sz="2800" dirty="0">
                <a:solidFill>
                  <a:schemeClr val="bg2">
                    <a:lumMod val="90000"/>
                  </a:schemeClr>
                </a:solidFill>
              </a:rPr>
              <a:t> </a:t>
            </a:r>
            <a:r>
              <a:rPr lang="en-US" altLang="zh-CN" sz="2800" dirty="0">
                <a:solidFill>
                  <a:schemeClr val="bg2">
                    <a:lumMod val="90000"/>
                  </a:schemeClr>
                </a:solidFill>
              </a:rPr>
              <a:t>one</a:t>
            </a:r>
            <a:r>
              <a:rPr lang="zh-CN" altLang="en-US" sz="2800" dirty="0">
                <a:solidFill>
                  <a:schemeClr val="bg2">
                    <a:lumMod val="90000"/>
                  </a:schemeClr>
                </a:solidFill>
              </a:rPr>
              <a:t> </a:t>
            </a:r>
            <a:r>
              <a:rPr lang="en-US" altLang="zh-CN" sz="2800" dirty="0">
                <a:solidFill>
                  <a:schemeClr val="bg2">
                    <a:lumMod val="90000"/>
                  </a:schemeClr>
                </a:solidFill>
              </a:rPr>
              <a:t>color</a:t>
            </a:r>
            <a:r>
              <a:rPr lang="zh-CN" altLang="en-US" sz="2800" dirty="0">
                <a:solidFill>
                  <a:schemeClr val="bg2">
                    <a:lumMod val="90000"/>
                  </a:schemeClr>
                </a:solidFill>
              </a:rPr>
              <a:t> </a:t>
            </a:r>
            <a:r>
              <a:rPr lang="en-US" altLang="zh-CN" sz="2800" dirty="0">
                <a:solidFill>
                  <a:schemeClr val="bg2">
                    <a:lumMod val="90000"/>
                  </a:schemeClr>
                </a:solidFill>
              </a:rPr>
              <a:t>gives</a:t>
            </a:r>
            <a:r>
              <a:rPr lang="zh-CN" altLang="en-US" sz="2800" dirty="0">
                <a:solidFill>
                  <a:schemeClr val="bg2">
                    <a:lumMod val="90000"/>
                  </a:schemeClr>
                </a:solidFill>
              </a:rPr>
              <a:t> </a:t>
            </a:r>
            <a:r>
              <a:rPr lang="en-US" altLang="zh-CN" sz="2800" dirty="0">
                <a:solidFill>
                  <a:schemeClr val="bg2">
                    <a:lumMod val="90000"/>
                  </a:schemeClr>
                </a:solidFill>
              </a:rPr>
              <a:t>more</a:t>
            </a:r>
            <a:r>
              <a:rPr lang="zh-CN" altLang="en-US" sz="2800" dirty="0">
                <a:solidFill>
                  <a:schemeClr val="bg2">
                    <a:lumMod val="90000"/>
                  </a:schemeClr>
                </a:solidFill>
              </a:rPr>
              <a:t> </a:t>
            </a:r>
            <a:r>
              <a:rPr lang="en-US" altLang="zh-CN" sz="2800" dirty="0">
                <a:solidFill>
                  <a:schemeClr val="bg2">
                    <a:lumMod val="90000"/>
                  </a:schemeClr>
                </a:solidFill>
              </a:rPr>
              <a:t>stars,</a:t>
            </a:r>
            <a:r>
              <a:rPr lang="zh-CN" altLang="en-US" dirty="0">
                <a:solidFill>
                  <a:schemeClr val="bg2">
                    <a:lumMod val="90000"/>
                  </a:schemeClr>
                </a:solidFill>
              </a:rPr>
              <a:t> </a:t>
            </a:r>
            <a:r>
              <a:rPr lang="en-US" altLang="zh-CN" b="1" dirty="0">
                <a:solidFill>
                  <a:schemeClr val="bg2">
                    <a:lumMod val="90000"/>
                  </a:schemeClr>
                </a:solidFill>
              </a:rPr>
              <a:t>sometimes</a:t>
            </a:r>
            <a:r>
              <a:rPr lang="zh-CN" altLang="en-US" dirty="0">
                <a:solidFill>
                  <a:schemeClr val="bg2">
                    <a:lumMod val="90000"/>
                  </a:schemeClr>
                </a:solidFill>
              </a:rPr>
              <a:t> </a:t>
            </a:r>
            <a:r>
              <a:rPr lang="en-US" altLang="zh-CN" dirty="0">
                <a:solidFill>
                  <a:schemeClr val="bg2">
                    <a:lumMod val="90000"/>
                  </a:schemeClr>
                </a:solidFill>
              </a:rPr>
              <a:t>the</a:t>
            </a:r>
            <a:r>
              <a:rPr lang="zh-CN" altLang="en-US" dirty="0">
                <a:solidFill>
                  <a:schemeClr val="bg2">
                    <a:lumMod val="90000"/>
                  </a:schemeClr>
                </a:solidFill>
              </a:rPr>
              <a:t> </a:t>
            </a:r>
            <a:r>
              <a:rPr lang="en-US" altLang="zh-CN" dirty="0">
                <a:solidFill>
                  <a:schemeClr val="bg2">
                    <a:lumMod val="90000"/>
                  </a:schemeClr>
                </a:solidFill>
              </a:rPr>
              <a:t>other</a:t>
            </a:r>
            <a:r>
              <a:rPr lang="zh-CN" altLang="en-US" dirty="0">
                <a:solidFill>
                  <a:schemeClr val="bg2">
                    <a:lumMod val="90000"/>
                  </a:schemeClr>
                </a:solidFill>
              </a:rPr>
              <a:t> </a:t>
            </a:r>
            <a:r>
              <a:rPr lang="en-US" altLang="zh-CN" dirty="0">
                <a:solidFill>
                  <a:schemeClr val="bg2">
                    <a:lumMod val="90000"/>
                  </a:schemeClr>
                </a:solidFill>
              </a:rPr>
              <a:t>color</a:t>
            </a:r>
            <a:r>
              <a:rPr lang="zh-CN" altLang="en-US" dirty="0">
                <a:solidFill>
                  <a:schemeClr val="bg2">
                    <a:lumMod val="90000"/>
                  </a:schemeClr>
                </a:solidFill>
              </a:rPr>
              <a:t> </a:t>
            </a:r>
            <a:r>
              <a:rPr lang="en-US" altLang="zh-CN" dirty="0">
                <a:solidFill>
                  <a:schemeClr val="bg2">
                    <a:lumMod val="90000"/>
                  </a:schemeClr>
                </a:solidFill>
              </a:rPr>
              <a:t>gives</a:t>
            </a:r>
            <a:r>
              <a:rPr lang="zh-CN" altLang="en-US" dirty="0">
                <a:solidFill>
                  <a:schemeClr val="bg2">
                    <a:lumMod val="90000"/>
                  </a:schemeClr>
                </a:solidFill>
              </a:rPr>
              <a:t> </a:t>
            </a:r>
            <a:r>
              <a:rPr lang="en-US" altLang="zh-CN" dirty="0">
                <a:solidFill>
                  <a:schemeClr val="bg2">
                    <a:lumMod val="90000"/>
                  </a:schemeClr>
                </a:solidFill>
              </a:rPr>
              <a:t>more</a:t>
            </a:r>
            <a:r>
              <a:rPr lang="zh-CN" altLang="en-US" dirty="0">
                <a:solidFill>
                  <a:schemeClr val="bg2">
                    <a:lumMod val="90000"/>
                  </a:schemeClr>
                </a:solidFill>
              </a:rPr>
              <a:t> </a:t>
            </a:r>
            <a:r>
              <a:rPr lang="en-US" altLang="zh-CN" dirty="0">
                <a:solidFill>
                  <a:schemeClr val="bg2">
                    <a:lumMod val="90000"/>
                  </a:schemeClr>
                </a:solidFill>
              </a:rPr>
              <a:t>stars</a:t>
            </a:r>
            <a:r>
              <a:rPr lang="en-US" altLang="zh-CN" sz="2800" dirty="0">
                <a:solidFill>
                  <a:schemeClr val="bg2">
                    <a:lumMod val="90000"/>
                  </a:schemeClr>
                </a:solidFill>
              </a:rPr>
              <a:t>;</a:t>
            </a:r>
            <a:r>
              <a:rPr lang="en-US" sz="2800" dirty="0">
                <a:solidFill>
                  <a:schemeClr val="bg2">
                    <a:lumMod val="90000"/>
                  </a:schemeClr>
                </a:solidFill>
              </a:rPr>
              <a:t> </a:t>
            </a:r>
          </a:p>
          <a:p>
            <a:pPr marL="514350" indent="-514350">
              <a:buFont typeface="+mj-lt"/>
              <a:buAutoNum type="arabicPeriod"/>
            </a:pPr>
            <a:r>
              <a:rPr lang="en-US" sz="2800" dirty="0"/>
              <a:t>In a third set, </a:t>
            </a:r>
            <a:r>
              <a:rPr lang="en-US" altLang="zh-CN" dirty="0"/>
              <a:t>the</a:t>
            </a:r>
            <a:r>
              <a:rPr lang="zh-CN" altLang="en-US" dirty="0"/>
              <a:t> </a:t>
            </a:r>
            <a:r>
              <a:rPr lang="en-US" altLang="zh-CN" dirty="0"/>
              <a:t>stars</a:t>
            </a:r>
            <a:r>
              <a:rPr lang="zh-CN" altLang="en-US" dirty="0"/>
              <a:t> </a:t>
            </a:r>
            <a:r>
              <a:rPr lang="en-US" altLang="zh-CN" dirty="0"/>
              <a:t>that</a:t>
            </a:r>
            <a:r>
              <a:rPr lang="zh-CN" altLang="en-US" dirty="0"/>
              <a:t> </a:t>
            </a:r>
            <a:r>
              <a:rPr lang="en-US" altLang="zh-CN" dirty="0"/>
              <a:t>each</a:t>
            </a:r>
            <a:r>
              <a:rPr lang="zh-CN" altLang="en-US" dirty="0"/>
              <a:t> </a:t>
            </a:r>
            <a:r>
              <a:rPr lang="en-US" altLang="zh-CN" dirty="0"/>
              <a:t>card</a:t>
            </a:r>
            <a:r>
              <a:rPr lang="zh-CN" altLang="en-US" dirty="0"/>
              <a:t> </a:t>
            </a:r>
            <a:r>
              <a:rPr lang="en-US" altLang="zh-CN" dirty="0"/>
              <a:t>gives</a:t>
            </a:r>
            <a:r>
              <a:rPr lang="zh-CN" altLang="en-US" dirty="0"/>
              <a:t> </a:t>
            </a:r>
            <a:r>
              <a:rPr lang="en-US" altLang="zh-CN" dirty="0"/>
              <a:t>vary</a:t>
            </a:r>
            <a:r>
              <a:rPr lang="zh-CN" altLang="en-US" dirty="0"/>
              <a:t> </a:t>
            </a:r>
            <a:r>
              <a:rPr lang="en-US" altLang="zh-CN" dirty="0"/>
              <a:t>a</a:t>
            </a:r>
            <a:r>
              <a:rPr lang="zh-CN" altLang="en-US" dirty="0"/>
              <a:t> </a:t>
            </a:r>
            <a:r>
              <a:rPr lang="en-US" altLang="zh-CN" dirty="0"/>
              <a:t>lot,</a:t>
            </a:r>
            <a:r>
              <a:rPr lang="zh-CN" altLang="en-US" dirty="0"/>
              <a:t> </a:t>
            </a:r>
            <a:r>
              <a:rPr lang="en-US" altLang="zh-CN" dirty="0"/>
              <a:t>so</a:t>
            </a:r>
            <a:r>
              <a:rPr lang="zh-CN" altLang="en-US" dirty="0"/>
              <a:t> </a:t>
            </a:r>
            <a:r>
              <a:rPr lang="en-US" altLang="zh-CN" dirty="0"/>
              <a:t>it’s</a:t>
            </a:r>
            <a:r>
              <a:rPr lang="zh-CN" altLang="en-US" dirty="0"/>
              <a:t> </a:t>
            </a:r>
            <a:r>
              <a:rPr lang="en-US" altLang="zh-CN" dirty="0"/>
              <a:t>more</a:t>
            </a:r>
            <a:r>
              <a:rPr lang="zh-CN" altLang="en-US" dirty="0"/>
              <a:t> </a:t>
            </a:r>
            <a:r>
              <a:rPr lang="en-US" altLang="zh-CN" dirty="0"/>
              <a:t>difficult</a:t>
            </a:r>
            <a:r>
              <a:rPr lang="zh-CN" altLang="en-US" dirty="0"/>
              <a:t> </a:t>
            </a:r>
            <a:r>
              <a:rPr lang="en-US" altLang="zh-CN" dirty="0"/>
              <a:t>to</a:t>
            </a:r>
            <a:r>
              <a:rPr lang="zh-CN" altLang="en-US" dirty="0"/>
              <a:t> </a:t>
            </a:r>
            <a:r>
              <a:rPr lang="en-US" altLang="zh-CN" dirty="0"/>
              <a:t>tell.</a:t>
            </a:r>
            <a:endParaRPr lang="en-US" sz="28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522608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noChangeAspect="1"/>
          </p:cNvSpPr>
          <p:nvPr/>
        </p:nvSpPr>
        <p:spPr>
          <a:xfrm>
            <a:off x="546932" y="699352"/>
            <a:ext cx="10925752" cy="54132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endParaRPr lang="en-US" dirty="0"/>
          </a:p>
          <a:p>
            <a:pPr marL="0" indent="0" algn="ctr">
              <a:buFont typeface="Arial" panose="020B0604020202020204" pitchFamily="34" charset="0"/>
              <a:buNone/>
            </a:pPr>
            <a:r>
              <a:rPr lang="en-US" altLang="zh-CN" dirty="0"/>
              <a:t>When</a:t>
            </a:r>
            <a:r>
              <a:rPr lang="zh-CN" altLang="en-US" dirty="0"/>
              <a:t> </a:t>
            </a:r>
            <a:r>
              <a:rPr lang="en-US" altLang="zh-CN" dirty="0"/>
              <a:t>the</a:t>
            </a:r>
            <a:r>
              <a:rPr lang="zh-CN" altLang="en-US" dirty="0"/>
              <a:t> </a:t>
            </a:r>
            <a:r>
              <a:rPr lang="en-US" altLang="zh-CN" dirty="0"/>
              <a:t>background</a:t>
            </a:r>
            <a:r>
              <a:rPr lang="zh-CN" altLang="en-US" dirty="0"/>
              <a:t> </a:t>
            </a:r>
            <a:r>
              <a:rPr lang="en-US" altLang="zh-CN" dirty="0"/>
              <a:t>color</a:t>
            </a:r>
            <a:r>
              <a:rPr lang="zh-CN" altLang="en-US" dirty="0"/>
              <a:t> </a:t>
            </a:r>
            <a:r>
              <a:rPr lang="en-US" altLang="zh-CN" dirty="0"/>
              <a:t>changes,</a:t>
            </a:r>
            <a:r>
              <a:rPr lang="zh-CN" altLang="en-US" dirty="0"/>
              <a:t> </a:t>
            </a:r>
            <a:r>
              <a:rPr lang="en-US" altLang="zh-CN" dirty="0"/>
              <a:t>you</a:t>
            </a:r>
            <a:r>
              <a:rPr lang="zh-CN" altLang="en-US" dirty="0"/>
              <a:t> </a:t>
            </a:r>
            <a:r>
              <a:rPr lang="en-US" altLang="zh-CN" dirty="0"/>
              <a:t>are</a:t>
            </a:r>
            <a:r>
              <a:rPr lang="zh-CN" altLang="en-US" dirty="0"/>
              <a:t> </a:t>
            </a:r>
            <a:r>
              <a:rPr lang="en-US" altLang="zh-CN" dirty="0"/>
              <a:t>entering</a:t>
            </a:r>
            <a:r>
              <a:rPr lang="zh-CN" altLang="en-US" dirty="0"/>
              <a:t> </a:t>
            </a:r>
            <a:r>
              <a:rPr lang="en-US" altLang="zh-CN" dirty="0"/>
              <a:t>a</a:t>
            </a:r>
            <a:r>
              <a:rPr lang="zh-CN" altLang="en-US" dirty="0"/>
              <a:t> </a:t>
            </a:r>
            <a:r>
              <a:rPr lang="en-US" altLang="zh-CN" dirty="0"/>
              <a:t>new</a:t>
            </a:r>
            <a:r>
              <a:rPr lang="zh-CN" altLang="en-US" dirty="0"/>
              <a:t> </a:t>
            </a:r>
            <a:r>
              <a:rPr lang="en-US" altLang="zh-CN" dirty="0"/>
              <a:t>type</a:t>
            </a:r>
            <a:r>
              <a:rPr lang="zh-CN" altLang="en-US" dirty="0"/>
              <a:t> </a:t>
            </a:r>
            <a:r>
              <a:rPr lang="en-US" altLang="zh-CN" dirty="0"/>
              <a:t>of</a:t>
            </a:r>
            <a:r>
              <a:rPr lang="zh-CN" altLang="en-US" dirty="0"/>
              <a:t> </a:t>
            </a:r>
            <a:r>
              <a:rPr lang="en-US" altLang="zh-CN" dirty="0"/>
              <a:t>game.</a:t>
            </a:r>
            <a:endParaRPr lang="en-US" altLang="zh-CN" sz="2800" dirty="0"/>
          </a:p>
          <a:p>
            <a:pPr marL="0" indent="0" algn="ctr">
              <a:buFont typeface="Arial" panose="020B0604020202020204" pitchFamily="34" charset="0"/>
              <a:buNone/>
            </a:pPr>
            <a:r>
              <a:rPr lang="en-US" altLang="zh-CN" dirty="0"/>
              <a:t>Y</a:t>
            </a:r>
            <a:r>
              <a:rPr lang="en-US" altLang="zh-CN" sz="2800" dirty="0"/>
              <a:t>ou</a:t>
            </a:r>
            <a:r>
              <a:rPr lang="zh-CN" altLang="en-US" sz="2800" dirty="0"/>
              <a:t> </a:t>
            </a:r>
            <a:r>
              <a:rPr lang="en-US" altLang="zh-CN" sz="2800" dirty="0"/>
              <a:t>have</a:t>
            </a:r>
            <a:r>
              <a:rPr lang="zh-CN" altLang="en-US" sz="2800" dirty="0"/>
              <a:t> </a:t>
            </a:r>
            <a:r>
              <a:rPr lang="en-US" altLang="zh-CN" sz="2800" dirty="0"/>
              <a:t>to</a:t>
            </a:r>
            <a:r>
              <a:rPr lang="zh-CN" altLang="en-US" sz="2800" dirty="0"/>
              <a:t> </a:t>
            </a:r>
            <a:r>
              <a:rPr lang="en-US" altLang="zh-CN" sz="2800" dirty="0"/>
              <a:t>figure</a:t>
            </a:r>
            <a:r>
              <a:rPr lang="zh-CN" altLang="en-US" sz="2800" dirty="0"/>
              <a:t> </a:t>
            </a:r>
            <a:r>
              <a:rPr lang="en-US" altLang="zh-CN" sz="2800" dirty="0"/>
              <a:t>out</a:t>
            </a:r>
            <a:r>
              <a:rPr lang="zh-CN" altLang="en-US" sz="2800" dirty="0"/>
              <a:t> </a:t>
            </a:r>
            <a:r>
              <a:rPr lang="en-US" altLang="zh-CN" sz="2800" dirty="0"/>
              <a:t>which</a:t>
            </a:r>
            <a:r>
              <a:rPr lang="zh-CN" altLang="en-US" sz="2800" dirty="0"/>
              <a:t> </a:t>
            </a:r>
            <a:r>
              <a:rPr lang="en-US" altLang="zh-CN" sz="2800" dirty="0"/>
              <a:t>type</a:t>
            </a:r>
            <a:r>
              <a:rPr lang="zh-CN" altLang="en-US" sz="2800" dirty="0"/>
              <a:t> </a:t>
            </a:r>
            <a:r>
              <a:rPr lang="en-US" altLang="zh-CN" sz="2800" dirty="0"/>
              <a:t>of</a:t>
            </a:r>
            <a:r>
              <a:rPr lang="zh-CN" altLang="en-US" sz="2800" dirty="0"/>
              <a:t> </a:t>
            </a:r>
            <a:r>
              <a:rPr lang="en-US" altLang="zh-CN" sz="2800" dirty="0"/>
              <a:t>game</a:t>
            </a:r>
            <a:r>
              <a:rPr lang="zh-CN" altLang="en-US" sz="2800" dirty="0"/>
              <a:t> </a:t>
            </a:r>
            <a:r>
              <a:rPr lang="en-US" altLang="zh-CN" sz="2800" dirty="0"/>
              <a:t>you</a:t>
            </a:r>
            <a:r>
              <a:rPr lang="zh-CN" altLang="en-US" sz="2800" dirty="0"/>
              <a:t> </a:t>
            </a:r>
            <a:r>
              <a:rPr lang="en-US" altLang="zh-CN" sz="2800" dirty="0"/>
              <a:t>are</a:t>
            </a:r>
            <a:r>
              <a:rPr lang="zh-CN" altLang="en-US" sz="2800" dirty="0"/>
              <a:t> </a:t>
            </a:r>
            <a:r>
              <a:rPr lang="en-US" altLang="zh-CN" sz="2800" dirty="0"/>
              <a:t>playing.</a:t>
            </a:r>
            <a:r>
              <a:rPr lang="zh-CN" altLang="en-US" sz="2800" dirty="0"/>
              <a:t> </a:t>
            </a:r>
            <a:endParaRPr lang="en-US" altLang="zh-CN" sz="2800" dirty="0"/>
          </a:p>
          <a:p>
            <a:pPr marL="0" indent="0" algn="ctr">
              <a:buFont typeface="Arial" panose="020B0604020202020204" pitchFamily="34" charset="0"/>
              <a:buNone/>
            </a:pPr>
            <a:r>
              <a:rPr lang="en-US" altLang="zh-CN" sz="2800" dirty="0"/>
              <a:t>This</a:t>
            </a:r>
            <a:r>
              <a:rPr lang="zh-CN" altLang="en-US" sz="2800" dirty="0"/>
              <a:t> </a:t>
            </a:r>
            <a:r>
              <a:rPr lang="en-US" altLang="zh-CN" sz="2800" dirty="0"/>
              <a:t>way</a:t>
            </a:r>
            <a:r>
              <a:rPr lang="zh-CN" altLang="en-US" sz="2800" dirty="0"/>
              <a:t> </a:t>
            </a:r>
            <a:r>
              <a:rPr lang="en-US" altLang="zh-CN" dirty="0"/>
              <a:t>you</a:t>
            </a:r>
            <a:r>
              <a:rPr lang="zh-CN" altLang="en-US" dirty="0"/>
              <a:t> </a:t>
            </a:r>
            <a:r>
              <a:rPr lang="en-US" altLang="zh-CN" dirty="0"/>
              <a:t>know</a:t>
            </a:r>
            <a:r>
              <a:rPr lang="zh-CN" altLang="en-US" dirty="0"/>
              <a:t> </a:t>
            </a:r>
            <a:r>
              <a:rPr lang="en-US" altLang="zh-CN" dirty="0"/>
              <a:t>better</a:t>
            </a:r>
            <a:r>
              <a:rPr lang="zh-CN" altLang="en-US" dirty="0"/>
              <a:t> </a:t>
            </a:r>
            <a:r>
              <a:rPr lang="en-US" altLang="zh-CN" dirty="0"/>
              <a:t>how</a:t>
            </a:r>
            <a:r>
              <a:rPr lang="zh-CN" altLang="en-US" dirty="0"/>
              <a:t> </a:t>
            </a:r>
            <a:r>
              <a:rPr lang="en-US" altLang="zh-CN" dirty="0"/>
              <a:t>to</a:t>
            </a:r>
            <a:r>
              <a:rPr lang="zh-CN" altLang="en-US" dirty="0"/>
              <a:t> </a:t>
            </a:r>
            <a:r>
              <a:rPr lang="en-US" altLang="zh-CN" dirty="0"/>
              <a:t>choose!</a:t>
            </a:r>
            <a:endParaRPr lang="en-US" sz="2800" dirty="0"/>
          </a:p>
          <a:p>
            <a:pPr marL="0" indent="0">
              <a:buFont typeface="Arial" panose="020B0604020202020204" pitchFamily="34" charset="0"/>
              <a:buNone/>
            </a:pPr>
            <a:endParaRPr lang="en-US" dirty="0"/>
          </a:p>
        </p:txBody>
      </p:sp>
      <p:grpSp>
        <p:nvGrpSpPr>
          <p:cNvPr id="5" name="Group 4">
            <a:extLst>
              <a:ext uri="{FF2B5EF4-FFF2-40B4-BE49-F238E27FC236}">
                <a16:creationId xmlns:a16="http://schemas.microsoft.com/office/drawing/2014/main" id="{A1935CE6-21FD-DAEE-DCAD-7E692D2EB3A0}"/>
              </a:ext>
            </a:extLst>
          </p:cNvPr>
          <p:cNvGrpSpPr/>
          <p:nvPr/>
        </p:nvGrpSpPr>
        <p:grpSpPr>
          <a:xfrm>
            <a:off x="546931" y="4023592"/>
            <a:ext cx="3365928" cy="1828800"/>
            <a:chOff x="760576" y="931492"/>
            <a:chExt cx="3365928" cy="1828800"/>
          </a:xfrm>
        </p:grpSpPr>
        <p:sp>
          <p:nvSpPr>
            <p:cNvPr id="2" name="Rounded Rectangle 1">
              <a:extLst>
                <a:ext uri="{FF2B5EF4-FFF2-40B4-BE49-F238E27FC236}">
                  <a16:creationId xmlns:a16="http://schemas.microsoft.com/office/drawing/2014/main" id="{C2135D65-1E11-D62C-6A66-6B26B1EFFCA4}"/>
                </a:ext>
              </a:extLst>
            </p:cNvPr>
            <p:cNvSpPr>
              <a:spLocks noChangeAspect="1"/>
            </p:cNvSpPr>
            <p:nvPr/>
          </p:nvSpPr>
          <p:spPr>
            <a:xfrm>
              <a:off x="760576" y="931492"/>
              <a:ext cx="3365928" cy="18288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C1D40693-A19C-0582-17EA-3E421812FB68}"/>
                </a:ext>
              </a:extLst>
            </p:cNvPr>
            <p:cNvSpPr>
              <a:spLocks noChangeAspect="1"/>
            </p:cNvSpPr>
            <p:nvPr/>
          </p:nvSpPr>
          <p:spPr>
            <a:xfrm>
              <a:off x="932961" y="1015666"/>
              <a:ext cx="3029335" cy="1645920"/>
            </a:xfrm>
            <a:prstGeom prst="roundRect">
              <a:avLst/>
            </a:prstGeom>
            <a:solidFill>
              <a:srgbClr val="FFDBF7"/>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3EA52D13-DE49-909F-2D6A-2C8FB852DE7D}"/>
              </a:ext>
            </a:extLst>
          </p:cNvPr>
          <p:cNvGrpSpPr/>
          <p:nvPr/>
        </p:nvGrpSpPr>
        <p:grpSpPr>
          <a:xfrm>
            <a:off x="4160378" y="4023592"/>
            <a:ext cx="3365928" cy="1828800"/>
            <a:chOff x="760576" y="931492"/>
            <a:chExt cx="3365928" cy="1828800"/>
          </a:xfrm>
        </p:grpSpPr>
        <p:sp>
          <p:nvSpPr>
            <p:cNvPr id="7" name="Rounded Rectangle 6">
              <a:extLst>
                <a:ext uri="{FF2B5EF4-FFF2-40B4-BE49-F238E27FC236}">
                  <a16:creationId xmlns:a16="http://schemas.microsoft.com/office/drawing/2014/main" id="{21644E00-DBE5-6059-9E11-A4E897082DFE}"/>
                </a:ext>
              </a:extLst>
            </p:cNvPr>
            <p:cNvSpPr>
              <a:spLocks noChangeAspect="1"/>
            </p:cNvSpPr>
            <p:nvPr/>
          </p:nvSpPr>
          <p:spPr>
            <a:xfrm>
              <a:off x="760576" y="931492"/>
              <a:ext cx="3365928" cy="18288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D61F0DE9-738C-88D5-0211-4E9DD73368D3}"/>
                </a:ext>
              </a:extLst>
            </p:cNvPr>
            <p:cNvSpPr>
              <a:spLocks noChangeAspect="1"/>
            </p:cNvSpPr>
            <p:nvPr/>
          </p:nvSpPr>
          <p:spPr>
            <a:xfrm>
              <a:off x="932961" y="1015666"/>
              <a:ext cx="3029335" cy="1645920"/>
            </a:xfrm>
            <a:prstGeom prst="roundRect">
              <a:avLst/>
            </a:prstGeom>
            <a:solidFill>
              <a:schemeClr val="accent4">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DB0E7CBE-28B2-3A9F-AE5B-563A2E765C59}"/>
              </a:ext>
            </a:extLst>
          </p:cNvPr>
          <p:cNvGrpSpPr/>
          <p:nvPr/>
        </p:nvGrpSpPr>
        <p:grpSpPr>
          <a:xfrm>
            <a:off x="7773825" y="4023592"/>
            <a:ext cx="3365928" cy="1828800"/>
            <a:chOff x="760576" y="931492"/>
            <a:chExt cx="3365928" cy="1828800"/>
          </a:xfrm>
        </p:grpSpPr>
        <p:sp>
          <p:nvSpPr>
            <p:cNvPr id="10" name="Rounded Rectangle 9">
              <a:extLst>
                <a:ext uri="{FF2B5EF4-FFF2-40B4-BE49-F238E27FC236}">
                  <a16:creationId xmlns:a16="http://schemas.microsoft.com/office/drawing/2014/main" id="{149F6499-380A-702E-6AEC-4A7158AEBCBB}"/>
                </a:ext>
              </a:extLst>
            </p:cNvPr>
            <p:cNvSpPr>
              <a:spLocks noChangeAspect="1"/>
            </p:cNvSpPr>
            <p:nvPr/>
          </p:nvSpPr>
          <p:spPr>
            <a:xfrm>
              <a:off x="760576" y="931492"/>
              <a:ext cx="3365928" cy="18288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584EA392-E20D-F30F-9350-7C7374146FB4}"/>
                </a:ext>
              </a:extLst>
            </p:cNvPr>
            <p:cNvSpPr>
              <a:spLocks noChangeAspect="1"/>
            </p:cNvSpPr>
            <p:nvPr/>
          </p:nvSpPr>
          <p:spPr>
            <a:xfrm>
              <a:off x="932961" y="1015666"/>
              <a:ext cx="3029335" cy="1645920"/>
            </a:xfrm>
            <a:prstGeom prst="roundRect">
              <a:avLst/>
            </a:prstGeom>
            <a:solidFill>
              <a:schemeClr val="tx2">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37815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F332592-7625-817C-18B7-E3DD1E5FD82E}"/>
              </a:ext>
            </a:extLst>
          </p:cNvPr>
          <p:cNvSpPr/>
          <p:nvPr/>
        </p:nvSpPr>
        <p:spPr>
          <a:xfrm>
            <a:off x="6776816" y="373670"/>
            <a:ext cx="3822189" cy="18999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zh-CN" sz="6000" b="1" dirty="0">
                <a:ln w="22225">
                  <a:solidFill>
                    <a:srgbClr val="FF0000"/>
                  </a:solidFill>
                  <a:prstDash val="solid"/>
                </a:ln>
                <a:solidFill>
                  <a:srgbClr val="FF0000"/>
                </a:solidFill>
                <a:latin typeface="+mj-lt"/>
                <a:ea typeface="+mj-ea"/>
                <a:cs typeface="+mj-cs"/>
              </a:rPr>
              <a:t>Act Fast!</a:t>
            </a:r>
            <a:endParaRPr lang="en-US" sz="6000" b="1" dirty="0">
              <a:ln w="22225">
                <a:solidFill>
                  <a:srgbClr val="FF0000"/>
                </a:solidFill>
                <a:prstDash val="solid"/>
              </a:ln>
              <a:solidFill>
                <a:srgbClr val="FF0000"/>
              </a:solidFill>
              <a:latin typeface="+mj-lt"/>
              <a:ea typeface="+mj-ea"/>
              <a:cs typeface="+mj-cs"/>
            </a:endParaRPr>
          </a:p>
        </p:txBody>
      </p:sp>
      <p:pic>
        <p:nvPicPr>
          <p:cNvPr id="8" name="Picture 7" descr="A yellow triangle with a black exclamation mark&#10;&#10;Description automatically generated">
            <a:extLst>
              <a:ext uri="{FF2B5EF4-FFF2-40B4-BE49-F238E27FC236}">
                <a16:creationId xmlns:a16="http://schemas.microsoft.com/office/drawing/2014/main" id="{4C82F672-EBAB-40D6-549B-7B2DF918F212}"/>
              </a:ext>
            </a:extLst>
          </p:cNvPr>
          <p:cNvPicPr>
            <a:picLocks noChangeAspect="1"/>
          </p:cNvPicPr>
          <p:nvPr/>
        </p:nvPicPr>
        <p:blipFill rotWithShape="1">
          <a:blip r:embed="rId2">
            <a:extLst>
              <a:ext uri="{28A0092B-C50C-407E-A947-70E740481C1C}">
                <a14:useLocalDpi xmlns:a14="http://schemas.microsoft.com/office/drawing/2010/main" val="0"/>
              </a:ext>
            </a:extLst>
          </a:blip>
          <a:srcRect t="1130"/>
          <a:stretch/>
        </p:blipFill>
        <p:spPr>
          <a:xfrm>
            <a:off x="1" y="10"/>
            <a:ext cx="6936390" cy="6857990"/>
          </a:xfrm>
          <a:prstGeom prst="rect">
            <a:avLst/>
          </a:prstGeom>
        </p:spPr>
      </p:pic>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6776816" y="2400018"/>
            <a:ext cx="5136022" cy="37427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You must respond in </a:t>
            </a:r>
            <a:r>
              <a:rPr lang="en-US" b="1" dirty="0"/>
              <a:t>2 seconds </a:t>
            </a:r>
            <a:r>
              <a:rPr lang="en-US" dirty="0"/>
              <a:t>in each turn. </a:t>
            </a:r>
          </a:p>
          <a:p>
            <a:pPr marL="0" indent="0">
              <a:buNone/>
            </a:pPr>
            <a:endParaRPr lang="en-US" dirty="0"/>
          </a:p>
          <a:p>
            <a:pPr marL="0" indent="0">
              <a:buNone/>
            </a:pPr>
            <a:r>
              <a:rPr lang="en-US" dirty="0"/>
              <a:t>Otherwise, there will be a timeout warning, which </a:t>
            </a:r>
            <a:r>
              <a:rPr lang="en-US" b="1" dirty="0">
                <a:solidFill>
                  <a:srgbClr val="FF0000"/>
                </a:solidFill>
              </a:rPr>
              <a:t>takes away </a:t>
            </a:r>
            <a:r>
              <a:rPr lang="en-US" altLang="zh-CN" b="1" dirty="0">
                <a:solidFill>
                  <a:srgbClr val="FF0000"/>
                </a:solidFill>
              </a:rPr>
              <a:t>10</a:t>
            </a:r>
            <a:r>
              <a:rPr lang="en-US" b="1" dirty="0">
                <a:solidFill>
                  <a:srgbClr val="FF0000"/>
                </a:solidFill>
              </a:rPr>
              <a:t> points</a:t>
            </a:r>
            <a:r>
              <a:rPr lang="en-US" dirty="0"/>
              <a:t> from your total score.</a:t>
            </a:r>
            <a:r>
              <a:rPr lang="en-US" altLang="zh-CN" dirty="0"/>
              <a:t> </a:t>
            </a:r>
            <a:endParaRPr lang="en-US" dirty="0"/>
          </a:p>
          <a:p>
            <a:pPr marL="0"/>
            <a:endParaRPr lang="en-US" dirty="0"/>
          </a:p>
          <a:p>
            <a:pPr marL="0"/>
            <a:endParaRPr lang="en-US" dirty="0"/>
          </a:p>
        </p:txBody>
      </p:sp>
    </p:spTree>
    <p:extLst>
      <p:ext uri="{BB962C8B-B14F-4D97-AF65-F5344CB8AC3E}">
        <p14:creationId xmlns:p14="http://schemas.microsoft.com/office/powerpoint/2010/main" val="244305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p:txBody>
          <a:bodyPr/>
          <a:lstStyle/>
          <a:p>
            <a:r>
              <a:rPr lang="en-US" b="1" i="1" u="sng" dirty="0"/>
              <a:t>To win the game:</a:t>
            </a:r>
            <a:br>
              <a:rPr lang="en-US" dirty="0"/>
            </a:br>
            <a:endParaRPr lang="en-US" dirty="0"/>
          </a:p>
        </p:txBody>
      </p:sp>
      <p:sp>
        <p:nvSpPr>
          <p:cNvPr id="3" name="Content Placeholder 2">
            <a:extLst>
              <a:ext uri="{FF2B5EF4-FFF2-40B4-BE49-F238E27FC236}">
                <a16:creationId xmlns:a16="http://schemas.microsoft.com/office/drawing/2014/main" id="{10BCF48E-C6AE-43EA-965D-6F622F354B8D}"/>
              </a:ext>
            </a:extLst>
          </p:cNvPr>
          <p:cNvSpPr>
            <a:spLocks noGrp="1"/>
          </p:cNvSpPr>
          <p:nvPr>
            <p:ph idx="1"/>
          </p:nvPr>
        </p:nvSpPr>
        <p:spPr/>
        <p:txBody>
          <a:bodyPr>
            <a:normAutofit/>
          </a:bodyPr>
          <a:lstStyle/>
          <a:p>
            <a:r>
              <a:rPr lang="en-US" b="1" dirty="0">
                <a:solidFill>
                  <a:srgbClr val="FF0000"/>
                </a:solidFill>
              </a:rPr>
              <a:t>Choose color.</a:t>
            </a:r>
            <a:r>
              <a:rPr lang="en-US" dirty="0">
                <a:solidFill>
                  <a:srgbClr val="FF0000"/>
                </a:solidFill>
              </a:rPr>
              <a:t> </a:t>
            </a:r>
            <a:r>
              <a:rPr lang="en-US" dirty="0"/>
              <a:t>Figure out which color usually give</a:t>
            </a:r>
            <a:r>
              <a:rPr lang="en-US" altLang="zh-CN" dirty="0"/>
              <a:t>s</a:t>
            </a:r>
            <a:r>
              <a:rPr lang="zh-CN" altLang="en-US" dirty="0"/>
              <a:t> </a:t>
            </a:r>
            <a:r>
              <a:rPr lang="en-US" altLang="zh-CN" dirty="0"/>
              <a:t>more</a:t>
            </a:r>
            <a:r>
              <a:rPr lang="zh-CN" altLang="en-US" dirty="0"/>
              <a:t> </a:t>
            </a:r>
            <a:r>
              <a:rPr lang="en-US" altLang="zh-CN" dirty="0"/>
              <a:t>stars</a:t>
            </a:r>
            <a:r>
              <a:rPr lang="en-US" dirty="0"/>
              <a:t>. </a:t>
            </a:r>
            <a:r>
              <a:rPr lang="en-US" altLang="zh-CN" dirty="0"/>
              <a:t>Sometimes</a:t>
            </a:r>
            <a:r>
              <a:rPr lang="zh-CN" altLang="en-US" dirty="0"/>
              <a:t> </a:t>
            </a:r>
            <a:r>
              <a:rPr lang="en-US" altLang="zh-CN" dirty="0"/>
              <a:t>the</a:t>
            </a:r>
            <a:r>
              <a:rPr lang="zh-CN" altLang="en-US" dirty="0"/>
              <a:t> </a:t>
            </a:r>
            <a:r>
              <a:rPr lang="en-US" altLang="zh-CN" dirty="0"/>
              <a:t>game</a:t>
            </a:r>
            <a:r>
              <a:rPr lang="zh-CN" altLang="en-US" dirty="0"/>
              <a:t> </a:t>
            </a:r>
            <a:r>
              <a:rPr lang="en-US" altLang="zh-CN" dirty="0"/>
              <a:t>could</a:t>
            </a:r>
            <a:r>
              <a:rPr lang="zh-CN" altLang="en-US" dirty="0"/>
              <a:t> </a:t>
            </a:r>
            <a:r>
              <a:rPr lang="en-US" altLang="zh-CN" dirty="0"/>
              <a:t>be</a:t>
            </a:r>
            <a:r>
              <a:rPr lang="zh-CN" altLang="en-US" dirty="0"/>
              <a:t> </a:t>
            </a:r>
            <a:r>
              <a:rPr lang="en-US" altLang="zh-CN" dirty="0"/>
              <a:t>very</a:t>
            </a:r>
            <a:r>
              <a:rPr lang="zh-CN" altLang="en-US" dirty="0"/>
              <a:t> </a:t>
            </a:r>
            <a:r>
              <a:rPr lang="en-US" altLang="zh-CN" dirty="0"/>
              <a:t>difficult</a:t>
            </a:r>
            <a:r>
              <a:rPr lang="zh-CN" altLang="en-US" dirty="0"/>
              <a:t> </a:t>
            </a:r>
            <a:r>
              <a:rPr lang="en-US" altLang="zh-CN" dirty="0"/>
              <a:t>as</a:t>
            </a:r>
            <a:r>
              <a:rPr lang="zh-CN" altLang="en-US" dirty="0"/>
              <a:t> </a:t>
            </a:r>
            <a:r>
              <a:rPr lang="en-US" altLang="zh-CN" dirty="0"/>
              <a:t>the</a:t>
            </a:r>
            <a:r>
              <a:rPr lang="zh-CN" altLang="en-US" dirty="0"/>
              <a:t> </a:t>
            </a:r>
            <a:r>
              <a:rPr lang="en-US" altLang="zh-CN" dirty="0"/>
              <a:t>stars</a:t>
            </a:r>
            <a:r>
              <a:rPr lang="zh-CN" altLang="en-US" dirty="0"/>
              <a:t> </a:t>
            </a:r>
            <a:r>
              <a:rPr lang="en-US" altLang="zh-CN" dirty="0"/>
              <a:t>vary</a:t>
            </a:r>
            <a:r>
              <a:rPr lang="zh-CN" altLang="en-US" dirty="0"/>
              <a:t> </a:t>
            </a:r>
            <a:r>
              <a:rPr lang="en-US" altLang="zh-CN" dirty="0"/>
              <a:t>a</a:t>
            </a:r>
            <a:r>
              <a:rPr lang="zh-CN" altLang="en-US" dirty="0"/>
              <a:t> </a:t>
            </a:r>
            <a:r>
              <a:rPr lang="en-US" altLang="zh-CN" dirty="0"/>
              <a:t>lot.</a:t>
            </a:r>
            <a:endParaRPr lang="en-US" dirty="0"/>
          </a:p>
          <a:p>
            <a:endParaRPr lang="en-US" dirty="0"/>
          </a:p>
          <a:p>
            <a:r>
              <a:rPr lang="en-US" b="1" dirty="0">
                <a:solidFill>
                  <a:srgbClr val="FF0000"/>
                </a:solidFill>
              </a:rPr>
              <a:t>Color could change.</a:t>
            </a:r>
            <a:r>
              <a:rPr lang="en-US" dirty="0">
                <a:solidFill>
                  <a:srgbClr val="FF0000"/>
                </a:solidFill>
              </a:rPr>
              <a:t> </a:t>
            </a:r>
            <a:r>
              <a:rPr lang="en-US" dirty="0"/>
              <a:t>Sometimes </a:t>
            </a:r>
            <a:r>
              <a:rPr lang="en-US" b="1" dirty="0">
                <a:solidFill>
                  <a:schemeClr val="accent1"/>
                </a:solidFill>
              </a:rPr>
              <a:t>Blue</a:t>
            </a:r>
            <a:r>
              <a:rPr lang="en-US" dirty="0"/>
              <a:t> wins, sometimes </a:t>
            </a:r>
            <a:r>
              <a:rPr lang="en-US" b="1" dirty="0">
                <a:solidFill>
                  <a:schemeClr val="accent6"/>
                </a:solidFill>
              </a:rPr>
              <a:t>Green</a:t>
            </a:r>
            <a:r>
              <a:rPr lang="en-US" dirty="0"/>
              <a:t> wins; please pay attention.</a:t>
            </a:r>
          </a:p>
          <a:p>
            <a:endParaRPr lang="en-US" dirty="0"/>
          </a:p>
          <a:p>
            <a:r>
              <a:rPr lang="en-US" b="1" dirty="0">
                <a:solidFill>
                  <a:srgbClr val="FF0000"/>
                </a:solidFill>
              </a:rPr>
              <a:t>Act fast</a:t>
            </a:r>
            <a:r>
              <a:rPr lang="en-US" dirty="0">
                <a:solidFill>
                  <a:srgbClr val="FF0000"/>
                </a:solidFill>
              </a:rPr>
              <a:t>. </a:t>
            </a:r>
            <a:r>
              <a:rPr lang="en-US" dirty="0"/>
              <a:t>If you timeout, </a:t>
            </a:r>
            <a:r>
              <a:rPr lang="en-US" b="1" dirty="0"/>
              <a:t>10 points </a:t>
            </a:r>
            <a:r>
              <a:rPr lang="en-US" dirty="0"/>
              <a:t>will be taken away from your earnings.</a:t>
            </a:r>
          </a:p>
        </p:txBody>
      </p:sp>
    </p:spTree>
    <p:extLst>
      <p:ext uri="{BB962C8B-B14F-4D97-AF65-F5344CB8AC3E}">
        <p14:creationId xmlns:p14="http://schemas.microsoft.com/office/powerpoint/2010/main" val="1905938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lgn="ctr">
              <a:buNone/>
            </a:pPr>
            <a:r>
              <a:rPr lang="en-US" dirty="0"/>
              <a:t>In this game you get to pick either the </a:t>
            </a:r>
            <a:r>
              <a:rPr lang="en-US" b="1" dirty="0">
                <a:solidFill>
                  <a:schemeClr val="accent1"/>
                </a:solidFill>
              </a:rPr>
              <a:t>blue</a:t>
            </a:r>
            <a:r>
              <a:rPr lang="en-US" dirty="0"/>
              <a:t> or the </a:t>
            </a:r>
            <a:r>
              <a:rPr lang="en-US" b="1" dirty="0">
                <a:solidFill>
                  <a:schemeClr val="accent6"/>
                </a:solidFill>
              </a:rPr>
              <a:t>green</a:t>
            </a:r>
            <a:r>
              <a:rPr lang="en-US" dirty="0"/>
              <a:t> card. </a:t>
            </a:r>
          </a:p>
          <a:p>
            <a:pPr algn="ct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83292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a:xfrm>
            <a:off x="846746" y="2103437"/>
            <a:ext cx="7459766" cy="1325563"/>
          </a:xfrm>
        </p:spPr>
        <p:txBody>
          <a:bodyPr>
            <a:normAutofit/>
          </a:bodyPr>
          <a:lstStyle/>
          <a:p>
            <a:r>
              <a:rPr lang="en-US" altLang="zh-CN" b="1" dirty="0"/>
              <a:t>B</a:t>
            </a:r>
            <a:r>
              <a:rPr lang="en-US" b="1" dirty="0"/>
              <a:t>efore we start, </a:t>
            </a:r>
            <a:r>
              <a:rPr lang="en-US" altLang="zh-CN" b="1" dirty="0"/>
              <a:t>let’s</a:t>
            </a:r>
            <a:r>
              <a:rPr lang="zh-CN" altLang="en-US" b="1" dirty="0"/>
              <a:t> </a:t>
            </a:r>
            <a:r>
              <a:rPr lang="en-US" altLang="zh-CN" b="1" dirty="0"/>
              <a:t>practice!</a:t>
            </a:r>
            <a:endParaRPr lang="en-US" dirty="0"/>
          </a:p>
        </p:txBody>
      </p:sp>
    </p:spTree>
    <p:extLst>
      <p:ext uri="{BB962C8B-B14F-4D97-AF65-F5344CB8AC3E}">
        <p14:creationId xmlns:p14="http://schemas.microsoft.com/office/powerpoint/2010/main" val="2953983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B1C5B-4CAB-4875-37EE-9E2D4DDE8880}"/>
              </a:ext>
            </a:extLst>
          </p:cNvPr>
          <p:cNvSpPr txBox="1">
            <a:spLocks/>
          </p:cNvSpPr>
          <p:nvPr/>
        </p:nvSpPr>
        <p:spPr>
          <a:xfrm>
            <a:off x="804016" y="2127903"/>
            <a:ext cx="10348245" cy="345295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t>Now</a:t>
            </a:r>
            <a:r>
              <a:rPr lang="zh-CN" altLang="en-US" b="1" dirty="0"/>
              <a:t> </a:t>
            </a:r>
            <a:r>
              <a:rPr lang="en-US" altLang="zh-CN" b="1" dirty="0"/>
              <a:t>let’s</a:t>
            </a:r>
            <a:r>
              <a:rPr lang="zh-CN" altLang="en-US" b="1" dirty="0"/>
              <a:t> </a:t>
            </a:r>
            <a:r>
              <a:rPr lang="en-US" altLang="zh-CN" b="1" dirty="0"/>
              <a:t>start!</a:t>
            </a:r>
          </a:p>
          <a:p>
            <a:endParaRPr lang="en-US" altLang="zh-CN" b="1" dirty="0"/>
          </a:p>
          <a:p>
            <a:r>
              <a:rPr lang="en-US" altLang="zh-CN" b="1" dirty="0"/>
              <a:t>There</a:t>
            </a:r>
            <a:r>
              <a:rPr lang="zh-CN" altLang="en-US" b="1" dirty="0"/>
              <a:t> </a:t>
            </a:r>
            <a:r>
              <a:rPr lang="en-US" altLang="zh-CN" b="1" dirty="0"/>
              <a:t>will</a:t>
            </a:r>
            <a:r>
              <a:rPr lang="zh-CN" altLang="en-US" b="1" dirty="0"/>
              <a:t> </a:t>
            </a:r>
            <a:r>
              <a:rPr lang="en-US" altLang="zh-CN" b="1" dirty="0"/>
              <a:t>be</a:t>
            </a:r>
            <a:r>
              <a:rPr lang="zh-CN" altLang="en-US" b="1" dirty="0"/>
              <a:t> </a:t>
            </a:r>
            <a:r>
              <a:rPr lang="en-US" altLang="zh-CN" b="1" dirty="0"/>
              <a:t>3</a:t>
            </a:r>
            <a:r>
              <a:rPr lang="zh-CN" altLang="en-US" b="1" dirty="0"/>
              <a:t> </a:t>
            </a:r>
            <a:r>
              <a:rPr lang="en-US" altLang="zh-CN" b="1" dirty="0"/>
              <a:t>types</a:t>
            </a:r>
            <a:r>
              <a:rPr lang="zh-CN" altLang="en-US" b="1" dirty="0"/>
              <a:t> </a:t>
            </a:r>
            <a:r>
              <a:rPr lang="en-US" altLang="zh-CN" b="1" dirty="0"/>
              <a:t>of</a:t>
            </a:r>
            <a:r>
              <a:rPr lang="zh-CN" altLang="en-US" b="1" dirty="0"/>
              <a:t> </a:t>
            </a:r>
            <a:r>
              <a:rPr lang="en-US" altLang="zh-CN" b="1" dirty="0"/>
              <a:t>games,</a:t>
            </a:r>
            <a:r>
              <a:rPr lang="zh-CN" altLang="en-US" b="1" dirty="0"/>
              <a:t> </a:t>
            </a:r>
            <a:r>
              <a:rPr lang="en-US" altLang="zh-CN" b="1" dirty="0"/>
              <a:t>with</a:t>
            </a:r>
            <a:r>
              <a:rPr lang="zh-CN" altLang="en-US" b="1" dirty="0"/>
              <a:t> </a:t>
            </a:r>
            <a:r>
              <a:rPr lang="en-US" altLang="zh-CN" b="1" dirty="0"/>
              <a:t>a</a:t>
            </a:r>
            <a:r>
              <a:rPr lang="zh-CN" altLang="en-US" b="1" dirty="0"/>
              <a:t> </a:t>
            </a:r>
            <a:r>
              <a:rPr lang="en-US" altLang="zh-CN" b="1" dirty="0"/>
              <a:t>short</a:t>
            </a:r>
            <a:r>
              <a:rPr lang="zh-CN" altLang="en-US" b="1" dirty="0"/>
              <a:t> </a:t>
            </a:r>
            <a:r>
              <a:rPr lang="en-US" altLang="zh-CN" b="1" dirty="0"/>
              <a:t>break</a:t>
            </a:r>
            <a:r>
              <a:rPr lang="zh-CN" altLang="en-US" b="1" dirty="0"/>
              <a:t> </a:t>
            </a:r>
            <a:r>
              <a:rPr lang="en-US" altLang="zh-CN" b="1" dirty="0"/>
              <a:t>after</a:t>
            </a:r>
            <a:r>
              <a:rPr lang="zh-CN" altLang="en-US" b="1" dirty="0"/>
              <a:t> </a:t>
            </a:r>
            <a:r>
              <a:rPr lang="en-US" altLang="zh-CN" b="1" dirty="0"/>
              <a:t>each</a:t>
            </a:r>
            <a:r>
              <a:rPr lang="zh-CN" altLang="en-US" b="1" dirty="0"/>
              <a:t> </a:t>
            </a:r>
            <a:r>
              <a:rPr lang="en-US" altLang="zh-CN" b="1" dirty="0"/>
              <a:t>game.</a:t>
            </a:r>
            <a:r>
              <a:rPr lang="zh-CN" altLang="en-US" b="1" dirty="0"/>
              <a:t> </a:t>
            </a:r>
            <a:endParaRPr lang="en-US" dirty="0"/>
          </a:p>
        </p:txBody>
      </p:sp>
    </p:spTree>
    <p:extLst>
      <p:ext uri="{BB962C8B-B14F-4D97-AF65-F5344CB8AC3E}">
        <p14:creationId xmlns:p14="http://schemas.microsoft.com/office/powerpoint/2010/main" val="3790018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D2499-BB19-8151-6B5E-92965A4136E8}"/>
              </a:ext>
            </a:extLst>
          </p:cNvPr>
          <p:cNvSpPr txBox="1">
            <a:spLocks/>
          </p:cNvSpPr>
          <p:nvPr/>
        </p:nvSpPr>
        <p:spPr>
          <a:xfrm>
            <a:off x="239995" y="144769"/>
            <a:ext cx="7459766"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t>Not</a:t>
            </a:r>
            <a:r>
              <a:rPr lang="zh-CN" altLang="en-US" b="1" dirty="0"/>
              <a:t> </a:t>
            </a:r>
            <a:r>
              <a:rPr lang="en-US" altLang="zh-CN" b="1" dirty="0"/>
              <a:t>used</a:t>
            </a:r>
            <a:r>
              <a:rPr lang="zh-CN" altLang="en-US" b="1" dirty="0"/>
              <a:t> </a:t>
            </a:r>
            <a:r>
              <a:rPr lang="en-US" altLang="zh-CN" b="1" dirty="0"/>
              <a:t>slides</a:t>
            </a:r>
            <a:endParaRPr lang="en-US" dirty="0"/>
          </a:p>
        </p:txBody>
      </p:sp>
    </p:spTree>
    <p:extLst>
      <p:ext uri="{BB962C8B-B14F-4D97-AF65-F5344CB8AC3E}">
        <p14:creationId xmlns:p14="http://schemas.microsoft.com/office/powerpoint/2010/main" val="574582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007B1C-F1E9-450B-A601-EE33B1972C74}"/>
              </a:ext>
            </a:extLst>
          </p:cNvPr>
          <p:cNvSpPr>
            <a:spLocks noChangeAspect="1"/>
          </p:cNvSpPr>
          <p:nvPr/>
        </p:nvSpPr>
        <p:spPr>
          <a:xfrm>
            <a:off x="1590402" y="1660206"/>
            <a:ext cx="2658943" cy="3200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79021" y="91169"/>
            <a:ext cx="5854878" cy="1015663"/>
          </a:xfrm>
          <a:prstGeom prst="rect">
            <a:avLst/>
          </a:prstGeom>
          <a:noFill/>
        </p:spPr>
        <p:txBody>
          <a:bodyPr wrap="square" rtlCol="0">
            <a:spAutoFit/>
          </a:bodyPr>
          <a:lstStyle/>
          <a:p>
            <a:r>
              <a:rPr lang="en-US" sz="2000" b="1" dirty="0"/>
              <a:t>To choose the box on THIS side of the screen, press the left arrow key. </a:t>
            </a:r>
          </a:p>
          <a:p>
            <a:endParaRPr lang="en-US" sz="2000" b="1" dirty="0"/>
          </a:p>
        </p:txBody>
      </p:sp>
      <p:sp>
        <p:nvSpPr>
          <p:cNvPr id="2" name="Down Arrow 1"/>
          <p:cNvSpPr/>
          <p:nvPr/>
        </p:nvSpPr>
        <p:spPr>
          <a:xfrm>
            <a:off x="2998949"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5093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3007B1C-F1E9-450B-A601-EE33B1972C74}"/>
              </a:ext>
            </a:extLst>
          </p:cNvPr>
          <p:cNvSpPr>
            <a:spLocks noChangeAspect="1"/>
          </p:cNvSpPr>
          <p:nvPr/>
        </p:nvSpPr>
        <p:spPr>
          <a:xfrm>
            <a:off x="7802088" y="1660206"/>
            <a:ext cx="2658943" cy="3200400"/>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6237342" y="91169"/>
            <a:ext cx="5854878" cy="1015663"/>
          </a:xfrm>
          <a:prstGeom prst="rect">
            <a:avLst/>
          </a:prstGeom>
          <a:noFill/>
        </p:spPr>
        <p:txBody>
          <a:bodyPr wrap="square" rtlCol="0">
            <a:spAutoFit/>
          </a:bodyPr>
          <a:lstStyle/>
          <a:p>
            <a:pPr algn="r"/>
            <a:r>
              <a:rPr lang="en-US" sz="2000" b="1" dirty="0"/>
              <a:t>To choose the box on THIS side of the screen, press the right arrow key. </a:t>
            </a:r>
          </a:p>
          <a:p>
            <a:pPr algn="r"/>
            <a:endParaRPr lang="en-US" sz="2000" b="1" dirty="0"/>
          </a:p>
        </p:txBody>
      </p:sp>
      <p:sp>
        <p:nvSpPr>
          <p:cNvPr id="2" name="Down Arrow 1"/>
          <p:cNvSpPr/>
          <p:nvPr/>
        </p:nvSpPr>
        <p:spPr>
          <a:xfrm>
            <a:off x="7951221"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4421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646331"/>
          </a:xfrm>
          <a:prstGeom prst="rect">
            <a:avLst/>
          </a:prstGeom>
          <a:noFill/>
        </p:spPr>
        <p:txBody>
          <a:bodyPr wrap="square" rtlCol="0">
            <a:spAutoFit/>
          </a:bodyPr>
          <a:lstStyle/>
          <a:p>
            <a:r>
              <a:rPr lang="en-US" b="1" dirty="0"/>
              <a:t>After you pick the blue or green box, the one that was the right choice will light up. </a:t>
            </a:r>
          </a:p>
          <a:p>
            <a:endParaRPr lang="en-US" b="1" dirty="0"/>
          </a:p>
        </p:txBody>
      </p:sp>
    </p:spTree>
    <p:extLst>
      <p:ext uri="{BB962C8B-B14F-4D97-AF65-F5344CB8AC3E}">
        <p14:creationId xmlns:p14="http://schemas.microsoft.com/office/powerpoint/2010/main" val="2709082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923330"/>
          </a:xfrm>
          <a:prstGeom prst="rect">
            <a:avLst/>
          </a:prstGeom>
          <a:noFill/>
        </p:spPr>
        <p:txBody>
          <a:bodyPr wrap="square" rtlCol="0">
            <a:spAutoFit/>
          </a:bodyPr>
          <a:lstStyle/>
          <a:p>
            <a:r>
              <a:rPr lang="en-US" b="1" dirty="0"/>
              <a:t>REMEMBER: The box with the most points isn’t always the right box. Sometimes it is and sometimes it is not.</a:t>
            </a:r>
          </a:p>
          <a:p>
            <a:r>
              <a:rPr lang="en-US" b="1" dirty="0"/>
              <a:t>You only get points if you choose the right box! </a:t>
            </a:r>
          </a:p>
          <a:p>
            <a:endParaRPr lang="en-US" b="1" dirty="0"/>
          </a:p>
        </p:txBody>
      </p:sp>
    </p:spTree>
    <p:extLst>
      <p:ext uri="{BB962C8B-B14F-4D97-AF65-F5344CB8AC3E}">
        <p14:creationId xmlns:p14="http://schemas.microsoft.com/office/powerpoint/2010/main" val="11739599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buNone/>
            </a:pPr>
            <a:r>
              <a:rPr lang="en-US" b="1" dirty="0"/>
              <a:t>Try to get as many points as you can.</a:t>
            </a:r>
          </a:p>
          <a:p>
            <a:pPr marL="0" indent="0">
              <a:buNone/>
            </a:pPr>
            <a:endParaRPr lang="en-US" b="1" dirty="0"/>
          </a:p>
          <a:p>
            <a:pPr marL="0" indent="0">
              <a:buNone/>
            </a:pPr>
            <a:r>
              <a:rPr lang="en-US" b="1" dirty="0"/>
              <a:t>You will be able to add up all of the points you get and trade them in for a prize at the end of the game.</a:t>
            </a:r>
          </a:p>
          <a:p>
            <a:pPr marL="0" indent="0">
              <a:buNone/>
            </a:pPr>
            <a:endParaRPr lang="en-US" b="1" dirty="0"/>
          </a:p>
          <a:p>
            <a:pPr marL="0" indent="0">
              <a:buNone/>
            </a:pPr>
            <a:r>
              <a:rPr lang="en-US" b="1" dirty="0"/>
              <a:t>The more points you have, the better the prize you will get with your points.</a:t>
            </a:r>
            <a:endParaRPr lang="en-US" dirty="0"/>
          </a:p>
          <a:p>
            <a:endParaRPr lang="en-US" dirty="0"/>
          </a:p>
        </p:txBody>
      </p:sp>
    </p:spTree>
    <p:extLst>
      <p:ext uri="{BB962C8B-B14F-4D97-AF65-F5344CB8AC3E}">
        <p14:creationId xmlns:p14="http://schemas.microsoft.com/office/powerpoint/2010/main" val="3149663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9E4DCC-FF5B-4932-A50F-26B5C2CF9485}"/>
              </a:ext>
            </a:extLst>
          </p:cNvPr>
          <p:cNvSpPr/>
          <p:nvPr/>
        </p:nvSpPr>
        <p:spPr>
          <a:xfrm>
            <a:off x="1362075" y="5423808"/>
            <a:ext cx="1540846"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768C0572-DA38-49FE-A4BE-5E301AC22CC7}"/>
              </a:ext>
            </a:extLst>
          </p:cNvPr>
          <p:cNvSpPr txBox="1">
            <a:spLocks/>
          </p:cNvSpPr>
          <p:nvPr/>
        </p:nvSpPr>
        <p:spPr>
          <a:xfrm>
            <a:off x="838200" y="31020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We have 3 different kinds of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There are small prizes, medium prizes, and bigger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When you get enough points for a small prize, the computer will show that you reached the small star.</a:t>
            </a:r>
            <a:endParaRPr lang="en-US" dirty="0"/>
          </a:p>
          <a:p>
            <a:endParaRPr lang="en-US" dirty="0"/>
          </a:p>
        </p:txBody>
      </p:sp>
    </p:spTree>
    <p:extLst>
      <p:ext uri="{BB962C8B-B14F-4D97-AF65-F5344CB8AC3E}">
        <p14:creationId xmlns:p14="http://schemas.microsoft.com/office/powerpoint/2010/main" val="2011764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9E4DCC-FF5B-4932-A50F-26B5C2CF9485}"/>
              </a:ext>
            </a:extLst>
          </p:cNvPr>
          <p:cNvSpPr/>
          <p:nvPr/>
        </p:nvSpPr>
        <p:spPr>
          <a:xfrm flipH="1">
            <a:off x="1438463" y="5423808"/>
            <a:ext cx="4570156"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768C0572-DA38-49FE-A4BE-5E301AC22CC7}"/>
              </a:ext>
            </a:extLst>
          </p:cNvPr>
          <p:cNvSpPr txBox="1">
            <a:spLocks/>
          </p:cNvSpPr>
          <p:nvPr/>
        </p:nvSpPr>
        <p:spPr>
          <a:xfrm>
            <a:off x="838200" y="31020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We have 3 different kinds of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There are small prizes, medium prizes, and bigger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When you get enough points for a medium prize, the computer will show that you reached the middle star.</a:t>
            </a:r>
            <a:endParaRPr lang="en-US" dirty="0"/>
          </a:p>
          <a:p>
            <a:endParaRPr lang="en-US" dirty="0"/>
          </a:p>
        </p:txBody>
      </p:sp>
    </p:spTree>
    <p:extLst>
      <p:ext uri="{BB962C8B-B14F-4D97-AF65-F5344CB8AC3E}">
        <p14:creationId xmlns:p14="http://schemas.microsoft.com/office/powerpoint/2010/main" val="1143825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lgn="ctr">
              <a:buNone/>
            </a:pPr>
            <a:r>
              <a:rPr lang="en-US" altLang="zh-CN" dirty="0"/>
              <a:t>Each</a:t>
            </a:r>
            <a:r>
              <a:rPr lang="zh-CN" altLang="en-US" dirty="0"/>
              <a:t> </a:t>
            </a:r>
            <a:r>
              <a:rPr lang="en-US" altLang="zh-CN" dirty="0"/>
              <a:t>time,</a:t>
            </a:r>
            <a:r>
              <a:rPr lang="zh-CN" altLang="en-US" dirty="0"/>
              <a:t> </a:t>
            </a:r>
            <a:r>
              <a:rPr lang="en-US" altLang="zh-CN" dirty="0"/>
              <a:t>you</a:t>
            </a:r>
            <a:r>
              <a:rPr lang="zh-CN" altLang="en-US" dirty="0"/>
              <a:t> </a:t>
            </a:r>
            <a:r>
              <a:rPr lang="en-US" altLang="zh-CN" dirty="0"/>
              <a:t>can</a:t>
            </a:r>
            <a:r>
              <a:rPr lang="zh-CN" altLang="en-US" dirty="0"/>
              <a:t> </a:t>
            </a:r>
            <a:r>
              <a:rPr lang="en-US" altLang="zh-CN" dirty="0"/>
              <a:t>only</a:t>
            </a:r>
            <a:r>
              <a:rPr lang="zh-CN" altLang="en-US" dirty="0"/>
              <a:t> </a:t>
            </a:r>
            <a:r>
              <a:rPr lang="en-US" altLang="zh-CN" dirty="0"/>
              <a:t>pick</a:t>
            </a:r>
            <a:r>
              <a:rPr lang="zh-CN" altLang="en-US" dirty="0"/>
              <a:t> </a:t>
            </a:r>
            <a:r>
              <a:rPr lang="en-US" altLang="zh-CN" b="1" dirty="0"/>
              <a:t>one</a:t>
            </a:r>
            <a:r>
              <a:rPr lang="zh-CN" altLang="en-US" dirty="0"/>
              <a:t> </a:t>
            </a:r>
            <a:r>
              <a:rPr lang="en-US" altLang="zh-CN" dirty="0"/>
              <a:t>of</a:t>
            </a:r>
            <a:r>
              <a:rPr lang="zh-CN" altLang="en-US" dirty="0"/>
              <a:t> </a:t>
            </a:r>
            <a:r>
              <a:rPr lang="en-US" altLang="zh-CN" dirty="0"/>
              <a:t>these</a:t>
            </a:r>
            <a:r>
              <a:rPr lang="zh-CN" altLang="en-US" dirty="0"/>
              <a:t> </a:t>
            </a:r>
            <a:r>
              <a:rPr lang="en-US" altLang="zh-CN" dirty="0"/>
              <a:t>two</a:t>
            </a:r>
            <a:r>
              <a:rPr lang="zh-CN" altLang="en-US" dirty="0"/>
              <a:t> </a:t>
            </a:r>
            <a:r>
              <a:rPr lang="en-US" altLang="zh-CN" dirty="0"/>
              <a:t>cards</a:t>
            </a:r>
            <a:r>
              <a:rPr lang="zh-CN" altLang="en-US" dirty="0"/>
              <a:t> </a:t>
            </a:r>
            <a:r>
              <a:rPr lang="en-US" altLang="zh-CN" dirty="0"/>
              <a:t>to</a:t>
            </a:r>
            <a:r>
              <a:rPr lang="zh-CN" altLang="en-US" dirty="0"/>
              <a:t> </a:t>
            </a:r>
            <a:r>
              <a:rPr lang="en-US" altLang="zh-CN" dirty="0"/>
              <a:t>get</a:t>
            </a:r>
            <a:r>
              <a:rPr lang="zh-CN" altLang="en-US" dirty="0"/>
              <a:t> </a:t>
            </a:r>
            <a:r>
              <a:rPr lang="en-US" altLang="zh-CN" dirty="0"/>
              <a:t>the</a:t>
            </a:r>
            <a:r>
              <a:rPr lang="zh-CN" altLang="en-US" dirty="0"/>
              <a:t> </a:t>
            </a:r>
            <a:r>
              <a:rPr lang="en-US" altLang="zh-CN" dirty="0"/>
              <a:t>stars.</a:t>
            </a:r>
            <a:endParaRPr lang="en-US" dirty="0">
              <a:solidFill>
                <a:schemeClr val="accent6"/>
              </a:solidFill>
            </a:endParaRPr>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07885"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grpSp>
        <p:nvGrpSpPr>
          <p:cNvPr id="45" name="Group 44">
            <a:extLst>
              <a:ext uri="{FF2B5EF4-FFF2-40B4-BE49-F238E27FC236}">
                <a16:creationId xmlns:a16="http://schemas.microsoft.com/office/drawing/2014/main" id="{143611F0-1ECA-6BAA-98E9-918164BA3B15}"/>
              </a:ext>
            </a:extLst>
          </p:cNvPr>
          <p:cNvGrpSpPr/>
          <p:nvPr/>
        </p:nvGrpSpPr>
        <p:grpSpPr>
          <a:xfrm>
            <a:off x="1819465" y="4139147"/>
            <a:ext cx="2131906" cy="1362749"/>
            <a:chOff x="1819465" y="4139147"/>
            <a:chExt cx="2131906" cy="1362749"/>
          </a:xfrm>
        </p:grpSpPr>
        <p:sp>
          <p:nvSpPr>
            <p:cNvPr id="2" name="5-Point Star 1">
              <a:extLst>
                <a:ext uri="{FF2B5EF4-FFF2-40B4-BE49-F238E27FC236}">
                  <a16:creationId xmlns:a16="http://schemas.microsoft.com/office/drawing/2014/main" id="{7204DAA2-1E81-C0C1-0814-49A3786D00E7}"/>
                </a:ext>
              </a:extLst>
            </p:cNvPr>
            <p:cNvSpPr>
              <a:spLocks noChangeAspect="1"/>
            </p:cNvSpPr>
            <p:nvPr/>
          </p:nvSpPr>
          <p:spPr>
            <a:xfrm>
              <a:off x="1819465"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2FC8265C-3A5A-FC3B-8826-EC550EB716EF}"/>
                </a:ext>
              </a:extLst>
            </p:cNvPr>
            <p:cNvSpPr>
              <a:spLocks noChangeAspect="1"/>
            </p:cNvSpPr>
            <p:nvPr/>
          </p:nvSpPr>
          <p:spPr>
            <a:xfrm>
              <a:off x="2255655"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8FC4CDBC-3A06-1BDC-5D1E-4C37E6441D14}"/>
                </a:ext>
              </a:extLst>
            </p:cNvPr>
            <p:cNvSpPr>
              <a:spLocks noChangeAspect="1"/>
            </p:cNvSpPr>
            <p:nvPr/>
          </p:nvSpPr>
          <p:spPr>
            <a:xfrm>
              <a:off x="2691845"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93FE4E5A-2C61-D56F-5AA8-DCE88560C4C8}"/>
                </a:ext>
              </a:extLst>
            </p:cNvPr>
            <p:cNvSpPr>
              <a:spLocks noChangeAspect="1"/>
            </p:cNvSpPr>
            <p:nvPr/>
          </p:nvSpPr>
          <p:spPr>
            <a:xfrm>
              <a:off x="3128035"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6F0EDE7A-445B-DD4C-5E65-81A1A9296FAA}"/>
                </a:ext>
              </a:extLst>
            </p:cNvPr>
            <p:cNvSpPr>
              <a:spLocks noChangeAspect="1"/>
            </p:cNvSpPr>
            <p:nvPr/>
          </p:nvSpPr>
          <p:spPr>
            <a:xfrm>
              <a:off x="3564226"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F4FC5B8E-3338-DFEE-2DD1-944A9A6173D1}"/>
                </a:ext>
              </a:extLst>
            </p:cNvPr>
            <p:cNvSpPr>
              <a:spLocks noChangeAspect="1"/>
            </p:cNvSpPr>
            <p:nvPr/>
          </p:nvSpPr>
          <p:spPr>
            <a:xfrm>
              <a:off x="1819465"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F2E86793-7727-D013-3DEE-686B05ECD678}"/>
                </a:ext>
              </a:extLst>
            </p:cNvPr>
            <p:cNvSpPr>
              <a:spLocks noChangeAspect="1"/>
            </p:cNvSpPr>
            <p:nvPr/>
          </p:nvSpPr>
          <p:spPr>
            <a:xfrm>
              <a:off x="2255655"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8FCF8394-E2CF-DF73-273B-E953B2AD1D0D}"/>
                </a:ext>
              </a:extLst>
            </p:cNvPr>
            <p:cNvSpPr>
              <a:spLocks noChangeAspect="1"/>
            </p:cNvSpPr>
            <p:nvPr/>
          </p:nvSpPr>
          <p:spPr>
            <a:xfrm>
              <a:off x="2691845"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82AD77F6-6C70-CBED-C896-309F07B380E6}"/>
                </a:ext>
              </a:extLst>
            </p:cNvPr>
            <p:cNvSpPr>
              <a:spLocks noChangeAspect="1"/>
            </p:cNvSpPr>
            <p:nvPr/>
          </p:nvSpPr>
          <p:spPr>
            <a:xfrm>
              <a:off x="3128035"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A3970DCB-B56E-521E-4F74-4E138A3625C1}"/>
                </a:ext>
              </a:extLst>
            </p:cNvPr>
            <p:cNvSpPr>
              <a:spLocks noChangeAspect="1"/>
            </p:cNvSpPr>
            <p:nvPr/>
          </p:nvSpPr>
          <p:spPr>
            <a:xfrm>
              <a:off x="3564226"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a:extLst>
                <a:ext uri="{FF2B5EF4-FFF2-40B4-BE49-F238E27FC236}">
                  <a16:creationId xmlns:a16="http://schemas.microsoft.com/office/drawing/2014/main" id="{0D70E18F-00C9-4BBA-1336-5618821C19D9}"/>
                </a:ext>
              </a:extLst>
            </p:cNvPr>
            <p:cNvSpPr>
              <a:spLocks noChangeAspect="1"/>
            </p:cNvSpPr>
            <p:nvPr/>
          </p:nvSpPr>
          <p:spPr>
            <a:xfrm>
              <a:off x="1819465"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a:extLst>
                <a:ext uri="{FF2B5EF4-FFF2-40B4-BE49-F238E27FC236}">
                  <a16:creationId xmlns:a16="http://schemas.microsoft.com/office/drawing/2014/main" id="{30AC75DC-E4F1-89E4-3812-3C9523207424}"/>
                </a:ext>
              </a:extLst>
            </p:cNvPr>
            <p:cNvSpPr>
              <a:spLocks noChangeAspect="1"/>
            </p:cNvSpPr>
            <p:nvPr/>
          </p:nvSpPr>
          <p:spPr>
            <a:xfrm>
              <a:off x="2255655"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a:extLst>
                <a:ext uri="{FF2B5EF4-FFF2-40B4-BE49-F238E27FC236}">
                  <a16:creationId xmlns:a16="http://schemas.microsoft.com/office/drawing/2014/main" id="{F952EDA9-5AAF-0ECE-94B4-0D2D66340C82}"/>
                </a:ext>
              </a:extLst>
            </p:cNvPr>
            <p:cNvSpPr>
              <a:spLocks noChangeAspect="1"/>
            </p:cNvSpPr>
            <p:nvPr/>
          </p:nvSpPr>
          <p:spPr>
            <a:xfrm>
              <a:off x="2691845"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4B878AC2-3879-C5DB-D2E4-86E1DB6D2EAE}"/>
                </a:ext>
              </a:extLst>
            </p:cNvPr>
            <p:cNvSpPr>
              <a:spLocks noChangeAspect="1"/>
            </p:cNvSpPr>
            <p:nvPr/>
          </p:nvSpPr>
          <p:spPr>
            <a:xfrm>
              <a:off x="3128035"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C303C200-B612-1837-59FF-793153FCC891}"/>
                </a:ext>
              </a:extLst>
            </p:cNvPr>
            <p:cNvSpPr>
              <a:spLocks noChangeAspect="1"/>
            </p:cNvSpPr>
            <p:nvPr/>
          </p:nvSpPr>
          <p:spPr>
            <a:xfrm>
              <a:off x="3564226"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3B49F6CB-9E8B-CCBE-D52C-10D903D64045}"/>
              </a:ext>
            </a:extLst>
          </p:cNvPr>
          <p:cNvGrpSpPr/>
          <p:nvPr/>
        </p:nvGrpSpPr>
        <p:grpSpPr>
          <a:xfrm>
            <a:off x="8054233" y="4139147"/>
            <a:ext cx="2131906" cy="1362749"/>
            <a:chOff x="1971865" y="4291547"/>
            <a:chExt cx="2131906" cy="1362749"/>
          </a:xfrm>
          <a:solidFill>
            <a:schemeClr val="accent6"/>
          </a:solidFill>
        </p:grpSpPr>
        <p:sp>
          <p:nvSpPr>
            <p:cNvPr id="29" name="5-Point Star 28">
              <a:extLst>
                <a:ext uri="{FF2B5EF4-FFF2-40B4-BE49-F238E27FC236}">
                  <a16:creationId xmlns:a16="http://schemas.microsoft.com/office/drawing/2014/main" id="{860538AC-0D3A-55B0-E047-32E5F7FCE6DA}"/>
                </a:ext>
              </a:extLst>
            </p:cNvPr>
            <p:cNvSpPr>
              <a:spLocks noChangeAspect="1"/>
            </p:cNvSpPr>
            <p:nvPr/>
          </p:nvSpPr>
          <p:spPr>
            <a:xfrm>
              <a:off x="1971865"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C68DABC8-AC94-E49E-2700-7502706DE3C4}"/>
                </a:ext>
              </a:extLst>
            </p:cNvPr>
            <p:cNvSpPr>
              <a:spLocks noChangeAspect="1"/>
            </p:cNvSpPr>
            <p:nvPr/>
          </p:nvSpPr>
          <p:spPr>
            <a:xfrm>
              <a:off x="2408055"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72B5CEB0-8639-3D0B-8ECC-04ACE3A3E3DA}"/>
                </a:ext>
              </a:extLst>
            </p:cNvPr>
            <p:cNvSpPr>
              <a:spLocks noChangeAspect="1"/>
            </p:cNvSpPr>
            <p:nvPr/>
          </p:nvSpPr>
          <p:spPr>
            <a:xfrm>
              <a:off x="2844245"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C4C09CBD-86A4-369A-CFED-69557CD12B93}"/>
                </a:ext>
              </a:extLst>
            </p:cNvPr>
            <p:cNvSpPr>
              <a:spLocks noChangeAspect="1"/>
            </p:cNvSpPr>
            <p:nvPr/>
          </p:nvSpPr>
          <p:spPr>
            <a:xfrm>
              <a:off x="3280435"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1C94F62D-927A-F06C-53D6-8383CBCC0A53}"/>
                </a:ext>
              </a:extLst>
            </p:cNvPr>
            <p:cNvSpPr>
              <a:spLocks noChangeAspect="1"/>
            </p:cNvSpPr>
            <p:nvPr/>
          </p:nvSpPr>
          <p:spPr>
            <a:xfrm>
              <a:off x="3716626"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8A4ACDE6-A087-C827-91F9-487BECB7678C}"/>
                </a:ext>
              </a:extLst>
            </p:cNvPr>
            <p:cNvSpPr>
              <a:spLocks noChangeAspect="1"/>
            </p:cNvSpPr>
            <p:nvPr/>
          </p:nvSpPr>
          <p:spPr>
            <a:xfrm>
              <a:off x="1971865"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0835D735-D6EC-CF60-E5A6-B97DF1C99A07}"/>
                </a:ext>
              </a:extLst>
            </p:cNvPr>
            <p:cNvSpPr>
              <a:spLocks noChangeAspect="1"/>
            </p:cNvSpPr>
            <p:nvPr/>
          </p:nvSpPr>
          <p:spPr>
            <a:xfrm>
              <a:off x="2408055"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9C28E67F-EA1B-4390-F5C2-55AB1DF3FEC2}"/>
                </a:ext>
              </a:extLst>
            </p:cNvPr>
            <p:cNvSpPr>
              <a:spLocks noChangeAspect="1"/>
            </p:cNvSpPr>
            <p:nvPr/>
          </p:nvSpPr>
          <p:spPr>
            <a:xfrm>
              <a:off x="2844245"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C14C6357-CDD6-4F6D-58C0-067C028F8FC2}"/>
                </a:ext>
              </a:extLst>
            </p:cNvPr>
            <p:cNvSpPr>
              <a:spLocks noChangeAspect="1"/>
            </p:cNvSpPr>
            <p:nvPr/>
          </p:nvSpPr>
          <p:spPr>
            <a:xfrm>
              <a:off x="3280435"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a:extLst>
                <a:ext uri="{FF2B5EF4-FFF2-40B4-BE49-F238E27FC236}">
                  <a16:creationId xmlns:a16="http://schemas.microsoft.com/office/drawing/2014/main" id="{95A7EB9A-8A3D-FF79-5061-2251F34B0BAD}"/>
                </a:ext>
              </a:extLst>
            </p:cNvPr>
            <p:cNvSpPr>
              <a:spLocks noChangeAspect="1"/>
            </p:cNvSpPr>
            <p:nvPr/>
          </p:nvSpPr>
          <p:spPr>
            <a:xfrm>
              <a:off x="3716626"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a:extLst>
                <a:ext uri="{FF2B5EF4-FFF2-40B4-BE49-F238E27FC236}">
                  <a16:creationId xmlns:a16="http://schemas.microsoft.com/office/drawing/2014/main" id="{AD4D0334-D1B0-357F-B040-52CD7987EF98}"/>
                </a:ext>
              </a:extLst>
            </p:cNvPr>
            <p:cNvSpPr>
              <a:spLocks noChangeAspect="1"/>
            </p:cNvSpPr>
            <p:nvPr/>
          </p:nvSpPr>
          <p:spPr>
            <a:xfrm>
              <a:off x="1971865"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5-Point Star 39">
              <a:extLst>
                <a:ext uri="{FF2B5EF4-FFF2-40B4-BE49-F238E27FC236}">
                  <a16:creationId xmlns:a16="http://schemas.microsoft.com/office/drawing/2014/main" id="{E8C044DC-BD8D-8DAC-8E0F-EB3AFDB519EA}"/>
                </a:ext>
              </a:extLst>
            </p:cNvPr>
            <p:cNvSpPr>
              <a:spLocks noChangeAspect="1"/>
            </p:cNvSpPr>
            <p:nvPr/>
          </p:nvSpPr>
          <p:spPr>
            <a:xfrm>
              <a:off x="2408055"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5-Point Star 40">
              <a:extLst>
                <a:ext uri="{FF2B5EF4-FFF2-40B4-BE49-F238E27FC236}">
                  <a16:creationId xmlns:a16="http://schemas.microsoft.com/office/drawing/2014/main" id="{E3D0F452-5DE1-312C-AEBD-08862396729E}"/>
                </a:ext>
              </a:extLst>
            </p:cNvPr>
            <p:cNvSpPr>
              <a:spLocks noChangeAspect="1"/>
            </p:cNvSpPr>
            <p:nvPr/>
          </p:nvSpPr>
          <p:spPr>
            <a:xfrm>
              <a:off x="2844245"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41">
              <a:extLst>
                <a:ext uri="{FF2B5EF4-FFF2-40B4-BE49-F238E27FC236}">
                  <a16:creationId xmlns:a16="http://schemas.microsoft.com/office/drawing/2014/main" id="{2B466C62-3E8F-479E-998B-71421F46CC9C}"/>
                </a:ext>
              </a:extLst>
            </p:cNvPr>
            <p:cNvSpPr>
              <a:spLocks noChangeAspect="1"/>
            </p:cNvSpPr>
            <p:nvPr/>
          </p:nvSpPr>
          <p:spPr>
            <a:xfrm>
              <a:off x="3280435"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5-Point Star 42">
              <a:extLst>
                <a:ext uri="{FF2B5EF4-FFF2-40B4-BE49-F238E27FC236}">
                  <a16:creationId xmlns:a16="http://schemas.microsoft.com/office/drawing/2014/main" id="{1CB3335F-C689-57B3-BC00-2336960DE5FE}"/>
                </a:ext>
              </a:extLst>
            </p:cNvPr>
            <p:cNvSpPr>
              <a:spLocks noChangeAspect="1"/>
            </p:cNvSpPr>
            <p:nvPr/>
          </p:nvSpPr>
          <p:spPr>
            <a:xfrm>
              <a:off x="3716626"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973A1F13-9CFF-7180-B9A5-E919071223A0}"/>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4236DB37-64B2-3F76-2F07-3C55FEA3CDBB}"/>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71644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9E4DCC-FF5B-4932-A50F-26B5C2CF9485}"/>
              </a:ext>
            </a:extLst>
          </p:cNvPr>
          <p:cNvSpPr/>
          <p:nvPr/>
        </p:nvSpPr>
        <p:spPr>
          <a:xfrm>
            <a:off x="1362074" y="5423808"/>
            <a:ext cx="781627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768C0572-DA38-49FE-A4BE-5E301AC22CC7}"/>
              </a:ext>
            </a:extLst>
          </p:cNvPr>
          <p:cNvSpPr txBox="1">
            <a:spLocks/>
          </p:cNvSpPr>
          <p:nvPr/>
        </p:nvSpPr>
        <p:spPr>
          <a:xfrm>
            <a:off x="838200" y="31020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We have 3 different kinds of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There are small prizes, medium prizes, and bigger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And when you get enough points to choose the best prize, the computer will show that you reached the big star at the end.</a:t>
            </a:r>
            <a:endParaRPr lang="en-US" dirty="0"/>
          </a:p>
          <a:p>
            <a:endParaRPr lang="en-US" dirty="0"/>
          </a:p>
        </p:txBody>
      </p:sp>
    </p:spTree>
    <p:extLst>
      <p:ext uri="{BB962C8B-B14F-4D97-AF65-F5344CB8AC3E}">
        <p14:creationId xmlns:p14="http://schemas.microsoft.com/office/powerpoint/2010/main" val="144991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8" name="TextBox 7">
            <a:extLst>
              <a:ext uri="{FF2B5EF4-FFF2-40B4-BE49-F238E27FC236}">
                <a16:creationId xmlns:a16="http://schemas.microsoft.com/office/drawing/2014/main" id="{D9D80B42-D089-4C0A-B5A2-A194D49C1716}"/>
              </a:ext>
            </a:extLst>
          </p:cNvPr>
          <p:cNvSpPr txBox="1"/>
          <p:nvPr/>
        </p:nvSpPr>
        <p:spPr>
          <a:xfrm>
            <a:off x="816429" y="304800"/>
            <a:ext cx="6381750" cy="369332"/>
          </a:xfrm>
          <a:prstGeom prst="rect">
            <a:avLst/>
          </a:prstGeom>
          <a:noFill/>
        </p:spPr>
        <p:txBody>
          <a:bodyPr wrap="none" rtlCol="0">
            <a:spAutoFit/>
          </a:bodyPr>
          <a:lstStyle/>
          <a:p>
            <a:r>
              <a:rPr lang="en-US" dirty="0"/>
              <a:t>When you start, the computer screen will look something like this. </a:t>
            </a:r>
          </a:p>
        </p:txBody>
      </p:sp>
    </p:spTree>
    <p:extLst>
      <p:ext uri="{BB962C8B-B14F-4D97-AF65-F5344CB8AC3E}">
        <p14:creationId xmlns:p14="http://schemas.microsoft.com/office/powerpoint/2010/main" val="30952383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007B1C-F1E9-450B-A601-EE33B1972C74}"/>
              </a:ext>
            </a:extLst>
          </p:cNvPr>
          <p:cNvSpPr>
            <a:spLocks noChangeAspect="1"/>
          </p:cNvSpPr>
          <p:nvPr/>
        </p:nvSpPr>
        <p:spPr>
          <a:xfrm>
            <a:off x="1590402" y="1660206"/>
            <a:ext cx="2658943" cy="3200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79021" y="91169"/>
            <a:ext cx="5854878" cy="1015663"/>
          </a:xfrm>
          <a:prstGeom prst="rect">
            <a:avLst/>
          </a:prstGeom>
          <a:noFill/>
        </p:spPr>
        <p:txBody>
          <a:bodyPr wrap="square" rtlCol="0">
            <a:spAutoFit/>
          </a:bodyPr>
          <a:lstStyle/>
          <a:p>
            <a:r>
              <a:rPr lang="en-US" sz="2000" b="1" dirty="0"/>
              <a:t>To choose the box on THIS side of the screen, press the left arrow key. </a:t>
            </a:r>
          </a:p>
          <a:p>
            <a:endParaRPr lang="en-US" sz="2000" b="1" dirty="0"/>
          </a:p>
        </p:txBody>
      </p:sp>
      <p:sp>
        <p:nvSpPr>
          <p:cNvPr id="2" name="Down Arrow 1"/>
          <p:cNvSpPr/>
          <p:nvPr/>
        </p:nvSpPr>
        <p:spPr>
          <a:xfrm>
            <a:off x="2998949"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02173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3007B1C-F1E9-450B-A601-EE33B1972C74}"/>
              </a:ext>
            </a:extLst>
          </p:cNvPr>
          <p:cNvSpPr>
            <a:spLocks noChangeAspect="1"/>
          </p:cNvSpPr>
          <p:nvPr/>
        </p:nvSpPr>
        <p:spPr>
          <a:xfrm>
            <a:off x="7802088" y="1660206"/>
            <a:ext cx="2658943" cy="3200400"/>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6237342" y="91169"/>
            <a:ext cx="5854878" cy="1015663"/>
          </a:xfrm>
          <a:prstGeom prst="rect">
            <a:avLst/>
          </a:prstGeom>
          <a:noFill/>
        </p:spPr>
        <p:txBody>
          <a:bodyPr wrap="square" rtlCol="0">
            <a:spAutoFit/>
          </a:bodyPr>
          <a:lstStyle/>
          <a:p>
            <a:pPr algn="r"/>
            <a:r>
              <a:rPr lang="en-US" sz="2000" b="1" dirty="0"/>
              <a:t>To choose the box on THIS side of the screen, press the right arrow key. </a:t>
            </a:r>
          </a:p>
          <a:p>
            <a:pPr algn="r"/>
            <a:endParaRPr lang="en-US" sz="2000" b="1" dirty="0"/>
          </a:p>
        </p:txBody>
      </p:sp>
      <p:sp>
        <p:nvSpPr>
          <p:cNvPr id="2" name="Down Arrow 1"/>
          <p:cNvSpPr/>
          <p:nvPr/>
        </p:nvSpPr>
        <p:spPr>
          <a:xfrm>
            <a:off x="7951221"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13481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646331"/>
          </a:xfrm>
          <a:prstGeom prst="rect">
            <a:avLst/>
          </a:prstGeom>
          <a:noFill/>
        </p:spPr>
        <p:txBody>
          <a:bodyPr wrap="square" rtlCol="0">
            <a:spAutoFit/>
          </a:bodyPr>
          <a:lstStyle/>
          <a:p>
            <a:r>
              <a:rPr lang="en-US" b="1" dirty="0"/>
              <a:t>After you pick the blue or green box, the one that was the right choice will light up. </a:t>
            </a:r>
          </a:p>
          <a:p>
            <a:endParaRPr lang="en-US" b="1" dirty="0"/>
          </a:p>
        </p:txBody>
      </p:sp>
    </p:spTree>
    <p:extLst>
      <p:ext uri="{BB962C8B-B14F-4D97-AF65-F5344CB8AC3E}">
        <p14:creationId xmlns:p14="http://schemas.microsoft.com/office/powerpoint/2010/main" val="932477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923330"/>
          </a:xfrm>
          <a:prstGeom prst="rect">
            <a:avLst/>
          </a:prstGeom>
          <a:noFill/>
        </p:spPr>
        <p:txBody>
          <a:bodyPr wrap="square" rtlCol="0">
            <a:spAutoFit/>
          </a:bodyPr>
          <a:lstStyle/>
          <a:p>
            <a:r>
              <a:rPr lang="en-US" b="1" dirty="0"/>
              <a:t>REMEMBER: The box with the most points isn’t always the right box. Sometimes it is and sometimes it is not.</a:t>
            </a:r>
          </a:p>
          <a:p>
            <a:r>
              <a:rPr lang="en-US" b="1" dirty="0"/>
              <a:t>You only get points if you choose the right box! </a:t>
            </a:r>
          </a:p>
          <a:p>
            <a:endParaRPr lang="en-US" b="1" dirty="0"/>
          </a:p>
        </p:txBody>
      </p:sp>
    </p:spTree>
    <p:extLst>
      <p:ext uri="{BB962C8B-B14F-4D97-AF65-F5344CB8AC3E}">
        <p14:creationId xmlns:p14="http://schemas.microsoft.com/office/powerpoint/2010/main" val="17045109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buNone/>
            </a:pPr>
            <a:r>
              <a:rPr lang="en-US" dirty="0"/>
              <a:t>If you reach the small star, you will win $5.</a:t>
            </a:r>
          </a:p>
          <a:p>
            <a:pPr marL="0" indent="0">
              <a:buNone/>
            </a:pPr>
            <a:endParaRPr lang="en-US" dirty="0"/>
          </a:p>
          <a:p>
            <a:pPr marL="0" indent="0">
              <a:buNone/>
            </a:pPr>
            <a:r>
              <a:rPr lang="en-US" sz="3200" dirty="0"/>
              <a:t>If you reach the medium star, you will win $10</a:t>
            </a:r>
          </a:p>
          <a:p>
            <a:pPr marL="0" indent="0">
              <a:buNone/>
            </a:pPr>
            <a:endParaRPr lang="en-US" sz="3200" dirty="0"/>
          </a:p>
          <a:p>
            <a:pPr marL="0" indent="0">
              <a:buNone/>
            </a:pPr>
            <a:r>
              <a:rPr lang="en-US" sz="3600" dirty="0"/>
              <a:t>If you reach the big star, you will win </a:t>
            </a:r>
            <a:r>
              <a:rPr lang="en-US" sz="3600" b="1" dirty="0"/>
              <a:t>$20</a:t>
            </a:r>
          </a:p>
          <a:p>
            <a:endParaRPr lang="en-US" dirty="0"/>
          </a:p>
        </p:txBody>
      </p:sp>
      <p:sp>
        <p:nvSpPr>
          <p:cNvPr id="4" name="Rectangle 3">
            <a:extLst>
              <a:ext uri="{FF2B5EF4-FFF2-40B4-BE49-F238E27FC236}">
                <a16:creationId xmlns:a16="http://schemas.microsoft.com/office/drawing/2014/main" id="{76D93D4B-4442-4144-84CF-6753011E84F3}"/>
              </a:ext>
            </a:extLst>
          </p:cNvPr>
          <p:cNvSpPr/>
          <p:nvPr/>
        </p:nvSpPr>
        <p:spPr>
          <a:xfrm>
            <a:off x="1362075" y="5423808"/>
            <a:ext cx="157706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84198122-13B0-4AD1-9380-A3713D575A13}"/>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6" name="Star: 5 Points 5">
            <a:extLst>
              <a:ext uri="{FF2B5EF4-FFF2-40B4-BE49-F238E27FC236}">
                <a16:creationId xmlns:a16="http://schemas.microsoft.com/office/drawing/2014/main" id="{26992377-B5FE-44ED-B45B-2FB55D2E445D}"/>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7" name="Star: 5 Points 6">
            <a:extLst>
              <a:ext uri="{FF2B5EF4-FFF2-40B4-BE49-F238E27FC236}">
                <a16:creationId xmlns:a16="http://schemas.microsoft.com/office/drawing/2014/main" id="{D61AAC97-D016-478E-97EA-0DA2432516B0}"/>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57EC5F53-B994-493E-B5B3-EE2D1C71C800}"/>
              </a:ext>
            </a:extLst>
          </p:cNvPr>
          <p:cNvCxnSpPr/>
          <p:nvPr/>
        </p:nvCxnSpPr>
        <p:spPr>
          <a:xfrm>
            <a:off x="1447800" y="4865914"/>
            <a:ext cx="141514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293973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p:txBody>
          <a:bodyPr/>
          <a:lstStyle/>
          <a:p>
            <a:r>
              <a:rPr lang="en-US" b="1" i="1" u="sng" dirty="0"/>
              <a:t>Here are some hints to help you win</a:t>
            </a:r>
            <a:br>
              <a:rPr lang="en-US" dirty="0"/>
            </a:br>
            <a:endParaRPr lang="en-US" dirty="0"/>
          </a:p>
        </p:txBody>
      </p:sp>
      <p:sp>
        <p:nvSpPr>
          <p:cNvPr id="3" name="Content Placeholder 2">
            <a:extLst>
              <a:ext uri="{FF2B5EF4-FFF2-40B4-BE49-F238E27FC236}">
                <a16:creationId xmlns:a16="http://schemas.microsoft.com/office/drawing/2014/main" id="{10BCF48E-C6AE-43EA-965D-6F622F354B8D}"/>
              </a:ext>
            </a:extLst>
          </p:cNvPr>
          <p:cNvSpPr>
            <a:spLocks noGrp="1"/>
          </p:cNvSpPr>
          <p:nvPr>
            <p:ph idx="1"/>
          </p:nvPr>
        </p:nvSpPr>
        <p:spPr/>
        <p:txBody>
          <a:bodyPr/>
          <a:lstStyle/>
          <a:p>
            <a:r>
              <a:rPr lang="en-US" dirty="0"/>
              <a:t>In each game, only color is going to be right most of the time. It will not be right every time. But you should try to figure out which color usually wins. </a:t>
            </a:r>
          </a:p>
          <a:p>
            <a:r>
              <a:rPr lang="en-US" dirty="0"/>
              <a:t>Remember, that no color is always going to win. Sometime you might want to take a chance to earn A LOT of points even if you are not sure which color will win.</a:t>
            </a:r>
          </a:p>
          <a:p>
            <a:endParaRPr lang="en-US" dirty="0"/>
          </a:p>
        </p:txBody>
      </p:sp>
    </p:spTree>
    <p:extLst>
      <p:ext uri="{BB962C8B-B14F-4D97-AF65-F5344CB8AC3E}">
        <p14:creationId xmlns:p14="http://schemas.microsoft.com/office/powerpoint/2010/main" val="100641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a:xfrm>
            <a:off x="838200" y="2905061"/>
            <a:ext cx="10515600" cy="1325563"/>
          </a:xfrm>
        </p:spPr>
        <p:txBody>
          <a:bodyPr>
            <a:normAutofit fontScale="90000"/>
          </a:bodyPr>
          <a:lstStyle/>
          <a:p>
            <a:r>
              <a:rPr lang="en-US" b="1" dirty="0"/>
              <a:t>OK, before we start, can you say the rules back to me, so I can be sure you understand.</a:t>
            </a:r>
            <a:br>
              <a:rPr lang="en-US" b="1" dirty="0"/>
            </a:br>
            <a:br>
              <a:rPr lang="en-US" b="1" dirty="0"/>
            </a:br>
            <a:r>
              <a:rPr lang="en-US" b="1" dirty="0"/>
              <a:t>It is ok to ask questions and we can also</a:t>
            </a:r>
            <a:br>
              <a:rPr lang="en-US" b="1" dirty="0"/>
            </a:br>
            <a:r>
              <a:rPr lang="en-US" b="1" dirty="0"/>
              <a:t>go over the instructions again if you want to.</a:t>
            </a:r>
            <a:br>
              <a:rPr lang="en-US" dirty="0"/>
            </a:br>
            <a:endParaRPr lang="en-US" dirty="0"/>
          </a:p>
        </p:txBody>
      </p:sp>
    </p:spTree>
    <p:extLst>
      <p:ext uri="{BB962C8B-B14F-4D97-AF65-F5344CB8AC3E}">
        <p14:creationId xmlns:p14="http://schemas.microsoft.com/office/powerpoint/2010/main" val="21241916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a:xfrm>
            <a:off x="3250298" y="2723637"/>
            <a:ext cx="7763823" cy="1325563"/>
          </a:xfrm>
        </p:spPr>
        <p:txBody>
          <a:bodyPr>
            <a:noAutofit/>
          </a:bodyPr>
          <a:lstStyle/>
          <a:p>
            <a:r>
              <a:rPr lang="en-US" sz="9600" b="1" dirty="0"/>
              <a:t>Good Luck!</a:t>
            </a:r>
            <a:endParaRPr lang="en-US" sz="9600" dirty="0"/>
          </a:p>
        </p:txBody>
      </p:sp>
      <p:sp>
        <p:nvSpPr>
          <p:cNvPr id="3" name="Star: 5 Points 6">
            <a:extLst>
              <a:ext uri="{FF2B5EF4-FFF2-40B4-BE49-F238E27FC236}">
                <a16:creationId xmlns:a16="http://schemas.microsoft.com/office/drawing/2014/main" id="{D61AAC97-D016-478E-97EA-0DA2432516B0}"/>
              </a:ext>
            </a:extLst>
          </p:cNvPr>
          <p:cNvSpPr>
            <a:spLocks noChangeAspect="1"/>
          </p:cNvSpPr>
          <p:nvPr/>
        </p:nvSpPr>
        <p:spPr>
          <a:xfrm>
            <a:off x="8879522" y="3907688"/>
            <a:ext cx="2727087" cy="275165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pic>
        <p:nvPicPr>
          <p:cNvPr id="4" name="Picture 3" descr="dollar-sign-image.jpg"/>
          <p:cNvPicPr>
            <a:picLocks noChangeAspect="1"/>
          </p:cNvPicPr>
          <p:nvPr/>
        </p:nvPicPr>
        <p:blipFill rotWithShape="1">
          <a:blip r:embed="rId2">
            <a:extLst>
              <a:ext uri="{28A0092B-C50C-407E-A947-70E740481C1C}">
                <a14:useLocalDpi xmlns:a14="http://schemas.microsoft.com/office/drawing/2010/main" val="0"/>
              </a:ext>
            </a:extLst>
          </a:blip>
          <a:srcRect l="17362" t="6425" r="15409" b="5706"/>
          <a:stretch/>
        </p:blipFill>
        <p:spPr>
          <a:xfrm>
            <a:off x="74523" y="63360"/>
            <a:ext cx="3223096" cy="3319587"/>
          </a:xfrm>
          <a:prstGeom prst="rect">
            <a:avLst/>
          </a:prstGeom>
        </p:spPr>
      </p:pic>
    </p:spTree>
    <p:extLst>
      <p:ext uri="{BB962C8B-B14F-4D97-AF65-F5344CB8AC3E}">
        <p14:creationId xmlns:p14="http://schemas.microsoft.com/office/powerpoint/2010/main" val="558624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lgn="ctr">
              <a:buNone/>
            </a:pPr>
            <a:r>
              <a:rPr lang="en-US" altLang="zh-CN" dirty="0"/>
              <a:t>One</a:t>
            </a:r>
            <a:r>
              <a:rPr lang="zh-CN" altLang="en-US" dirty="0"/>
              <a:t> </a:t>
            </a:r>
            <a:r>
              <a:rPr lang="en-US" altLang="zh-CN" dirty="0"/>
              <a:t>card</a:t>
            </a:r>
            <a:r>
              <a:rPr lang="zh-CN" altLang="en-US" dirty="0"/>
              <a:t> </a:t>
            </a:r>
            <a:r>
              <a:rPr lang="en-US" altLang="zh-CN" dirty="0"/>
              <a:t>will</a:t>
            </a:r>
            <a:r>
              <a:rPr lang="zh-CN" altLang="en-US" dirty="0"/>
              <a:t> </a:t>
            </a:r>
            <a:r>
              <a:rPr lang="en-US" altLang="zh-CN" dirty="0"/>
              <a:t>give</a:t>
            </a:r>
            <a:r>
              <a:rPr lang="zh-CN" altLang="en-US" dirty="0"/>
              <a:t> </a:t>
            </a:r>
            <a:r>
              <a:rPr lang="en-US" altLang="zh-CN" dirty="0"/>
              <a:t>you</a:t>
            </a:r>
            <a:r>
              <a:rPr lang="zh-CN" altLang="en-US" dirty="0"/>
              <a:t> </a:t>
            </a:r>
            <a:r>
              <a:rPr lang="en-US" altLang="zh-CN" dirty="0"/>
              <a:t>more</a:t>
            </a:r>
            <a:r>
              <a:rPr lang="zh-CN" altLang="en-US" dirty="0"/>
              <a:t> </a:t>
            </a:r>
            <a:r>
              <a:rPr lang="en-US" altLang="zh-CN" dirty="0"/>
              <a:t>stars</a:t>
            </a:r>
            <a:r>
              <a:rPr lang="zh-CN" altLang="en-US" dirty="0"/>
              <a:t> </a:t>
            </a:r>
            <a:r>
              <a:rPr lang="en-US" altLang="zh-CN" dirty="0"/>
              <a:t>than</a:t>
            </a:r>
            <a:r>
              <a:rPr lang="zh-CN" altLang="en-US" dirty="0"/>
              <a:t> </a:t>
            </a:r>
            <a:r>
              <a:rPr lang="en-US" altLang="zh-CN" dirty="0"/>
              <a:t>the</a:t>
            </a:r>
            <a:r>
              <a:rPr lang="zh-CN" altLang="en-US" dirty="0"/>
              <a:t> </a:t>
            </a:r>
            <a:r>
              <a:rPr lang="en-US" altLang="zh-CN" dirty="0"/>
              <a:t>other.</a:t>
            </a:r>
            <a:r>
              <a:rPr lang="zh-CN" altLang="en-US" dirty="0"/>
              <a:t> </a:t>
            </a:r>
            <a:endParaRPr lang="en-US" altLang="zh-CN" dirty="0"/>
          </a:p>
          <a:p>
            <a:pPr marL="0" indent="0" algn="ctr">
              <a:buNone/>
            </a:pPr>
            <a:r>
              <a:rPr lang="en-US" altLang="zh-CN" dirty="0"/>
              <a:t>Sometimes</a:t>
            </a:r>
            <a:r>
              <a:rPr lang="zh-CN" altLang="en-US" dirty="0"/>
              <a:t> </a:t>
            </a:r>
            <a:r>
              <a:rPr lang="en-US" altLang="zh-CN" dirty="0"/>
              <a:t>it’s</a:t>
            </a:r>
            <a:r>
              <a:rPr lang="zh-CN" altLang="en-US" dirty="0"/>
              <a:t> </a:t>
            </a:r>
            <a:r>
              <a:rPr lang="en-US" altLang="zh-CN" dirty="0"/>
              <a:t>the</a:t>
            </a:r>
            <a:r>
              <a:rPr lang="zh-CN" altLang="en-US" dirty="0"/>
              <a:t> </a:t>
            </a:r>
            <a:r>
              <a:rPr lang="en-US" altLang="zh-CN" dirty="0">
                <a:solidFill>
                  <a:srgbClr val="0070C0"/>
                </a:solidFill>
              </a:rPr>
              <a:t>blue</a:t>
            </a:r>
            <a:r>
              <a:rPr lang="zh-CN" altLang="en-US" dirty="0"/>
              <a:t> </a:t>
            </a:r>
            <a:r>
              <a:rPr lang="en-US" altLang="zh-CN" dirty="0"/>
              <a:t>card.</a:t>
            </a: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 name="5-Point Star 3">
            <a:extLst>
              <a:ext uri="{FF2B5EF4-FFF2-40B4-BE49-F238E27FC236}">
                <a16:creationId xmlns:a16="http://schemas.microsoft.com/office/drawing/2014/main" id="{7F95D2F0-8535-864A-2837-A3AB0DB68924}"/>
              </a:ext>
            </a:extLst>
          </p:cNvPr>
          <p:cNvSpPr>
            <a:spLocks noChangeAspect="1"/>
          </p:cNvSpPr>
          <p:nvPr/>
        </p:nvSpPr>
        <p:spPr>
          <a:xfrm>
            <a:off x="181946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5-Point Star 4">
            <a:extLst>
              <a:ext uri="{FF2B5EF4-FFF2-40B4-BE49-F238E27FC236}">
                <a16:creationId xmlns:a16="http://schemas.microsoft.com/office/drawing/2014/main" id="{8270C309-C331-BDDF-82CB-7AC4C15A62AA}"/>
              </a:ext>
            </a:extLst>
          </p:cNvPr>
          <p:cNvSpPr>
            <a:spLocks noChangeAspect="1"/>
          </p:cNvSpPr>
          <p:nvPr/>
        </p:nvSpPr>
        <p:spPr>
          <a:xfrm>
            <a:off x="225565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5-Point Star 7">
            <a:extLst>
              <a:ext uri="{FF2B5EF4-FFF2-40B4-BE49-F238E27FC236}">
                <a16:creationId xmlns:a16="http://schemas.microsoft.com/office/drawing/2014/main" id="{C57275AC-6C31-A69F-8197-C796CE7BBD3C}"/>
              </a:ext>
            </a:extLst>
          </p:cNvPr>
          <p:cNvSpPr>
            <a:spLocks noChangeAspect="1"/>
          </p:cNvSpPr>
          <p:nvPr/>
        </p:nvSpPr>
        <p:spPr>
          <a:xfrm>
            <a:off x="269184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72EBEC42-74B8-D8D9-4367-A3959F42F70C}"/>
              </a:ext>
            </a:extLst>
          </p:cNvPr>
          <p:cNvSpPr>
            <a:spLocks noChangeAspect="1"/>
          </p:cNvSpPr>
          <p:nvPr/>
        </p:nvSpPr>
        <p:spPr>
          <a:xfrm>
            <a:off x="312803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22F2C3A7-C7DF-72BD-C7F6-26C7CEFB08F6}"/>
              </a:ext>
            </a:extLst>
          </p:cNvPr>
          <p:cNvSpPr>
            <a:spLocks noChangeAspect="1"/>
          </p:cNvSpPr>
          <p:nvPr/>
        </p:nvSpPr>
        <p:spPr>
          <a:xfrm>
            <a:off x="3564226"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34DDDD15-231D-32A4-292C-AD558D1B8484}"/>
              </a:ext>
            </a:extLst>
          </p:cNvPr>
          <p:cNvSpPr>
            <a:spLocks noChangeAspect="1"/>
          </p:cNvSpPr>
          <p:nvPr/>
        </p:nvSpPr>
        <p:spPr>
          <a:xfrm>
            <a:off x="1819465"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76FA45BA-F99A-1315-3BAD-D36EED9FDCA1}"/>
              </a:ext>
            </a:extLst>
          </p:cNvPr>
          <p:cNvSpPr>
            <a:spLocks noChangeAspect="1"/>
          </p:cNvSpPr>
          <p:nvPr/>
        </p:nvSpPr>
        <p:spPr>
          <a:xfrm>
            <a:off x="2255655"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8328C303-3645-4D52-4B56-AE63A8B5F470}"/>
              </a:ext>
            </a:extLst>
          </p:cNvPr>
          <p:cNvSpPr>
            <a:spLocks noChangeAspect="1"/>
          </p:cNvSpPr>
          <p:nvPr/>
        </p:nvSpPr>
        <p:spPr>
          <a:xfrm>
            <a:off x="2691845"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4" name="5-Point Star 13">
            <a:extLst>
              <a:ext uri="{FF2B5EF4-FFF2-40B4-BE49-F238E27FC236}">
                <a16:creationId xmlns:a16="http://schemas.microsoft.com/office/drawing/2014/main" id="{64087BCE-103D-9D62-AA95-298D3F614E30}"/>
              </a:ext>
            </a:extLst>
          </p:cNvPr>
          <p:cNvSpPr>
            <a:spLocks noChangeAspect="1"/>
          </p:cNvSpPr>
          <p:nvPr/>
        </p:nvSpPr>
        <p:spPr>
          <a:xfrm>
            <a:off x="3128035"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5" name="5-Point Star 14">
            <a:extLst>
              <a:ext uri="{FF2B5EF4-FFF2-40B4-BE49-F238E27FC236}">
                <a16:creationId xmlns:a16="http://schemas.microsoft.com/office/drawing/2014/main" id="{DBA3E02A-98D8-4FD8-90FB-32041D728305}"/>
              </a:ext>
            </a:extLst>
          </p:cNvPr>
          <p:cNvSpPr>
            <a:spLocks noChangeAspect="1"/>
          </p:cNvSpPr>
          <p:nvPr/>
        </p:nvSpPr>
        <p:spPr>
          <a:xfrm>
            <a:off x="3564226"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7B616623-EB4B-05BC-623D-80BB13300A4E}"/>
              </a:ext>
            </a:extLst>
          </p:cNvPr>
          <p:cNvSpPr>
            <a:spLocks noChangeAspect="1"/>
          </p:cNvSpPr>
          <p:nvPr/>
        </p:nvSpPr>
        <p:spPr>
          <a:xfrm>
            <a:off x="1819465"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B2F0F1E5-6D42-D9D0-1CEB-16C0E250A373}"/>
              </a:ext>
            </a:extLst>
          </p:cNvPr>
          <p:cNvSpPr>
            <a:spLocks noChangeAspect="1"/>
          </p:cNvSpPr>
          <p:nvPr/>
        </p:nvSpPr>
        <p:spPr>
          <a:xfrm>
            <a:off x="2255655"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2CD64328-94F6-AAA5-7BD5-BB88758FBEEF}"/>
              </a:ext>
            </a:extLst>
          </p:cNvPr>
          <p:cNvSpPr>
            <a:spLocks noChangeAspect="1"/>
          </p:cNvSpPr>
          <p:nvPr/>
        </p:nvSpPr>
        <p:spPr>
          <a:xfrm>
            <a:off x="2691845"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a:extLst>
              <a:ext uri="{FF2B5EF4-FFF2-40B4-BE49-F238E27FC236}">
                <a16:creationId xmlns:a16="http://schemas.microsoft.com/office/drawing/2014/main" id="{4626E370-577A-043E-5E40-5D5F2304C141}"/>
              </a:ext>
            </a:extLst>
          </p:cNvPr>
          <p:cNvSpPr>
            <a:spLocks noChangeAspect="1"/>
          </p:cNvSpPr>
          <p:nvPr/>
        </p:nvSpPr>
        <p:spPr>
          <a:xfrm>
            <a:off x="3128035"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a:extLst>
              <a:ext uri="{FF2B5EF4-FFF2-40B4-BE49-F238E27FC236}">
                <a16:creationId xmlns:a16="http://schemas.microsoft.com/office/drawing/2014/main" id="{7425FAAA-F661-DDA1-ECBE-9CB42C948AC8}"/>
              </a:ext>
            </a:extLst>
          </p:cNvPr>
          <p:cNvSpPr>
            <a:spLocks noChangeAspect="1"/>
          </p:cNvSpPr>
          <p:nvPr/>
        </p:nvSpPr>
        <p:spPr>
          <a:xfrm>
            <a:off x="3564226"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0607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2E17C3-4A63-ECDF-2BEE-E17F2E1357A4}"/>
              </a:ext>
            </a:extLst>
          </p:cNvPr>
          <p:cNvSpPr>
            <a:spLocks noChangeAspect="1"/>
          </p:cNvSpPr>
          <p:nvPr/>
        </p:nvSpPr>
        <p:spPr>
          <a:xfrm>
            <a:off x="914400" y="1828800"/>
            <a:ext cx="3798489" cy="457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F37BFAE-1933-1065-A369-6911D0145669}"/>
              </a:ext>
            </a:extLst>
          </p:cNvPr>
          <p:cNvSpPr>
            <a:spLocks noChangeAspect="1"/>
          </p:cNvSpPr>
          <p:nvPr/>
        </p:nvSpPr>
        <p:spPr>
          <a:xfrm>
            <a:off x="7315200" y="1828800"/>
            <a:ext cx="3798489" cy="457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6" name="5-Point Star 5">
            <a:extLst>
              <a:ext uri="{FF2B5EF4-FFF2-40B4-BE49-F238E27FC236}">
                <a16:creationId xmlns:a16="http://schemas.microsoft.com/office/drawing/2014/main" id="{BE58257E-2CB1-A7B4-3FC1-F8860F39C309}"/>
              </a:ext>
            </a:extLst>
          </p:cNvPr>
          <p:cNvSpPr/>
          <p:nvPr/>
        </p:nvSpPr>
        <p:spPr>
          <a:xfrm>
            <a:off x="1041771"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B72E1002-B352-357E-0D2D-BA67B70AED0A}"/>
              </a:ext>
            </a:extLst>
          </p:cNvPr>
          <p:cNvSpPr/>
          <p:nvPr/>
        </p:nvSpPr>
        <p:spPr>
          <a:xfrm>
            <a:off x="1799694"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125103E5-8946-EAB7-79B6-E375C2026399}"/>
              </a:ext>
            </a:extLst>
          </p:cNvPr>
          <p:cNvSpPr/>
          <p:nvPr/>
        </p:nvSpPr>
        <p:spPr>
          <a:xfrm>
            <a:off x="2524695"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84426FE2-3A74-F646-B188-26EFBE623EC1}"/>
              </a:ext>
            </a:extLst>
          </p:cNvPr>
          <p:cNvSpPr/>
          <p:nvPr/>
        </p:nvSpPr>
        <p:spPr>
          <a:xfrm>
            <a:off x="3179578"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707D27B3-57DB-348B-53EF-D5A4D2706C56}"/>
              </a:ext>
            </a:extLst>
          </p:cNvPr>
          <p:cNvSpPr/>
          <p:nvPr/>
        </p:nvSpPr>
        <p:spPr>
          <a:xfrm>
            <a:off x="3859941"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15C8D90B-3FDA-9235-8648-F956312F6F7B}"/>
              </a:ext>
            </a:extLst>
          </p:cNvPr>
          <p:cNvSpPr/>
          <p:nvPr/>
        </p:nvSpPr>
        <p:spPr>
          <a:xfrm>
            <a:off x="1031937"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56574A7F-D5C8-BFFA-AFA8-6F8C249C9D22}"/>
              </a:ext>
            </a:extLst>
          </p:cNvPr>
          <p:cNvSpPr/>
          <p:nvPr/>
        </p:nvSpPr>
        <p:spPr>
          <a:xfrm>
            <a:off x="1789860"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75B4ACC0-0202-8C0B-4544-96EB0AAB2EBA}"/>
              </a:ext>
            </a:extLst>
          </p:cNvPr>
          <p:cNvSpPr/>
          <p:nvPr/>
        </p:nvSpPr>
        <p:spPr>
          <a:xfrm>
            <a:off x="2514861"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31E4DF1C-0C63-9841-8B4B-E98A428DFE11}"/>
              </a:ext>
            </a:extLst>
          </p:cNvPr>
          <p:cNvSpPr/>
          <p:nvPr/>
        </p:nvSpPr>
        <p:spPr>
          <a:xfrm>
            <a:off x="3169744"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7D707202-4334-E900-6227-6A4353DE0891}"/>
              </a:ext>
            </a:extLst>
          </p:cNvPr>
          <p:cNvSpPr/>
          <p:nvPr/>
        </p:nvSpPr>
        <p:spPr>
          <a:xfrm>
            <a:off x="3850107"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6174C526-DB9F-DAA5-A49A-6BB50C6E93A5}"/>
              </a:ext>
            </a:extLst>
          </p:cNvPr>
          <p:cNvSpPr/>
          <p:nvPr/>
        </p:nvSpPr>
        <p:spPr>
          <a:xfrm>
            <a:off x="754545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7D6149E1-53F7-8656-D0FE-531A0C05E64A}"/>
              </a:ext>
            </a:extLst>
          </p:cNvPr>
          <p:cNvSpPr/>
          <p:nvPr/>
        </p:nvSpPr>
        <p:spPr>
          <a:xfrm>
            <a:off x="8303375"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9885D2F2-06CD-4439-1211-A4BAE2D59AA7}"/>
              </a:ext>
            </a:extLst>
          </p:cNvPr>
          <p:cNvSpPr/>
          <p:nvPr/>
        </p:nvSpPr>
        <p:spPr>
          <a:xfrm>
            <a:off x="9028376"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64AAAE90-38C6-3DC9-BD7B-1D196BC2CDD7}"/>
              </a:ext>
            </a:extLst>
          </p:cNvPr>
          <p:cNvSpPr/>
          <p:nvPr/>
        </p:nvSpPr>
        <p:spPr>
          <a:xfrm>
            <a:off x="9683259"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D04E41BC-921C-CFF2-6F53-48B272C6E1DE}"/>
              </a:ext>
            </a:extLst>
          </p:cNvPr>
          <p:cNvSpPr/>
          <p:nvPr/>
        </p:nvSpPr>
        <p:spPr>
          <a:xfrm>
            <a:off x="1036362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26FB2B43-1E42-9487-A9D2-241CAF7E9922}"/>
              </a:ext>
            </a:extLst>
          </p:cNvPr>
          <p:cNvSpPr/>
          <p:nvPr/>
        </p:nvSpPr>
        <p:spPr>
          <a:xfrm>
            <a:off x="753561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4434B7CC-63BC-F96D-ED58-23CDD97FABC9}"/>
              </a:ext>
            </a:extLst>
          </p:cNvPr>
          <p:cNvSpPr/>
          <p:nvPr/>
        </p:nvSpPr>
        <p:spPr>
          <a:xfrm>
            <a:off x="8293541"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0FFDFBE4-9AE4-FFA7-E1A0-86B9D1C34CAD}"/>
              </a:ext>
            </a:extLst>
          </p:cNvPr>
          <p:cNvSpPr/>
          <p:nvPr/>
        </p:nvSpPr>
        <p:spPr>
          <a:xfrm>
            <a:off x="9018542"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a:extLst>
              <a:ext uri="{FF2B5EF4-FFF2-40B4-BE49-F238E27FC236}">
                <a16:creationId xmlns:a16="http://schemas.microsoft.com/office/drawing/2014/main" id="{17559CFD-9DCC-2455-7C14-324B9F2A7EE3}"/>
              </a:ext>
            </a:extLst>
          </p:cNvPr>
          <p:cNvSpPr/>
          <p:nvPr/>
        </p:nvSpPr>
        <p:spPr>
          <a:xfrm>
            <a:off x="9673425"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a:extLst>
              <a:ext uri="{FF2B5EF4-FFF2-40B4-BE49-F238E27FC236}">
                <a16:creationId xmlns:a16="http://schemas.microsoft.com/office/drawing/2014/main" id="{D8330E7B-7766-6C5E-040B-5D54F14E8B01}"/>
              </a:ext>
            </a:extLst>
          </p:cNvPr>
          <p:cNvSpPr/>
          <p:nvPr/>
        </p:nvSpPr>
        <p:spPr>
          <a:xfrm>
            <a:off x="1035378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45">
            <a:extLst>
              <a:ext uri="{FF2B5EF4-FFF2-40B4-BE49-F238E27FC236}">
                <a16:creationId xmlns:a16="http://schemas.microsoft.com/office/drawing/2014/main" id="{75E9F366-50B5-BA13-717A-8F21FC3837F3}"/>
              </a:ext>
            </a:extLst>
          </p:cNvPr>
          <p:cNvSpPr/>
          <p:nvPr/>
        </p:nvSpPr>
        <p:spPr>
          <a:xfrm>
            <a:off x="105536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5-Point Star 46">
            <a:extLst>
              <a:ext uri="{FF2B5EF4-FFF2-40B4-BE49-F238E27FC236}">
                <a16:creationId xmlns:a16="http://schemas.microsoft.com/office/drawing/2014/main" id="{3C5B051C-152F-A29F-066E-462334A4F404}"/>
              </a:ext>
            </a:extLst>
          </p:cNvPr>
          <p:cNvSpPr/>
          <p:nvPr/>
        </p:nvSpPr>
        <p:spPr>
          <a:xfrm>
            <a:off x="1813283"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5-Point Star 47">
            <a:extLst>
              <a:ext uri="{FF2B5EF4-FFF2-40B4-BE49-F238E27FC236}">
                <a16:creationId xmlns:a16="http://schemas.microsoft.com/office/drawing/2014/main" id="{28A68B73-5249-FFD7-5A2A-0208A1D94BEB}"/>
              </a:ext>
            </a:extLst>
          </p:cNvPr>
          <p:cNvSpPr/>
          <p:nvPr/>
        </p:nvSpPr>
        <p:spPr>
          <a:xfrm>
            <a:off x="2538284"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5-Point Star 48">
            <a:extLst>
              <a:ext uri="{FF2B5EF4-FFF2-40B4-BE49-F238E27FC236}">
                <a16:creationId xmlns:a16="http://schemas.microsoft.com/office/drawing/2014/main" id="{C3255756-BEA3-2AC9-49AA-34C465E9099D}"/>
              </a:ext>
            </a:extLst>
          </p:cNvPr>
          <p:cNvSpPr/>
          <p:nvPr/>
        </p:nvSpPr>
        <p:spPr>
          <a:xfrm>
            <a:off x="3193167"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5-Point Star 49">
            <a:extLst>
              <a:ext uri="{FF2B5EF4-FFF2-40B4-BE49-F238E27FC236}">
                <a16:creationId xmlns:a16="http://schemas.microsoft.com/office/drawing/2014/main" id="{81FB1365-83F4-B38C-8BEB-10CBEB175B95}"/>
              </a:ext>
            </a:extLst>
          </p:cNvPr>
          <p:cNvSpPr/>
          <p:nvPr/>
        </p:nvSpPr>
        <p:spPr>
          <a:xfrm>
            <a:off x="387353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5-Point Star 50">
            <a:extLst>
              <a:ext uri="{FF2B5EF4-FFF2-40B4-BE49-F238E27FC236}">
                <a16:creationId xmlns:a16="http://schemas.microsoft.com/office/drawing/2014/main" id="{CA83A730-F1EA-1F38-4CD0-8B577BF46B0D}"/>
              </a:ext>
            </a:extLst>
          </p:cNvPr>
          <p:cNvSpPr/>
          <p:nvPr/>
        </p:nvSpPr>
        <p:spPr>
          <a:xfrm>
            <a:off x="752765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5-Point Star 51">
            <a:extLst>
              <a:ext uri="{FF2B5EF4-FFF2-40B4-BE49-F238E27FC236}">
                <a16:creationId xmlns:a16="http://schemas.microsoft.com/office/drawing/2014/main" id="{DE58D53B-2465-9239-4479-49ED162AACB6}"/>
              </a:ext>
            </a:extLst>
          </p:cNvPr>
          <p:cNvSpPr/>
          <p:nvPr/>
        </p:nvSpPr>
        <p:spPr>
          <a:xfrm>
            <a:off x="8285581"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5-Point Star 52">
            <a:extLst>
              <a:ext uri="{FF2B5EF4-FFF2-40B4-BE49-F238E27FC236}">
                <a16:creationId xmlns:a16="http://schemas.microsoft.com/office/drawing/2014/main" id="{B182C862-83CA-D73A-D029-B963FFE2AEF2}"/>
              </a:ext>
            </a:extLst>
          </p:cNvPr>
          <p:cNvSpPr/>
          <p:nvPr/>
        </p:nvSpPr>
        <p:spPr>
          <a:xfrm>
            <a:off x="9010582"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5-Point Star 53">
            <a:extLst>
              <a:ext uri="{FF2B5EF4-FFF2-40B4-BE49-F238E27FC236}">
                <a16:creationId xmlns:a16="http://schemas.microsoft.com/office/drawing/2014/main" id="{3FD064DA-466B-8C88-DE90-3FB2A2172D5C}"/>
              </a:ext>
            </a:extLst>
          </p:cNvPr>
          <p:cNvSpPr/>
          <p:nvPr/>
        </p:nvSpPr>
        <p:spPr>
          <a:xfrm>
            <a:off x="9665465"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5-Point Star 54">
            <a:extLst>
              <a:ext uri="{FF2B5EF4-FFF2-40B4-BE49-F238E27FC236}">
                <a16:creationId xmlns:a16="http://schemas.microsoft.com/office/drawing/2014/main" id="{8E6D8E93-ACBB-730E-D9B8-69D95BC087E1}"/>
              </a:ext>
            </a:extLst>
          </p:cNvPr>
          <p:cNvSpPr/>
          <p:nvPr/>
        </p:nvSpPr>
        <p:spPr>
          <a:xfrm>
            <a:off x="1034582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BD6D4DB5-E7B0-2A5A-0306-EE05B3C8DE8A}"/>
              </a:ext>
            </a:extLst>
          </p:cNvPr>
          <p:cNvSpPr txBox="1"/>
          <p:nvPr/>
        </p:nvSpPr>
        <p:spPr>
          <a:xfrm>
            <a:off x="5603869" y="3224161"/>
            <a:ext cx="535858" cy="1015663"/>
          </a:xfrm>
          <a:prstGeom prst="rect">
            <a:avLst/>
          </a:prstGeom>
          <a:noFill/>
        </p:spPr>
        <p:txBody>
          <a:bodyPr wrap="square" rtlCol="0">
            <a:spAutoFit/>
          </a:bodyPr>
          <a:lstStyle/>
          <a:p>
            <a:r>
              <a:rPr lang="en-US" altLang="zh-CN" sz="6000" dirty="0">
                <a:latin typeface="Arial" panose="020B0604020202020204" pitchFamily="34" charset="0"/>
                <a:cs typeface="Arial" panose="020B0604020202020204" pitchFamily="34" charset="0"/>
              </a:rPr>
              <a:t>+</a:t>
            </a:r>
            <a:endParaRPr lang="en-US"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78003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562BEC28-F1AC-2F91-476D-40A5D3BE6FDC}"/>
              </a:ext>
            </a:extLst>
          </p:cNvPr>
          <p:cNvSpPr>
            <a:spLocks noChangeAspect="1"/>
          </p:cNvSpPr>
          <p:nvPr/>
        </p:nvSpPr>
        <p:spPr>
          <a:xfrm>
            <a:off x="686489" y="1587451"/>
            <a:ext cx="4254308" cy="512064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6" name="Rectangle 5">
            <a:extLst>
              <a:ext uri="{FF2B5EF4-FFF2-40B4-BE49-F238E27FC236}">
                <a16:creationId xmlns:a16="http://schemas.microsoft.com/office/drawing/2014/main" id="{82ACC379-F562-2EA5-3D8D-0CFAE303A8F5}"/>
              </a:ext>
            </a:extLst>
          </p:cNvPr>
          <p:cNvSpPr>
            <a:spLocks noChangeAspect="1"/>
          </p:cNvSpPr>
          <p:nvPr/>
        </p:nvSpPr>
        <p:spPr>
          <a:xfrm>
            <a:off x="914400" y="1828800"/>
            <a:ext cx="3798489" cy="457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A18FD90-917C-0453-D918-00E0CBF53DBE}"/>
              </a:ext>
            </a:extLst>
          </p:cNvPr>
          <p:cNvSpPr>
            <a:spLocks noChangeAspect="1"/>
          </p:cNvSpPr>
          <p:nvPr/>
        </p:nvSpPr>
        <p:spPr>
          <a:xfrm>
            <a:off x="7315200" y="1828800"/>
            <a:ext cx="3798489" cy="457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8" name="5-Point Star 7">
            <a:extLst>
              <a:ext uri="{FF2B5EF4-FFF2-40B4-BE49-F238E27FC236}">
                <a16:creationId xmlns:a16="http://schemas.microsoft.com/office/drawing/2014/main" id="{62E8A565-E924-294C-743D-10199B41865E}"/>
              </a:ext>
            </a:extLst>
          </p:cNvPr>
          <p:cNvSpPr/>
          <p:nvPr/>
        </p:nvSpPr>
        <p:spPr>
          <a:xfrm>
            <a:off x="1041771"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B9903830-DB69-4CBD-1F23-D219736D0FD2}"/>
              </a:ext>
            </a:extLst>
          </p:cNvPr>
          <p:cNvSpPr/>
          <p:nvPr/>
        </p:nvSpPr>
        <p:spPr>
          <a:xfrm>
            <a:off x="1799694"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0D0F6141-B2CA-6425-9BD8-698622F799E1}"/>
              </a:ext>
            </a:extLst>
          </p:cNvPr>
          <p:cNvSpPr/>
          <p:nvPr/>
        </p:nvSpPr>
        <p:spPr>
          <a:xfrm>
            <a:off x="2524695"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97B0C876-1F08-BB0B-1BD5-3AC10543FD1F}"/>
              </a:ext>
            </a:extLst>
          </p:cNvPr>
          <p:cNvSpPr/>
          <p:nvPr/>
        </p:nvSpPr>
        <p:spPr>
          <a:xfrm>
            <a:off x="3179578"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5F8F9945-C846-CB5C-4AF9-610EB3A90F6C}"/>
              </a:ext>
            </a:extLst>
          </p:cNvPr>
          <p:cNvSpPr/>
          <p:nvPr/>
        </p:nvSpPr>
        <p:spPr>
          <a:xfrm>
            <a:off x="3859941"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FCE790AB-F565-9843-6D44-61E8346D88BE}"/>
              </a:ext>
            </a:extLst>
          </p:cNvPr>
          <p:cNvSpPr/>
          <p:nvPr/>
        </p:nvSpPr>
        <p:spPr>
          <a:xfrm>
            <a:off x="1031937"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2F8A31E1-D4E6-9627-E79A-FD9A27E16018}"/>
              </a:ext>
            </a:extLst>
          </p:cNvPr>
          <p:cNvSpPr/>
          <p:nvPr/>
        </p:nvSpPr>
        <p:spPr>
          <a:xfrm>
            <a:off x="1789860"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04CAEB9A-2857-4089-E39E-DFB1EE8B7ED7}"/>
              </a:ext>
            </a:extLst>
          </p:cNvPr>
          <p:cNvSpPr/>
          <p:nvPr/>
        </p:nvSpPr>
        <p:spPr>
          <a:xfrm>
            <a:off x="2514861"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48B1D8BD-F92A-107D-EDC5-5199587AEF08}"/>
              </a:ext>
            </a:extLst>
          </p:cNvPr>
          <p:cNvSpPr/>
          <p:nvPr/>
        </p:nvSpPr>
        <p:spPr>
          <a:xfrm>
            <a:off x="3169744"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37162D7C-F71B-16C2-5372-7F89FD5B4CEB}"/>
              </a:ext>
            </a:extLst>
          </p:cNvPr>
          <p:cNvSpPr/>
          <p:nvPr/>
        </p:nvSpPr>
        <p:spPr>
          <a:xfrm>
            <a:off x="3850107"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30C6BC2D-2480-97C7-8050-1B533082ABE5}"/>
              </a:ext>
            </a:extLst>
          </p:cNvPr>
          <p:cNvSpPr/>
          <p:nvPr/>
        </p:nvSpPr>
        <p:spPr>
          <a:xfrm>
            <a:off x="754545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a:extLst>
              <a:ext uri="{FF2B5EF4-FFF2-40B4-BE49-F238E27FC236}">
                <a16:creationId xmlns:a16="http://schemas.microsoft.com/office/drawing/2014/main" id="{B1012276-7735-1D14-C0E2-A1E41D4A9E45}"/>
              </a:ext>
            </a:extLst>
          </p:cNvPr>
          <p:cNvSpPr/>
          <p:nvPr/>
        </p:nvSpPr>
        <p:spPr>
          <a:xfrm>
            <a:off x="8303375"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a:extLst>
              <a:ext uri="{FF2B5EF4-FFF2-40B4-BE49-F238E27FC236}">
                <a16:creationId xmlns:a16="http://schemas.microsoft.com/office/drawing/2014/main" id="{81D5DC1F-228E-06C0-B721-7247E99F4BE1}"/>
              </a:ext>
            </a:extLst>
          </p:cNvPr>
          <p:cNvSpPr/>
          <p:nvPr/>
        </p:nvSpPr>
        <p:spPr>
          <a:xfrm>
            <a:off x="9028376"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a:extLst>
              <a:ext uri="{FF2B5EF4-FFF2-40B4-BE49-F238E27FC236}">
                <a16:creationId xmlns:a16="http://schemas.microsoft.com/office/drawing/2014/main" id="{D75D5747-1DA4-F047-4F7F-2CB9EEF6DB0D}"/>
              </a:ext>
            </a:extLst>
          </p:cNvPr>
          <p:cNvSpPr/>
          <p:nvPr/>
        </p:nvSpPr>
        <p:spPr>
          <a:xfrm>
            <a:off x="9683259"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5ADB7958-D360-EE45-02AF-CF1782333707}"/>
              </a:ext>
            </a:extLst>
          </p:cNvPr>
          <p:cNvSpPr/>
          <p:nvPr/>
        </p:nvSpPr>
        <p:spPr>
          <a:xfrm>
            <a:off x="1036362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39D3CE6A-0A20-3E7A-4C48-0A7910A16B3E}"/>
              </a:ext>
            </a:extLst>
          </p:cNvPr>
          <p:cNvSpPr/>
          <p:nvPr/>
        </p:nvSpPr>
        <p:spPr>
          <a:xfrm>
            <a:off x="753561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a:extLst>
              <a:ext uri="{FF2B5EF4-FFF2-40B4-BE49-F238E27FC236}">
                <a16:creationId xmlns:a16="http://schemas.microsoft.com/office/drawing/2014/main" id="{8801FBE5-AFC5-358F-4986-7EA19B3A4D13}"/>
              </a:ext>
            </a:extLst>
          </p:cNvPr>
          <p:cNvSpPr/>
          <p:nvPr/>
        </p:nvSpPr>
        <p:spPr>
          <a:xfrm>
            <a:off x="8293541"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a:extLst>
              <a:ext uri="{FF2B5EF4-FFF2-40B4-BE49-F238E27FC236}">
                <a16:creationId xmlns:a16="http://schemas.microsoft.com/office/drawing/2014/main" id="{C63BEBBD-ADD0-84C9-0A63-11CE91385A6F}"/>
              </a:ext>
            </a:extLst>
          </p:cNvPr>
          <p:cNvSpPr/>
          <p:nvPr/>
        </p:nvSpPr>
        <p:spPr>
          <a:xfrm>
            <a:off x="9018542"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25">
            <a:extLst>
              <a:ext uri="{FF2B5EF4-FFF2-40B4-BE49-F238E27FC236}">
                <a16:creationId xmlns:a16="http://schemas.microsoft.com/office/drawing/2014/main" id="{59A6A8F3-4363-138E-0647-BB08622D95E7}"/>
              </a:ext>
            </a:extLst>
          </p:cNvPr>
          <p:cNvSpPr/>
          <p:nvPr/>
        </p:nvSpPr>
        <p:spPr>
          <a:xfrm>
            <a:off x="9673425"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5-Point Star 26">
            <a:extLst>
              <a:ext uri="{FF2B5EF4-FFF2-40B4-BE49-F238E27FC236}">
                <a16:creationId xmlns:a16="http://schemas.microsoft.com/office/drawing/2014/main" id="{98C18CE5-025F-25F3-AAF4-EC4CC9E0D6A2}"/>
              </a:ext>
            </a:extLst>
          </p:cNvPr>
          <p:cNvSpPr/>
          <p:nvPr/>
        </p:nvSpPr>
        <p:spPr>
          <a:xfrm>
            <a:off x="1035378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27">
            <a:extLst>
              <a:ext uri="{FF2B5EF4-FFF2-40B4-BE49-F238E27FC236}">
                <a16:creationId xmlns:a16="http://schemas.microsoft.com/office/drawing/2014/main" id="{367050CF-2833-F617-058F-55CB35A2C8D8}"/>
              </a:ext>
            </a:extLst>
          </p:cNvPr>
          <p:cNvSpPr/>
          <p:nvPr/>
        </p:nvSpPr>
        <p:spPr>
          <a:xfrm>
            <a:off x="105536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a:extLst>
              <a:ext uri="{FF2B5EF4-FFF2-40B4-BE49-F238E27FC236}">
                <a16:creationId xmlns:a16="http://schemas.microsoft.com/office/drawing/2014/main" id="{CD6C85E2-1BDD-FB1C-3D33-9BDDC0630766}"/>
              </a:ext>
            </a:extLst>
          </p:cNvPr>
          <p:cNvSpPr/>
          <p:nvPr/>
        </p:nvSpPr>
        <p:spPr>
          <a:xfrm>
            <a:off x="1813283"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9E8B70D3-D310-948F-40BE-DF2DAEAE8524}"/>
              </a:ext>
            </a:extLst>
          </p:cNvPr>
          <p:cNvSpPr/>
          <p:nvPr/>
        </p:nvSpPr>
        <p:spPr>
          <a:xfrm>
            <a:off x="2538284"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34F67DCC-05A3-0B8E-D741-EE7BB9447174}"/>
              </a:ext>
            </a:extLst>
          </p:cNvPr>
          <p:cNvSpPr/>
          <p:nvPr/>
        </p:nvSpPr>
        <p:spPr>
          <a:xfrm>
            <a:off x="3193167"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E47CFE9B-19B5-7D53-8517-983B0BE8EFF7}"/>
              </a:ext>
            </a:extLst>
          </p:cNvPr>
          <p:cNvSpPr/>
          <p:nvPr/>
        </p:nvSpPr>
        <p:spPr>
          <a:xfrm>
            <a:off x="387353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F0B670EC-2458-D148-268A-5FE5E5E25441}"/>
              </a:ext>
            </a:extLst>
          </p:cNvPr>
          <p:cNvSpPr/>
          <p:nvPr/>
        </p:nvSpPr>
        <p:spPr>
          <a:xfrm>
            <a:off x="752765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3F11C50A-B8AB-5CFA-53C3-236B9AA444FE}"/>
              </a:ext>
            </a:extLst>
          </p:cNvPr>
          <p:cNvSpPr/>
          <p:nvPr/>
        </p:nvSpPr>
        <p:spPr>
          <a:xfrm>
            <a:off x="8285581"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39E20E94-0BDD-1AB9-9B94-9CA11A45411B}"/>
              </a:ext>
            </a:extLst>
          </p:cNvPr>
          <p:cNvSpPr/>
          <p:nvPr/>
        </p:nvSpPr>
        <p:spPr>
          <a:xfrm>
            <a:off x="9010582"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F182BF06-775D-FF93-51B2-4AD47EDFEC36}"/>
              </a:ext>
            </a:extLst>
          </p:cNvPr>
          <p:cNvSpPr/>
          <p:nvPr/>
        </p:nvSpPr>
        <p:spPr>
          <a:xfrm>
            <a:off x="9665465"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0DB12FB6-3704-F9CE-EFB2-67603D5E54D3}"/>
              </a:ext>
            </a:extLst>
          </p:cNvPr>
          <p:cNvSpPr/>
          <p:nvPr/>
        </p:nvSpPr>
        <p:spPr>
          <a:xfrm>
            <a:off x="1034582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04775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562BEC28-F1AC-2F91-476D-40A5D3BE6FDC}"/>
              </a:ext>
            </a:extLst>
          </p:cNvPr>
          <p:cNvSpPr>
            <a:spLocks noChangeAspect="1"/>
          </p:cNvSpPr>
          <p:nvPr/>
        </p:nvSpPr>
        <p:spPr>
          <a:xfrm>
            <a:off x="686489" y="1587451"/>
            <a:ext cx="4254308" cy="512064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6" name="Rectangle 5">
            <a:extLst>
              <a:ext uri="{FF2B5EF4-FFF2-40B4-BE49-F238E27FC236}">
                <a16:creationId xmlns:a16="http://schemas.microsoft.com/office/drawing/2014/main" id="{82ACC379-F562-2EA5-3D8D-0CFAE303A8F5}"/>
              </a:ext>
            </a:extLst>
          </p:cNvPr>
          <p:cNvSpPr>
            <a:spLocks noChangeAspect="1"/>
          </p:cNvSpPr>
          <p:nvPr/>
        </p:nvSpPr>
        <p:spPr>
          <a:xfrm>
            <a:off x="914400" y="1828800"/>
            <a:ext cx="3798489" cy="457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A18FD90-917C-0453-D918-00E0CBF53DBE}"/>
              </a:ext>
            </a:extLst>
          </p:cNvPr>
          <p:cNvSpPr>
            <a:spLocks noChangeAspect="1"/>
          </p:cNvSpPr>
          <p:nvPr/>
        </p:nvSpPr>
        <p:spPr>
          <a:xfrm>
            <a:off x="7315200" y="1828800"/>
            <a:ext cx="3798489" cy="457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8" name="5-Point Star 7">
            <a:extLst>
              <a:ext uri="{FF2B5EF4-FFF2-40B4-BE49-F238E27FC236}">
                <a16:creationId xmlns:a16="http://schemas.microsoft.com/office/drawing/2014/main" id="{62E8A565-E924-294C-743D-10199B41865E}"/>
              </a:ext>
            </a:extLst>
          </p:cNvPr>
          <p:cNvSpPr/>
          <p:nvPr/>
        </p:nvSpPr>
        <p:spPr>
          <a:xfrm>
            <a:off x="1041771"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B9903830-DB69-4CBD-1F23-D219736D0FD2}"/>
              </a:ext>
            </a:extLst>
          </p:cNvPr>
          <p:cNvSpPr/>
          <p:nvPr/>
        </p:nvSpPr>
        <p:spPr>
          <a:xfrm>
            <a:off x="1799694"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0D0F6141-B2CA-6425-9BD8-698622F799E1}"/>
              </a:ext>
            </a:extLst>
          </p:cNvPr>
          <p:cNvSpPr/>
          <p:nvPr/>
        </p:nvSpPr>
        <p:spPr>
          <a:xfrm>
            <a:off x="2524695"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97B0C876-1F08-BB0B-1BD5-3AC10543FD1F}"/>
              </a:ext>
            </a:extLst>
          </p:cNvPr>
          <p:cNvSpPr/>
          <p:nvPr/>
        </p:nvSpPr>
        <p:spPr>
          <a:xfrm>
            <a:off x="3179578"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5F8F9945-C846-CB5C-4AF9-610EB3A90F6C}"/>
              </a:ext>
            </a:extLst>
          </p:cNvPr>
          <p:cNvSpPr/>
          <p:nvPr/>
        </p:nvSpPr>
        <p:spPr>
          <a:xfrm>
            <a:off x="3859941"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FCE790AB-F565-9843-6D44-61E8346D88BE}"/>
              </a:ext>
            </a:extLst>
          </p:cNvPr>
          <p:cNvSpPr/>
          <p:nvPr/>
        </p:nvSpPr>
        <p:spPr>
          <a:xfrm>
            <a:off x="1031937"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2F8A31E1-D4E6-9627-E79A-FD9A27E16018}"/>
              </a:ext>
            </a:extLst>
          </p:cNvPr>
          <p:cNvSpPr/>
          <p:nvPr/>
        </p:nvSpPr>
        <p:spPr>
          <a:xfrm>
            <a:off x="1789860"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04CAEB9A-2857-4089-E39E-DFB1EE8B7ED7}"/>
              </a:ext>
            </a:extLst>
          </p:cNvPr>
          <p:cNvSpPr/>
          <p:nvPr/>
        </p:nvSpPr>
        <p:spPr>
          <a:xfrm>
            <a:off x="2514861"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48B1D8BD-F92A-107D-EDC5-5199587AEF08}"/>
              </a:ext>
            </a:extLst>
          </p:cNvPr>
          <p:cNvSpPr/>
          <p:nvPr/>
        </p:nvSpPr>
        <p:spPr>
          <a:xfrm>
            <a:off x="3169744"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37162D7C-F71B-16C2-5372-7F89FD5B4CEB}"/>
              </a:ext>
            </a:extLst>
          </p:cNvPr>
          <p:cNvSpPr/>
          <p:nvPr/>
        </p:nvSpPr>
        <p:spPr>
          <a:xfrm>
            <a:off x="3850107"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30C6BC2D-2480-97C7-8050-1B533082ABE5}"/>
              </a:ext>
            </a:extLst>
          </p:cNvPr>
          <p:cNvSpPr/>
          <p:nvPr/>
        </p:nvSpPr>
        <p:spPr>
          <a:xfrm>
            <a:off x="754545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a:extLst>
              <a:ext uri="{FF2B5EF4-FFF2-40B4-BE49-F238E27FC236}">
                <a16:creationId xmlns:a16="http://schemas.microsoft.com/office/drawing/2014/main" id="{B1012276-7735-1D14-C0E2-A1E41D4A9E45}"/>
              </a:ext>
            </a:extLst>
          </p:cNvPr>
          <p:cNvSpPr/>
          <p:nvPr/>
        </p:nvSpPr>
        <p:spPr>
          <a:xfrm>
            <a:off x="8303375"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a:extLst>
              <a:ext uri="{FF2B5EF4-FFF2-40B4-BE49-F238E27FC236}">
                <a16:creationId xmlns:a16="http://schemas.microsoft.com/office/drawing/2014/main" id="{81D5DC1F-228E-06C0-B721-7247E99F4BE1}"/>
              </a:ext>
            </a:extLst>
          </p:cNvPr>
          <p:cNvSpPr/>
          <p:nvPr/>
        </p:nvSpPr>
        <p:spPr>
          <a:xfrm>
            <a:off x="9028376"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a:extLst>
              <a:ext uri="{FF2B5EF4-FFF2-40B4-BE49-F238E27FC236}">
                <a16:creationId xmlns:a16="http://schemas.microsoft.com/office/drawing/2014/main" id="{D75D5747-1DA4-F047-4F7F-2CB9EEF6DB0D}"/>
              </a:ext>
            </a:extLst>
          </p:cNvPr>
          <p:cNvSpPr/>
          <p:nvPr/>
        </p:nvSpPr>
        <p:spPr>
          <a:xfrm>
            <a:off x="9683259"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5ADB7958-D360-EE45-02AF-CF1782333707}"/>
              </a:ext>
            </a:extLst>
          </p:cNvPr>
          <p:cNvSpPr/>
          <p:nvPr/>
        </p:nvSpPr>
        <p:spPr>
          <a:xfrm>
            <a:off x="1036362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39D3CE6A-0A20-3E7A-4C48-0A7910A16B3E}"/>
              </a:ext>
            </a:extLst>
          </p:cNvPr>
          <p:cNvSpPr/>
          <p:nvPr/>
        </p:nvSpPr>
        <p:spPr>
          <a:xfrm>
            <a:off x="753561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a:extLst>
              <a:ext uri="{FF2B5EF4-FFF2-40B4-BE49-F238E27FC236}">
                <a16:creationId xmlns:a16="http://schemas.microsoft.com/office/drawing/2014/main" id="{8801FBE5-AFC5-358F-4986-7EA19B3A4D13}"/>
              </a:ext>
            </a:extLst>
          </p:cNvPr>
          <p:cNvSpPr/>
          <p:nvPr/>
        </p:nvSpPr>
        <p:spPr>
          <a:xfrm>
            <a:off x="8293541"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a:extLst>
              <a:ext uri="{FF2B5EF4-FFF2-40B4-BE49-F238E27FC236}">
                <a16:creationId xmlns:a16="http://schemas.microsoft.com/office/drawing/2014/main" id="{C63BEBBD-ADD0-84C9-0A63-11CE91385A6F}"/>
              </a:ext>
            </a:extLst>
          </p:cNvPr>
          <p:cNvSpPr/>
          <p:nvPr/>
        </p:nvSpPr>
        <p:spPr>
          <a:xfrm>
            <a:off x="9018542"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25">
            <a:extLst>
              <a:ext uri="{FF2B5EF4-FFF2-40B4-BE49-F238E27FC236}">
                <a16:creationId xmlns:a16="http://schemas.microsoft.com/office/drawing/2014/main" id="{59A6A8F3-4363-138E-0647-BB08622D95E7}"/>
              </a:ext>
            </a:extLst>
          </p:cNvPr>
          <p:cNvSpPr/>
          <p:nvPr/>
        </p:nvSpPr>
        <p:spPr>
          <a:xfrm>
            <a:off x="9673425"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5-Point Star 26">
            <a:extLst>
              <a:ext uri="{FF2B5EF4-FFF2-40B4-BE49-F238E27FC236}">
                <a16:creationId xmlns:a16="http://schemas.microsoft.com/office/drawing/2014/main" id="{98C18CE5-025F-25F3-AAF4-EC4CC9E0D6A2}"/>
              </a:ext>
            </a:extLst>
          </p:cNvPr>
          <p:cNvSpPr/>
          <p:nvPr/>
        </p:nvSpPr>
        <p:spPr>
          <a:xfrm>
            <a:off x="1035378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27">
            <a:extLst>
              <a:ext uri="{FF2B5EF4-FFF2-40B4-BE49-F238E27FC236}">
                <a16:creationId xmlns:a16="http://schemas.microsoft.com/office/drawing/2014/main" id="{367050CF-2833-F617-058F-55CB35A2C8D8}"/>
              </a:ext>
            </a:extLst>
          </p:cNvPr>
          <p:cNvSpPr/>
          <p:nvPr/>
        </p:nvSpPr>
        <p:spPr>
          <a:xfrm>
            <a:off x="1055360" y="4577565"/>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a:extLst>
              <a:ext uri="{FF2B5EF4-FFF2-40B4-BE49-F238E27FC236}">
                <a16:creationId xmlns:a16="http://schemas.microsoft.com/office/drawing/2014/main" id="{CD6C85E2-1BDD-FB1C-3D33-9BDDC0630766}"/>
              </a:ext>
            </a:extLst>
          </p:cNvPr>
          <p:cNvSpPr/>
          <p:nvPr/>
        </p:nvSpPr>
        <p:spPr>
          <a:xfrm>
            <a:off x="1813283" y="4577565"/>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9E8B70D3-D310-948F-40BE-DF2DAEAE8524}"/>
              </a:ext>
            </a:extLst>
          </p:cNvPr>
          <p:cNvSpPr/>
          <p:nvPr/>
        </p:nvSpPr>
        <p:spPr>
          <a:xfrm>
            <a:off x="2538284" y="4577565"/>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34F67DCC-05A3-0B8E-D741-EE7BB9447174}"/>
              </a:ext>
            </a:extLst>
          </p:cNvPr>
          <p:cNvSpPr/>
          <p:nvPr/>
        </p:nvSpPr>
        <p:spPr>
          <a:xfrm>
            <a:off x="3193167" y="4577565"/>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E47CFE9B-19B5-7D53-8517-983B0BE8EFF7}"/>
              </a:ext>
            </a:extLst>
          </p:cNvPr>
          <p:cNvSpPr/>
          <p:nvPr/>
        </p:nvSpPr>
        <p:spPr>
          <a:xfrm>
            <a:off x="387353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F0B670EC-2458-D148-268A-5FE5E5E25441}"/>
              </a:ext>
            </a:extLst>
          </p:cNvPr>
          <p:cNvSpPr/>
          <p:nvPr/>
        </p:nvSpPr>
        <p:spPr>
          <a:xfrm>
            <a:off x="752765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3F11C50A-B8AB-5CFA-53C3-236B9AA444FE}"/>
              </a:ext>
            </a:extLst>
          </p:cNvPr>
          <p:cNvSpPr/>
          <p:nvPr/>
        </p:nvSpPr>
        <p:spPr>
          <a:xfrm>
            <a:off x="8285581"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39E20E94-0BDD-1AB9-9B94-9CA11A45411B}"/>
              </a:ext>
            </a:extLst>
          </p:cNvPr>
          <p:cNvSpPr/>
          <p:nvPr/>
        </p:nvSpPr>
        <p:spPr>
          <a:xfrm>
            <a:off x="9010582"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F182BF06-775D-FF93-51B2-4AD47EDFEC36}"/>
              </a:ext>
            </a:extLst>
          </p:cNvPr>
          <p:cNvSpPr/>
          <p:nvPr/>
        </p:nvSpPr>
        <p:spPr>
          <a:xfrm>
            <a:off x="9665465"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0DB12FB6-3704-F9CE-EFB2-67603D5E54D3}"/>
              </a:ext>
            </a:extLst>
          </p:cNvPr>
          <p:cNvSpPr/>
          <p:nvPr/>
        </p:nvSpPr>
        <p:spPr>
          <a:xfrm>
            <a:off x="1034582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7356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a:xfrm>
            <a:off x="838200" y="1611307"/>
            <a:ext cx="10515600" cy="4351338"/>
          </a:xfrm>
        </p:spPr>
        <p:txBody>
          <a:bodyPr/>
          <a:lstStyle/>
          <a:p>
            <a:pPr marL="0" indent="0" algn="ctr">
              <a:buNone/>
            </a:pPr>
            <a:r>
              <a:rPr lang="en-US" altLang="zh-CN" dirty="0"/>
              <a:t>Sometimes</a:t>
            </a:r>
            <a:r>
              <a:rPr lang="zh-CN" altLang="en-US" dirty="0"/>
              <a:t> </a:t>
            </a:r>
            <a:r>
              <a:rPr lang="en-US" altLang="zh-CN" dirty="0"/>
              <a:t>it’s</a:t>
            </a:r>
            <a:r>
              <a:rPr lang="zh-CN" altLang="en-US" dirty="0"/>
              <a:t> </a:t>
            </a:r>
            <a:r>
              <a:rPr lang="en-US" altLang="zh-CN" dirty="0"/>
              <a:t>the</a:t>
            </a:r>
            <a:r>
              <a:rPr lang="zh-CN" altLang="en-US" dirty="0"/>
              <a:t> </a:t>
            </a:r>
            <a:r>
              <a:rPr lang="en-US" altLang="zh-CN" dirty="0">
                <a:solidFill>
                  <a:schemeClr val="accent6"/>
                </a:solidFill>
              </a:rPr>
              <a:t>green</a:t>
            </a:r>
            <a:r>
              <a:rPr lang="zh-CN" altLang="en-US" dirty="0"/>
              <a:t> </a:t>
            </a:r>
            <a:r>
              <a:rPr lang="en-US" altLang="zh-CN" dirty="0"/>
              <a:t>card.</a:t>
            </a:r>
          </a:p>
          <a:p>
            <a:pPr marL="0" indent="0" algn="ctr">
              <a:buNone/>
            </a:pPr>
            <a:r>
              <a:rPr lang="en-US" altLang="zh-CN" dirty="0"/>
              <a:t>You</a:t>
            </a:r>
            <a:r>
              <a:rPr lang="zh-CN" altLang="en-US" dirty="0"/>
              <a:t> </a:t>
            </a:r>
            <a:r>
              <a:rPr lang="en-US" altLang="zh-CN" dirty="0"/>
              <a:t>will</a:t>
            </a:r>
            <a:r>
              <a:rPr lang="zh-CN" altLang="en-US" dirty="0"/>
              <a:t> </a:t>
            </a:r>
            <a:r>
              <a:rPr lang="en-US" altLang="zh-CN" dirty="0"/>
              <a:t>not</a:t>
            </a:r>
            <a:r>
              <a:rPr lang="zh-CN" altLang="en-US" dirty="0"/>
              <a:t> </a:t>
            </a:r>
            <a:r>
              <a:rPr lang="en-US" altLang="zh-CN" dirty="0"/>
              <a:t>always</a:t>
            </a:r>
            <a:r>
              <a:rPr lang="zh-CN" altLang="en-US" dirty="0"/>
              <a:t> </a:t>
            </a:r>
            <a:r>
              <a:rPr lang="en-US" altLang="zh-CN" dirty="0"/>
              <a:t>get</a:t>
            </a:r>
            <a:r>
              <a:rPr lang="zh-CN" altLang="en-US" dirty="0"/>
              <a:t> </a:t>
            </a:r>
            <a:r>
              <a:rPr lang="en-US" altLang="zh-CN" dirty="0"/>
              <a:t>15</a:t>
            </a:r>
            <a:r>
              <a:rPr lang="zh-CN" altLang="en-US" dirty="0"/>
              <a:t> </a:t>
            </a:r>
            <a:r>
              <a:rPr lang="en-US" altLang="zh-CN" dirty="0"/>
              <a:t>stars</a:t>
            </a:r>
            <a:r>
              <a:rPr lang="zh-CN" altLang="en-US" dirty="0"/>
              <a:t> </a:t>
            </a:r>
            <a:r>
              <a:rPr lang="en-US" altLang="zh-CN" dirty="0"/>
              <a:t>even</a:t>
            </a:r>
            <a:r>
              <a:rPr lang="zh-CN" altLang="en-US" dirty="0"/>
              <a:t> </a:t>
            </a:r>
            <a:r>
              <a:rPr lang="en-US" altLang="zh-CN" dirty="0"/>
              <a:t>if</a:t>
            </a:r>
            <a:r>
              <a:rPr lang="zh-CN" altLang="en-US" dirty="0"/>
              <a:t> </a:t>
            </a:r>
            <a:r>
              <a:rPr lang="en-US" altLang="zh-CN" dirty="0"/>
              <a:t>you</a:t>
            </a:r>
            <a:r>
              <a:rPr lang="zh-CN" altLang="en-US" dirty="0"/>
              <a:t> </a:t>
            </a:r>
            <a:r>
              <a:rPr lang="en-US" altLang="zh-CN" dirty="0"/>
              <a:t>pick</a:t>
            </a:r>
            <a:r>
              <a:rPr lang="zh-CN" altLang="en-US" dirty="0"/>
              <a:t> </a:t>
            </a:r>
            <a:r>
              <a:rPr lang="en-US" altLang="zh-CN" dirty="0"/>
              <a:t>the</a:t>
            </a:r>
            <a:r>
              <a:rPr lang="zh-CN" altLang="en-US" dirty="0"/>
              <a:t> </a:t>
            </a:r>
            <a:r>
              <a:rPr lang="en-US" altLang="zh-CN" dirty="0"/>
              <a:t>better</a:t>
            </a:r>
            <a:r>
              <a:rPr lang="zh-CN" altLang="en-US" dirty="0"/>
              <a:t> </a:t>
            </a:r>
            <a:r>
              <a:rPr lang="en-US" altLang="zh-CN" dirty="0"/>
              <a:t>card;</a:t>
            </a:r>
            <a:r>
              <a:rPr lang="zh-CN" altLang="en-US" dirty="0"/>
              <a:t> </a:t>
            </a:r>
            <a:endParaRPr lang="en-US" altLang="zh-CN" dirty="0"/>
          </a:p>
          <a:p>
            <a:pPr marL="0" indent="0" algn="ctr">
              <a:buNone/>
            </a:pPr>
            <a:r>
              <a:rPr lang="en-US" altLang="zh-CN" dirty="0"/>
              <a:t>it</a:t>
            </a:r>
            <a:r>
              <a:rPr lang="zh-CN" altLang="en-US" dirty="0"/>
              <a:t> </a:t>
            </a:r>
            <a:r>
              <a:rPr lang="en-US" altLang="zh-CN" dirty="0"/>
              <a:t>varies</a:t>
            </a:r>
            <a:r>
              <a:rPr lang="zh-CN" altLang="en-US" dirty="0"/>
              <a:t> </a:t>
            </a:r>
            <a:r>
              <a:rPr lang="en-US" altLang="zh-CN" dirty="0"/>
              <a:t>all</a:t>
            </a:r>
            <a:r>
              <a:rPr lang="zh-CN" altLang="en-US" dirty="0"/>
              <a:t> </a:t>
            </a:r>
            <a:r>
              <a:rPr lang="en-US" altLang="zh-CN" dirty="0"/>
              <a:t>the</a:t>
            </a:r>
            <a:r>
              <a:rPr lang="zh-CN" altLang="en-US" dirty="0"/>
              <a:t> </a:t>
            </a:r>
            <a:r>
              <a:rPr lang="en-US" altLang="zh-CN" dirty="0"/>
              <a:t>time.</a:t>
            </a: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07885"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9" name="5-Point Star 28">
            <a:extLst>
              <a:ext uri="{FF2B5EF4-FFF2-40B4-BE49-F238E27FC236}">
                <a16:creationId xmlns:a16="http://schemas.microsoft.com/office/drawing/2014/main" id="{860538AC-0D3A-55B0-E047-32E5F7FCE6DA}"/>
              </a:ext>
            </a:extLst>
          </p:cNvPr>
          <p:cNvSpPr>
            <a:spLocks noChangeAspect="1"/>
          </p:cNvSpPr>
          <p:nvPr/>
        </p:nvSpPr>
        <p:spPr>
          <a:xfrm>
            <a:off x="805423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C68DABC8-AC94-E49E-2700-7502706DE3C4}"/>
              </a:ext>
            </a:extLst>
          </p:cNvPr>
          <p:cNvSpPr>
            <a:spLocks noChangeAspect="1"/>
          </p:cNvSpPr>
          <p:nvPr/>
        </p:nvSpPr>
        <p:spPr>
          <a:xfrm>
            <a:off x="849042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72B5CEB0-8639-3D0B-8ECC-04ACE3A3E3DA}"/>
              </a:ext>
            </a:extLst>
          </p:cNvPr>
          <p:cNvSpPr>
            <a:spLocks noChangeAspect="1"/>
          </p:cNvSpPr>
          <p:nvPr/>
        </p:nvSpPr>
        <p:spPr>
          <a:xfrm>
            <a:off x="892661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C4C09CBD-86A4-369A-CFED-69557CD12B93}"/>
              </a:ext>
            </a:extLst>
          </p:cNvPr>
          <p:cNvSpPr>
            <a:spLocks noChangeAspect="1"/>
          </p:cNvSpPr>
          <p:nvPr/>
        </p:nvSpPr>
        <p:spPr>
          <a:xfrm>
            <a:off x="936280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1C94F62D-927A-F06C-53D6-8383CBCC0A53}"/>
              </a:ext>
            </a:extLst>
          </p:cNvPr>
          <p:cNvSpPr>
            <a:spLocks noChangeAspect="1"/>
          </p:cNvSpPr>
          <p:nvPr/>
        </p:nvSpPr>
        <p:spPr>
          <a:xfrm>
            <a:off x="9798994"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8A4ACDE6-A087-C827-91F9-487BECB7678C}"/>
              </a:ext>
            </a:extLst>
          </p:cNvPr>
          <p:cNvSpPr>
            <a:spLocks noChangeAspect="1"/>
          </p:cNvSpPr>
          <p:nvPr/>
        </p:nvSpPr>
        <p:spPr>
          <a:xfrm>
            <a:off x="805423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0835D735-D6EC-CF60-E5A6-B97DF1C99A07}"/>
              </a:ext>
            </a:extLst>
          </p:cNvPr>
          <p:cNvSpPr>
            <a:spLocks noChangeAspect="1"/>
          </p:cNvSpPr>
          <p:nvPr/>
        </p:nvSpPr>
        <p:spPr>
          <a:xfrm>
            <a:off x="849042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9C28E67F-EA1B-4390-F5C2-55AB1DF3FEC2}"/>
              </a:ext>
            </a:extLst>
          </p:cNvPr>
          <p:cNvSpPr>
            <a:spLocks noChangeAspect="1"/>
          </p:cNvSpPr>
          <p:nvPr/>
        </p:nvSpPr>
        <p:spPr>
          <a:xfrm>
            <a:off x="892661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C14C6357-CDD6-4F6D-58C0-067C028F8FC2}"/>
              </a:ext>
            </a:extLst>
          </p:cNvPr>
          <p:cNvSpPr>
            <a:spLocks noChangeAspect="1"/>
          </p:cNvSpPr>
          <p:nvPr/>
        </p:nvSpPr>
        <p:spPr>
          <a:xfrm>
            <a:off x="936280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a:extLst>
              <a:ext uri="{FF2B5EF4-FFF2-40B4-BE49-F238E27FC236}">
                <a16:creationId xmlns:a16="http://schemas.microsoft.com/office/drawing/2014/main" id="{95A7EB9A-8A3D-FF79-5061-2251F34B0BAD}"/>
              </a:ext>
            </a:extLst>
          </p:cNvPr>
          <p:cNvSpPr>
            <a:spLocks noChangeAspect="1"/>
          </p:cNvSpPr>
          <p:nvPr/>
        </p:nvSpPr>
        <p:spPr>
          <a:xfrm>
            <a:off x="9798994"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a:extLst>
              <a:ext uri="{FF2B5EF4-FFF2-40B4-BE49-F238E27FC236}">
                <a16:creationId xmlns:a16="http://schemas.microsoft.com/office/drawing/2014/main" id="{AD4D0334-D1B0-357F-B040-52CD7987EF98}"/>
              </a:ext>
            </a:extLst>
          </p:cNvPr>
          <p:cNvSpPr>
            <a:spLocks noChangeAspect="1"/>
          </p:cNvSpPr>
          <p:nvPr/>
        </p:nvSpPr>
        <p:spPr>
          <a:xfrm>
            <a:off x="805423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5-Point Star 39">
            <a:extLst>
              <a:ext uri="{FF2B5EF4-FFF2-40B4-BE49-F238E27FC236}">
                <a16:creationId xmlns:a16="http://schemas.microsoft.com/office/drawing/2014/main" id="{E8C044DC-BD8D-8DAC-8E0F-EB3AFDB519EA}"/>
              </a:ext>
            </a:extLst>
          </p:cNvPr>
          <p:cNvSpPr>
            <a:spLocks noChangeAspect="1"/>
          </p:cNvSpPr>
          <p:nvPr/>
        </p:nvSpPr>
        <p:spPr>
          <a:xfrm>
            <a:off x="849042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5-Point Star 40">
            <a:extLst>
              <a:ext uri="{FF2B5EF4-FFF2-40B4-BE49-F238E27FC236}">
                <a16:creationId xmlns:a16="http://schemas.microsoft.com/office/drawing/2014/main" id="{E3D0F452-5DE1-312C-AEBD-08862396729E}"/>
              </a:ext>
            </a:extLst>
          </p:cNvPr>
          <p:cNvSpPr>
            <a:spLocks noChangeAspect="1"/>
          </p:cNvSpPr>
          <p:nvPr/>
        </p:nvSpPr>
        <p:spPr>
          <a:xfrm>
            <a:off x="892661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41">
            <a:extLst>
              <a:ext uri="{FF2B5EF4-FFF2-40B4-BE49-F238E27FC236}">
                <a16:creationId xmlns:a16="http://schemas.microsoft.com/office/drawing/2014/main" id="{2B466C62-3E8F-479E-998B-71421F46CC9C}"/>
              </a:ext>
            </a:extLst>
          </p:cNvPr>
          <p:cNvSpPr>
            <a:spLocks noChangeAspect="1"/>
          </p:cNvSpPr>
          <p:nvPr/>
        </p:nvSpPr>
        <p:spPr>
          <a:xfrm>
            <a:off x="936280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5-Point Star 42">
            <a:extLst>
              <a:ext uri="{FF2B5EF4-FFF2-40B4-BE49-F238E27FC236}">
                <a16:creationId xmlns:a16="http://schemas.microsoft.com/office/drawing/2014/main" id="{1CB3335F-C689-57B3-BC00-2336960DE5FE}"/>
              </a:ext>
            </a:extLst>
          </p:cNvPr>
          <p:cNvSpPr>
            <a:spLocks noChangeAspect="1"/>
          </p:cNvSpPr>
          <p:nvPr/>
        </p:nvSpPr>
        <p:spPr>
          <a:xfrm>
            <a:off x="9798994"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6054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a:xfrm>
            <a:off x="838200" y="849922"/>
            <a:ext cx="10515600" cy="4351338"/>
          </a:xfrm>
        </p:spPr>
        <p:txBody>
          <a:bodyPr/>
          <a:lstStyle/>
          <a:p>
            <a:pPr marL="0" indent="0" algn="ctr">
              <a:buNone/>
            </a:pPr>
            <a:r>
              <a:rPr lang="en-US" altLang="zh-CN" b="1" dirty="0"/>
              <a:t>But</a:t>
            </a:r>
            <a:r>
              <a:rPr lang="zh-CN" altLang="en-US" b="1" dirty="0"/>
              <a:t> </a:t>
            </a:r>
            <a:r>
              <a:rPr lang="en-US" altLang="zh-CN" b="1" dirty="0"/>
              <a:t>they</a:t>
            </a:r>
            <a:r>
              <a:rPr lang="zh-CN" altLang="en-US" b="1" dirty="0"/>
              <a:t> </a:t>
            </a:r>
            <a:r>
              <a:rPr lang="en-US" altLang="zh-CN" b="1" dirty="0"/>
              <a:t>can</a:t>
            </a:r>
            <a:r>
              <a:rPr lang="zh-CN" altLang="en-US" b="1" dirty="0"/>
              <a:t> </a:t>
            </a:r>
            <a:r>
              <a:rPr lang="en-US" altLang="zh-CN" b="1" dirty="0"/>
              <a:t>switch!</a:t>
            </a:r>
            <a:r>
              <a:rPr lang="zh-CN" altLang="en-US" b="1" dirty="0"/>
              <a:t> </a:t>
            </a:r>
            <a:endParaRPr lang="en-US" altLang="zh-CN" b="1" dirty="0"/>
          </a:p>
          <a:p>
            <a:pPr marL="0" indent="0" algn="ctr">
              <a:buNone/>
            </a:pPr>
            <a:r>
              <a:rPr lang="en-US" altLang="zh-CN" dirty="0"/>
              <a:t>The</a:t>
            </a:r>
            <a:r>
              <a:rPr lang="zh-CN" altLang="en-US" dirty="0"/>
              <a:t> </a:t>
            </a:r>
            <a:r>
              <a:rPr lang="en-US" altLang="zh-CN" dirty="0">
                <a:solidFill>
                  <a:srgbClr val="0070C0"/>
                </a:solidFill>
              </a:rPr>
              <a:t>blue</a:t>
            </a:r>
            <a:r>
              <a:rPr lang="zh-CN" altLang="en-US" dirty="0"/>
              <a:t> </a:t>
            </a:r>
            <a:r>
              <a:rPr lang="en-US" altLang="zh-CN" dirty="0"/>
              <a:t>card</a:t>
            </a:r>
            <a:r>
              <a:rPr lang="zh-CN" altLang="en-US" dirty="0"/>
              <a:t> </a:t>
            </a:r>
            <a:r>
              <a:rPr lang="en-US" altLang="zh-CN" dirty="0"/>
              <a:t>could</a:t>
            </a:r>
            <a:r>
              <a:rPr lang="zh-CN" altLang="en-US" dirty="0"/>
              <a:t> </a:t>
            </a:r>
            <a:r>
              <a:rPr lang="en-US" altLang="zh-CN" dirty="0"/>
              <a:t>be</a:t>
            </a:r>
            <a:r>
              <a:rPr lang="zh-CN" altLang="en-US" dirty="0"/>
              <a:t> </a:t>
            </a:r>
            <a:r>
              <a:rPr lang="en-US" altLang="zh-CN" dirty="0"/>
              <a:t>better</a:t>
            </a:r>
            <a:r>
              <a:rPr lang="zh-CN" altLang="en-US" dirty="0"/>
              <a:t> </a:t>
            </a:r>
            <a:r>
              <a:rPr lang="en-US" altLang="zh-CN" dirty="0"/>
              <a:t>for</a:t>
            </a:r>
            <a:r>
              <a:rPr lang="zh-CN" altLang="en-US" dirty="0"/>
              <a:t> </a:t>
            </a:r>
            <a:r>
              <a:rPr lang="en-US" altLang="zh-CN" dirty="0"/>
              <a:t>20</a:t>
            </a:r>
            <a:r>
              <a:rPr lang="zh-CN" altLang="en-US" dirty="0"/>
              <a:t> </a:t>
            </a:r>
            <a:r>
              <a:rPr lang="en-US" altLang="zh-CN" dirty="0"/>
              <a:t>times,</a:t>
            </a:r>
            <a:r>
              <a:rPr lang="zh-CN" altLang="en-US" dirty="0"/>
              <a:t> </a:t>
            </a:r>
            <a:endParaRPr lang="en-US" altLang="zh-CN" dirty="0"/>
          </a:p>
          <a:p>
            <a:pPr marL="0" indent="0" algn="ctr">
              <a:buNone/>
            </a:pPr>
            <a:r>
              <a:rPr lang="en-US" altLang="zh-CN" dirty="0"/>
              <a:t>and</a:t>
            </a:r>
            <a:r>
              <a:rPr lang="zh-CN" altLang="en-US" dirty="0"/>
              <a:t> </a:t>
            </a:r>
            <a:r>
              <a:rPr lang="en-US" altLang="zh-CN" dirty="0"/>
              <a:t>the</a:t>
            </a:r>
            <a:r>
              <a:rPr lang="zh-CN" altLang="en-US" dirty="0"/>
              <a:t> </a:t>
            </a:r>
            <a:r>
              <a:rPr lang="en-US" altLang="zh-CN" dirty="0">
                <a:solidFill>
                  <a:schemeClr val="accent6"/>
                </a:solidFill>
              </a:rPr>
              <a:t>green</a:t>
            </a:r>
            <a:r>
              <a:rPr lang="zh-CN" altLang="en-US" dirty="0"/>
              <a:t> </a:t>
            </a:r>
            <a:r>
              <a:rPr lang="en-US" altLang="zh-CN" dirty="0"/>
              <a:t>card</a:t>
            </a:r>
            <a:r>
              <a:rPr lang="zh-CN" altLang="en-US" dirty="0"/>
              <a:t> </a:t>
            </a:r>
            <a:r>
              <a:rPr lang="en-US" altLang="zh-CN" dirty="0"/>
              <a:t>could</a:t>
            </a:r>
            <a:r>
              <a:rPr lang="zh-CN" altLang="en-US" dirty="0"/>
              <a:t> </a:t>
            </a:r>
            <a:r>
              <a:rPr lang="en-US" altLang="zh-CN" dirty="0"/>
              <a:t>be</a:t>
            </a:r>
            <a:r>
              <a:rPr lang="zh-CN" altLang="en-US" dirty="0"/>
              <a:t> </a:t>
            </a:r>
            <a:r>
              <a:rPr lang="en-US" altLang="zh-CN" dirty="0"/>
              <a:t>better</a:t>
            </a:r>
            <a:r>
              <a:rPr lang="zh-CN" altLang="en-US" dirty="0"/>
              <a:t> </a:t>
            </a:r>
            <a:r>
              <a:rPr lang="en-US" altLang="zh-CN" dirty="0"/>
              <a:t>for</a:t>
            </a:r>
            <a:r>
              <a:rPr lang="zh-CN" altLang="en-US" dirty="0"/>
              <a:t> </a:t>
            </a:r>
            <a:r>
              <a:rPr lang="en-US" altLang="zh-CN" dirty="0"/>
              <a:t>the</a:t>
            </a:r>
            <a:r>
              <a:rPr lang="zh-CN" altLang="en-US" dirty="0"/>
              <a:t> </a:t>
            </a:r>
            <a:r>
              <a:rPr lang="en-US" altLang="zh-CN" dirty="0"/>
              <a:t>next</a:t>
            </a:r>
            <a:r>
              <a:rPr lang="zh-CN" altLang="en-US" dirty="0"/>
              <a:t> </a:t>
            </a:r>
            <a:r>
              <a:rPr lang="en-US" altLang="zh-CN" dirty="0"/>
              <a:t>30</a:t>
            </a:r>
            <a:r>
              <a:rPr lang="zh-CN" altLang="en-US" dirty="0"/>
              <a:t> </a:t>
            </a:r>
            <a:r>
              <a:rPr lang="en-US" altLang="zh-CN" dirty="0"/>
              <a:t>times.</a:t>
            </a:r>
          </a:p>
          <a:p>
            <a:pPr marL="0" indent="0" algn="ctr">
              <a:buNone/>
            </a:pPr>
            <a:r>
              <a:rPr lang="en-US" altLang="zh-CN" dirty="0"/>
              <a:t>So</a:t>
            </a:r>
            <a:r>
              <a:rPr lang="zh-CN" altLang="en-US" dirty="0"/>
              <a:t> </a:t>
            </a:r>
            <a:r>
              <a:rPr lang="en-US" altLang="zh-CN" dirty="0"/>
              <a:t>you</a:t>
            </a:r>
            <a:r>
              <a:rPr lang="zh-CN" altLang="en-US" dirty="0"/>
              <a:t> </a:t>
            </a:r>
            <a:r>
              <a:rPr lang="en-US" altLang="zh-CN" dirty="0"/>
              <a:t>have</a:t>
            </a:r>
            <a:r>
              <a:rPr lang="zh-CN" altLang="en-US" dirty="0"/>
              <a:t> </a:t>
            </a:r>
            <a:r>
              <a:rPr lang="en-US" altLang="zh-CN" dirty="0"/>
              <a:t>to</a:t>
            </a:r>
            <a:r>
              <a:rPr lang="zh-CN" altLang="en-US" dirty="0"/>
              <a:t> </a:t>
            </a:r>
            <a:r>
              <a:rPr lang="en-US" altLang="zh-CN" dirty="0"/>
              <a:t>try</a:t>
            </a:r>
            <a:r>
              <a:rPr lang="zh-CN" altLang="en-US" dirty="0"/>
              <a:t> </a:t>
            </a:r>
            <a:r>
              <a:rPr lang="en-US" altLang="zh-CN" dirty="0"/>
              <a:t>it</a:t>
            </a:r>
            <a:r>
              <a:rPr lang="zh-CN" altLang="en-US" dirty="0"/>
              <a:t> </a:t>
            </a:r>
            <a:r>
              <a:rPr lang="en-US" altLang="zh-CN" dirty="0"/>
              <a:t>out.</a:t>
            </a: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07885"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11411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F45A40A-A663-FC40-EDCA-159E912215DB}"/>
              </a:ext>
            </a:extLst>
          </p:cNvPr>
          <p:cNvSpPr>
            <a:spLocks noGrp="1"/>
          </p:cNvSpPr>
          <p:nvPr>
            <p:ph idx="1"/>
          </p:nvPr>
        </p:nvSpPr>
        <p:spPr>
          <a:xfrm>
            <a:off x="838200" y="699352"/>
            <a:ext cx="10515600" cy="4351338"/>
          </a:xfrm>
        </p:spPr>
        <p:txBody>
          <a:bodyPr/>
          <a:lstStyle/>
          <a:p>
            <a:pPr marL="0" indent="0" algn="ctr">
              <a:buNone/>
            </a:pPr>
            <a:r>
              <a:rPr lang="en-US" sz="3600" b="1" dirty="0">
                <a:solidFill>
                  <a:srgbClr val="FF0000"/>
                </a:solidFill>
              </a:rPr>
              <a:t>Try to get as many </a:t>
            </a:r>
            <a:r>
              <a:rPr lang="en-US" altLang="zh-CN" sz="3600" b="1" dirty="0">
                <a:solidFill>
                  <a:srgbClr val="FF0000"/>
                </a:solidFill>
              </a:rPr>
              <a:t>stars</a:t>
            </a:r>
            <a:r>
              <a:rPr lang="en-US" sz="3600" b="1" dirty="0">
                <a:solidFill>
                  <a:srgbClr val="FF0000"/>
                </a:solidFill>
              </a:rPr>
              <a:t> as you can!</a:t>
            </a:r>
          </a:p>
          <a:p>
            <a:pPr marL="0" indent="0">
              <a:buNone/>
            </a:pPr>
            <a:endParaRPr lang="en-US" b="1" dirty="0"/>
          </a:p>
          <a:p>
            <a:pPr marL="0" indent="0">
              <a:buNone/>
            </a:pPr>
            <a:endParaRPr lang="en-US" dirty="0"/>
          </a:p>
          <a:p>
            <a:pPr marL="0" indent="0">
              <a:buNone/>
            </a:pPr>
            <a:r>
              <a:rPr lang="en-US" dirty="0"/>
              <a:t>A reward bar will show the total </a:t>
            </a:r>
            <a:r>
              <a:rPr lang="en-US" altLang="zh-CN" dirty="0"/>
              <a:t>stars</a:t>
            </a:r>
            <a:r>
              <a:rPr lang="en-US" dirty="0"/>
              <a:t> that you have earned. </a:t>
            </a:r>
          </a:p>
          <a:p>
            <a:pPr marL="0" indent="0">
              <a:buNone/>
            </a:pPr>
            <a:endParaRPr lang="en-US" dirty="0"/>
          </a:p>
          <a:p>
            <a:pPr marL="0" indent="0">
              <a:buNone/>
            </a:pPr>
            <a:r>
              <a:rPr lang="en-US" altLang="zh-CN" dirty="0"/>
              <a:t>If</a:t>
            </a:r>
            <a:r>
              <a:rPr lang="zh-CN" altLang="en-US" dirty="0"/>
              <a:t> </a:t>
            </a:r>
            <a:r>
              <a:rPr lang="en-US" altLang="zh-CN" dirty="0"/>
              <a:t>you</a:t>
            </a:r>
            <a:r>
              <a:rPr lang="zh-CN" altLang="en-US" dirty="0"/>
              <a:t> </a:t>
            </a:r>
            <a:r>
              <a:rPr lang="en-US" altLang="zh-CN" dirty="0"/>
              <a:t>get</a:t>
            </a:r>
            <a:r>
              <a:rPr lang="zh-CN" altLang="en-US" dirty="0"/>
              <a:t> </a:t>
            </a:r>
            <a:r>
              <a:rPr lang="en-US" altLang="zh-CN" dirty="0"/>
              <a:t>more</a:t>
            </a:r>
            <a:r>
              <a:rPr lang="zh-CN" altLang="en-US" dirty="0"/>
              <a:t> </a:t>
            </a:r>
            <a:r>
              <a:rPr lang="en-US" altLang="zh-CN" dirty="0"/>
              <a:t>than</a:t>
            </a:r>
            <a:r>
              <a:rPr lang="zh-CN" altLang="en-US" dirty="0"/>
              <a:t> </a:t>
            </a:r>
            <a:r>
              <a:rPr lang="en-US" altLang="zh-CN" sz="4000" dirty="0">
                <a:solidFill>
                  <a:srgbClr val="FF0000"/>
                </a:solidFill>
              </a:rPr>
              <a:t>150</a:t>
            </a:r>
            <a:r>
              <a:rPr lang="zh-CN" altLang="en-US" dirty="0"/>
              <a:t> </a:t>
            </a:r>
            <a:r>
              <a:rPr lang="en-US" altLang="zh-CN" dirty="0"/>
              <a:t>stars,</a:t>
            </a:r>
            <a:r>
              <a:rPr lang="zh-CN" altLang="en-US" dirty="0"/>
              <a:t> </a:t>
            </a:r>
            <a:r>
              <a:rPr lang="en-US" altLang="zh-CN" dirty="0"/>
              <a:t>you</a:t>
            </a:r>
            <a:r>
              <a:rPr lang="zh-CN" altLang="en-US" dirty="0"/>
              <a:t> </a:t>
            </a:r>
            <a:r>
              <a:rPr lang="en-US" altLang="zh-CN" dirty="0"/>
              <a:t>will</a:t>
            </a:r>
            <a:r>
              <a:rPr lang="zh-CN" altLang="en-US" dirty="0"/>
              <a:t> </a:t>
            </a:r>
            <a:r>
              <a:rPr lang="en-US" altLang="zh-CN" dirty="0"/>
              <a:t>be</a:t>
            </a:r>
            <a:r>
              <a:rPr lang="zh-CN" altLang="en-US" dirty="0"/>
              <a:t> </a:t>
            </a:r>
            <a:r>
              <a:rPr lang="en-US" altLang="zh-CN" dirty="0"/>
              <a:t>the</a:t>
            </a:r>
            <a:r>
              <a:rPr lang="zh-CN" altLang="en-US" dirty="0"/>
              <a:t> </a:t>
            </a:r>
            <a:r>
              <a:rPr lang="en-US" altLang="zh-CN" dirty="0"/>
              <a:t>top</a:t>
            </a:r>
            <a:r>
              <a:rPr lang="zh-CN" altLang="en-US" dirty="0"/>
              <a:t> </a:t>
            </a:r>
            <a:r>
              <a:rPr lang="en-US" altLang="zh-CN" dirty="0"/>
              <a:t>10%</a:t>
            </a:r>
            <a:r>
              <a:rPr lang="zh-CN" altLang="en-US" dirty="0"/>
              <a:t> </a:t>
            </a:r>
            <a:r>
              <a:rPr lang="en-US" altLang="zh-CN" dirty="0"/>
              <a:t>of</a:t>
            </a:r>
            <a:r>
              <a:rPr lang="zh-CN" altLang="en-US" dirty="0"/>
              <a:t> </a:t>
            </a:r>
            <a:r>
              <a:rPr lang="en-US" altLang="zh-CN" dirty="0"/>
              <a:t>your</a:t>
            </a:r>
            <a:r>
              <a:rPr lang="zh-CN" altLang="en-US" dirty="0"/>
              <a:t> </a:t>
            </a:r>
            <a:r>
              <a:rPr lang="en-US" altLang="zh-CN" dirty="0"/>
              <a:t>age!</a:t>
            </a:r>
            <a:r>
              <a:rPr lang="zh-CN" altLang="en-US" dirty="0"/>
              <a:t> </a:t>
            </a:r>
            <a:endParaRPr lang="en-US" altLang="zh-CN" dirty="0"/>
          </a:p>
          <a:p>
            <a:pPr marL="0" indent="0">
              <a:buNone/>
            </a:pPr>
            <a:endParaRPr lang="en-US" dirty="0"/>
          </a:p>
          <a:p>
            <a:pPr marL="0" indent="0">
              <a:buNone/>
            </a:pPr>
            <a:endParaRPr lang="en-US" dirty="0"/>
          </a:p>
        </p:txBody>
      </p:sp>
      <p:grpSp>
        <p:nvGrpSpPr>
          <p:cNvPr id="8" name="Group 7">
            <a:extLst>
              <a:ext uri="{FF2B5EF4-FFF2-40B4-BE49-F238E27FC236}">
                <a16:creationId xmlns:a16="http://schemas.microsoft.com/office/drawing/2014/main" id="{5F31AEA4-45AF-3A9E-FB23-96217435AE97}"/>
              </a:ext>
            </a:extLst>
          </p:cNvPr>
          <p:cNvGrpSpPr/>
          <p:nvPr/>
        </p:nvGrpSpPr>
        <p:grpSpPr>
          <a:xfrm>
            <a:off x="1190276" y="5211241"/>
            <a:ext cx="9338143" cy="1107297"/>
            <a:chOff x="1190276" y="5329586"/>
            <a:chExt cx="9354247" cy="988955"/>
          </a:xfrm>
        </p:grpSpPr>
        <p:sp>
          <p:nvSpPr>
            <p:cNvPr id="9" name="Rectangle 8">
              <a:extLst>
                <a:ext uri="{FF2B5EF4-FFF2-40B4-BE49-F238E27FC236}">
                  <a16:creationId xmlns:a16="http://schemas.microsoft.com/office/drawing/2014/main" id="{789DBBC8-6265-C04B-1E92-159DE5D51BC1}"/>
                </a:ext>
              </a:extLst>
            </p:cNvPr>
            <p:cNvSpPr/>
            <p:nvPr/>
          </p:nvSpPr>
          <p:spPr>
            <a:xfrm>
              <a:off x="1190276" y="5880391"/>
              <a:ext cx="7581203" cy="438150"/>
            </a:xfrm>
            <a:prstGeom prst="rect">
              <a:avLst/>
            </a:prstGeom>
            <a:solidFill>
              <a:srgbClr val="FF0000"/>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0" name="TextBox 9">
              <a:extLst>
                <a:ext uri="{FF2B5EF4-FFF2-40B4-BE49-F238E27FC236}">
                  <a16:creationId xmlns:a16="http://schemas.microsoft.com/office/drawing/2014/main" id="{97B278EE-981F-06DE-3CEB-7C14912EBEF2}"/>
                </a:ext>
              </a:extLst>
            </p:cNvPr>
            <p:cNvSpPr txBox="1"/>
            <p:nvPr/>
          </p:nvSpPr>
          <p:spPr>
            <a:xfrm>
              <a:off x="4761766" y="5329586"/>
              <a:ext cx="2685389" cy="467301"/>
            </a:xfrm>
            <a:prstGeom prst="rect">
              <a:avLst/>
            </a:prstGeom>
            <a:noFill/>
          </p:spPr>
          <p:txBody>
            <a:bodyPr wrap="square" rtlCol="0">
              <a:spAutoFit/>
            </a:bodyPr>
            <a:lstStyle/>
            <a:p>
              <a:r>
                <a:rPr lang="en-US" sz="2800" dirty="0"/>
                <a:t>Total Points: </a:t>
              </a:r>
              <a:r>
                <a:rPr lang="en-US" altLang="zh-CN" sz="2800" dirty="0"/>
                <a:t>150</a:t>
              </a:r>
              <a:endParaRPr lang="en-US" sz="2800" dirty="0"/>
            </a:p>
          </p:txBody>
        </p:sp>
        <p:sp>
          <p:nvSpPr>
            <p:cNvPr id="11" name="Rectangle 10">
              <a:extLst>
                <a:ext uri="{FF2B5EF4-FFF2-40B4-BE49-F238E27FC236}">
                  <a16:creationId xmlns:a16="http://schemas.microsoft.com/office/drawing/2014/main" id="{F3D8A5AB-E1FD-017A-9E67-7244FB373715}"/>
                </a:ext>
              </a:extLst>
            </p:cNvPr>
            <p:cNvSpPr/>
            <p:nvPr/>
          </p:nvSpPr>
          <p:spPr>
            <a:xfrm>
              <a:off x="8771479" y="5880391"/>
              <a:ext cx="1773044"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grpSp>
      <p:grpSp>
        <p:nvGrpSpPr>
          <p:cNvPr id="18" name="Group 17">
            <a:extLst>
              <a:ext uri="{FF2B5EF4-FFF2-40B4-BE49-F238E27FC236}">
                <a16:creationId xmlns:a16="http://schemas.microsoft.com/office/drawing/2014/main" id="{AD4E2CC2-D472-6B1D-A253-90A2560E3EF4}"/>
              </a:ext>
            </a:extLst>
          </p:cNvPr>
          <p:cNvGrpSpPr/>
          <p:nvPr/>
        </p:nvGrpSpPr>
        <p:grpSpPr>
          <a:xfrm>
            <a:off x="7347127" y="4424398"/>
            <a:ext cx="1509640" cy="1371600"/>
            <a:chOff x="7436383" y="4136290"/>
            <a:chExt cx="1509640" cy="1371600"/>
          </a:xfrm>
        </p:grpSpPr>
        <p:pic>
          <p:nvPicPr>
            <p:cNvPr id="13" name="Graphic 12" descr="Thumbs up sign with solid fill">
              <a:extLst>
                <a:ext uri="{FF2B5EF4-FFF2-40B4-BE49-F238E27FC236}">
                  <a16:creationId xmlns:a16="http://schemas.microsoft.com/office/drawing/2014/main" id="{6AF27EC5-25EE-8EA8-6451-040381BEC1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36383" y="4593490"/>
              <a:ext cx="914400" cy="914400"/>
            </a:xfrm>
            <a:prstGeom prst="rect">
              <a:avLst/>
            </a:prstGeom>
          </p:spPr>
        </p:pic>
        <p:pic>
          <p:nvPicPr>
            <p:cNvPr id="17" name="Graphic 16" descr="Stars with solid fill">
              <a:extLst>
                <a:ext uri="{FF2B5EF4-FFF2-40B4-BE49-F238E27FC236}">
                  <a16:creationId xmlns:a16="http://schemas.microsoft.com/office/drawing/2014/main" id="{7D1968AF-D9FF-5A8C-1AEE-EB7D096540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31623" y="4136290"/>
              <a:ext cx="914400" cy="914400"/>
            </a:xfrm>
            <a:prstGeom prst="rect">
              <a:avLst/>
            </a:prstGeom>
          </p:spPr>
        </p:pic>
      </p:grpSp>
      <p:pic>
        <p:nvPicPr>
          <p:cNvPr id="22" name="Graphic 21" descr="Stars with solid fill">
            <a:extLst>
              <a:ext uri="{FF2B5EF4-FFF2-40B4-BE49-F238E27FC236}">
                <a16:creationId xmlns:a16="http://schemas.microsoft.com/office/drawing/2014/main" id="{F44C0A03-6E80-2E7B-860A-8363C87928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73667" y="4845106"/>
            <a:ext cx="914400" cy="914400"/>
          </a:xfrm>
          <a:prstGeom prst="rect">
            <a:avLst/>
          </a:prstGeom>
        </p:spPr>
      </p:pic>
      <p:pic>
        <p:nvPicPr>
          <p:cNvPr id="25" name="Graphic 24" descr="Stars with solid fill">
            <a:extLst>
              <a:ext uri="{FF2B5EF4-FFF2-40B4-BE49-F238E27FC236}">
                <a16:creationId xmlns:a16="http://schemas.microsoft.com/office/drawing/2014/main" id="{532494E9-9956-EEE4-F72A-FC0D577C8F1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0424" y="4140392"/>
            <a:ext cx="1161914" cy="1161914"/>
          </a:xfrm>
          <a:prstGeom prst="rect">
            <a:avLst/>
          </a:prstGeom>
        </p:spPr>
      </p:pic>
      <p:pic>
        <p:nvPicPr>
          <p:cNvPr id="26" name="Graphic 25" descr="Stars with solid fill">
            <a:extLst>
              <a:ext uri="{FF2B5EF4-FFF2-40B4-BE49-F238E27FC236}">
                <a16:creationId xmlns:a16="http://schemas.microsoft.com/office/drawing/2014/main" id="{83B7C54D-CB2D-AD7B-6A53-C24780EA85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68943" y="4629639"/>
            <a:ext cx="694369" cy="694369"/>
          </a:xfrm>
          <a:prstGeom prst="rect">
            <a:avLst/>
          </a:prstGeom>
        </p:spPr>
      </p:pic>
    </p:spTree>
    <p:extLst>
      <p:ext uri="{BB962C8B-B14F-4D97-AF65-F5344CB8AC3E}">
        <p14:creationId xmlns:p14="http://schemas.microsoft.com/office/powerpoint/2010/main" val="1306647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F45A40A-A663-FC40-EDCA-159E912215DB}"/>
              </a:ext>
            </a:extLst>
          </p:cNvPr>
          <p:cNvSpPr>
            <a:spLocks noGrp="1"/>
          </p:cNvSpPr>
          <p:nvPr>
            <p:ph idx="1"/>
          </p:nvPr>
        </p:nvSpPr>
        <p:spPr>
          <a:xfrm>
            <a:off x="838200" y="699352"/>
            <a:ext cx="10515600" cy="4351338"/>
          </a:xfrm>
        </p:spPr>
        <p:txBody>
          <a:bodyPr/>
          <a:lstStyle/>
          <a:p>
            <a:pPr marL="0" indent="0" algn="ctr">
              <a:buNone/>
            </a:pPr>
            <a:r>
              <a:rPr lang="en-US" sz="3600" b="1" dirty="0">
                <a:solidFill>
                  <a:srgbClr val="FF0000"/>
                </a:solidFill>
              </a:rPr>
              <a:t>Try to get as many </a:t>
            </a:r>
            <a:r>
              <a:rPr lang="en-US" altLang="zh-CN" sz="3600" b="1" dirty="0">
                <a:solidFill>
                  <a:srgbClr val="FF0000"/>
                </a:solidFill>
              </a:rPr>
              <a:t>stars</a:t>
            </a:r>
            <a:r>
              <a:rPr lang="en-US" sz="3600" b="1" dirty="0">
                <a:solidFill>
                  <a:srgbClr val="FF0000"/>
                </a:solidFill>
              </a:rPr>
              <a:t> as you can!</a:t>
            </a:r>
          </a:p>
          <a:p>
            <a:pPr marL="0" indent="0">
              <a:buNone/>
            </a:pPr>
            <a:endParaRPr lang="en-US" b="1" dirty="0"/>
          </a:p>
          <a:p>
            <a:pPr marL="0" indent="0">
              <a:buNone/>
            </a:pPr>
            <a:endParaRPr lang="en-US" dirty="0"/>
          </a:p>
          <a:p>
            <a:pPr marL="0" indent="0">
              <a:buNone/>
            </a:pPr>
            <a:endParaRPr lang="en-US" dirty="0"/>
          </a:p>
        </p:txBody>
      </p:sp>
      <p:grpSp>
        <p:nvGrpSpPr>
          <p:cNvPr id="7" name="Group 6">
            <a:extLst>
              <a:ext uri="{FF2B5EF4-FFF2-40B4-BE49-F238E27FC236}">
                <a16:creationId xmlns:a16="http://schemas.microsoft.com/office/drawing/2014/main" id="{0157C838-09C2-7555-9F99-7C25079B9DCE}"/>
              </a:ext>
            </a:extLst>
          </p:cNvPr>
          <p:cNvGrpSpPr/>
          <p:nvPr/>
        </p:nvGrpSpPr>
        <p:grpSpPr>
          <a:xfrm>
            <a:off x="1190276" y="5211241"/>
            <a:ext cx="9338143" cy="1107297"/>
            <a:chOff x="1190276" y="5329586"/>
            <a:chExt cx="9354247" cy="988955"/>
          </a:xfrm>
        </p:grpSpPr>
        <p:sp>
          <p:nvSpPr>
            <p:cNvPr id="2" name="Rectangle 1">
              <a:extLst>
                <a:ext uri="{FF2B5EF4-FFF2-40B4-BE49-F238E27FC236}">
                  <a16:creationId xmlns:a16="http://schemas.microsoft.com/office/drawing/2014/main" id="{0F95FE7B-18E8-018B-5095-D201201B0887}"/>
                </a:ext>
              </a:extLst>
            </p:cNvPr>
            <p:cNvSpPr/>
            <p:nvPr/>
          </p:nvSpPr>
          <p:spPr>
            <a:xfrm>
              <a:off x="1190276" y="5880391"/>
              <a:ext cx="7581203" cy="438150"/>
            </a:xfrm>
            <a:prstGeom prst="rect">
              <a:avLst/>
            </a:prstGeom>
            <a:solidFill>
              <a:srgbClr val="FF0000"/>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FBDD0FD7-99E2-80E1-D4A9-6FCFCDF5D4F7}"/>
                </a:ext>
              </a:extLst>
            </p:cNvPr>
            <p:cNvSpPr txBox="1"/>
            <p:nvPr/>
          </p:nvSpPr>
          <p:spPr>
            <a:xfrm>
              <a:off x="4761766" y="5329586"/>
              <a:ext cx="2685389" cy="467301"/>
            </a:xfrm>
            <a:prstGeom prst="rect">
              <a:avLst/>
            </a:prstGeom>
            <a:noFill/>
          </p:spPr>
          <p:txBody>
            <a:bodyPr wrap="square" rtlCol="0">
              <a:spAutoFit/>
            </a:bodyPr>
            <a:lstStyle/>
            <a:p>
              <a:r>
                <a:rPr lang="en-US" sz="2800" dirty="0"/>
                <a:t>Total Points: </a:t>
              </a:r>
              <a:r>
                <a:rPr lang="en-US" altLang="zh-CN" sz="2800" dirty="0"/>
                <a:t>150</a:t>
              </a:r>
              <a:endParaRPr lang="en-US" sz="2800" dirty="0"/>
            </a:p>
          </p:txBody>
        </p:sp>
        <p:sp>
          <p:nvSpPr>
            <p:cNvPr id="5" name="Rectangle 4">
              <a:extLst>
                <a:ext uri="{FF2B5EF4-FFF2-40B4-BE49-F238E27FC236}">
                  <a16:creationId xmlns:a16="http://schemas.microsoft.com/office/drawing/2014/main" id="{BD46B92E-5506-5D25-EE1B-0FC63D0B8871}"/>
                </a:ext>
              </a:extLst>
            </p:cNvPr>
            <p:cNvSpPr/>
            <p:nvPr/>
          </p:nvSpPr>
          <p:spPr>
            <a:xfrm>
              <a:off x="8771479" y="5880391"/>
              <a:ext cx="1773044"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grpSp>
      <p:sp>
        <p:nvSpPr>
          <p:cNvPr id="6" name="Rectangle 5">
            <a:extLst>
              <a:ext uri="{FF2B5EF4-FFF2-40B4-BE49-F238E27FC236}">
                <a16:creationId xmlns:a16="http://schemas.microsoft.com/office/drawing/2014/main" id="{46D07EEC-9B8E-49F6-22DE-69634FB470BA}"/>
              </a:ext>
            </a:extLst>
          </p:cNvPr>
          <p:cNvSpPr/>
          <p:nvPr/>
        </p:nvSpPr>
        <p:spPr>
          <a:xfrm>
            <a:off x="1735509" y="2468118"/>
            <a:ext cx="9221686" cy="1569660"/>
          </a:xfrm>
          <a:prstGeom prst="rect">
            <a:avLst/>
          </a:prstGeom>
          <a:noFill/>
        </p:spPr>
        <p:txBody>
          <a:bodyPr wrap="square" lIns="91440" tIns="45720" rIns="91440" bIns="45720">
            <a:spAutoFit/>
          </a:bodyPr>
          <a:lstStyle/>
          <a:p>
            <a:pPr algn="ctr"/>
            <a:r>
              <a:rPr lang="en-US" altLang="zh-CN" sz="9600" b="1" dirty="0">
                <a:ln w="22225">
                  <a:solidFill>
                    <a:srgbClr val="FF0000"/>
                  </a:solidFill>
                  <a:prstDash val="solid"/>
                </a:ln>
                <a:solidFill>
                  <a:schemeClr val="accent2">
                    <a:lumMod val="40000"/>
                    <a:lumOff val="60000"/>
                  </a:schemeClr>
                </a:solidFill>
              </a:rPr>
              <a:t>Try</a:t>
            </a:r>
            <a:r>
              <a:rPr lang="zh-CN" altLang="en-US" sz="9600" b="1" dirty="0">
                <a:ln w="22225">
                  <a:solidFill>
                    <a:srgbClr val="FF0000"/>
                  </a:solidFill>
                  <a:prstDash val="solid"/>
                </a:ln>
                <a:solidFill>
                  <a:schemeClr val="accent2">
                    <a:lumMod val="40000"/>
                    <a:lumOff val="60000"/>
                  </a:schemeClr>
                </a:solidFill>
              </a:rPr>
              <a:t> </a:t>
            </a:r>
            <a:r>
              <a:rPr lang="en-US" altLang="zh-CN" sz="9600" b="1" dirty="0">
                <a:ln w="22225">
                  <a:solidFill>
                    <a:srgbClr val="FF0000"/>
                  </a:solidFill>
                  <a:prstDash val="solid"/>
                </a:ln>
                <a:solidFill>
                  <a:schemeClr val="accent2">
                    <a:lumMod val="40000"/>
                    <a:lumOff val="60000"/>
                  </a:schemeClr>
                </a:solidFill>
              </a:rPr>
              <a:t>Hard</a:t>
            </a:r>
            <a:r>
              <a:rPr lang="zh-CN" altLang="en-US" sz="9600" b="1" dirty="0">
                <a:ln w="22225">
                  <a:solidFill>
                    <a:srgbClr val="FF0000"/>
                  </a:solidFill>
                  <a:prstDash val="solid"/>
                </a:ln>
                <a:solidFill>
                  <a:schemeClr val="accent2">
                    <a:lumMod val="40000"/>
                    <a:lumOff val="60000"/>
                  </a:schemeClr>
                </a:solidFill>
              </a:rPr>
              <a:t> </a:t>
            </a:r>
            <a:r>
              <a:rPr lang="en-US" altLang="zh-CN" sz="9600" b="1" dirty="0">
                <a:ln w="22225">
                  <a:solidFill>
                    <a:srgbClr val="FF0000"/>
                  </a:solidFill>
                  <a:prstDash val="solid"/>
                </a:ln>
                <a:solidFill>
                  <a:schemeClr val="accent2">
                    <a:lumMod val="40000"/>
                    <a:lumOff val="60000"/>
                  </a:schemeClr>
                </a:solidFill>
              </a:rPr>
              <a:t>to</a:t>
            </a:r>
            <a:r>
              <a:rPr lang="zh-CN" altLang="en-US" sz="9600" b="1" dirty="0">
                <a:ln w="22225">
                  <a:solidFill>
                    <a:srgbClr val="FF0000"/>
                  </a:solidFill>
                  <a:prstDash val="solid"/>
                </a:ln>
                <a:solidFill>
                  <a:schemeClr val="accent2">
                    <a:lumMod val="40000"/>
                    <a:lumOff val="60000"/>
                  </a:schemeClr>
                </a:solidFill>
              </a:rPr>
              <a:t> </a:t>
            </a:r>
            <a:r>
              <a:rPr lang="en-US" altLang="zh-CN" sz="9600" b="1" dirty="0">
                <a:ln w="22225">
                  <a:solidFill>
                    <a:srgbClr val="FF0000"/>
                  </a:solidFill>
                  <a:prstDash val="solid"/>
                </a:ln>
                <a:solidFill>
                  <a:schemeClr val="accent2">
                    <a:lumMod val="40000"/>
                    <a:lumOff val="60000"/>
                  </a:schemeClr>
                </a:solidFill>
              </a:rPr>
              <a:t>Win!!</a:t>
            </a:r>
            <a:endParaRPr lang="en-US" sz="9600" b="1" dirty="0">
              <a:ln w="22225">
                <a:solidFill>
                  <a:srgbClr val="FF0000"/>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4038623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22DB067D-00AC-E1B4-592C-8348902C3C5B}"/>
              </a:ext>
            </a:extLst>
          </p:cNvPr>
          <p:cNvSpPr/>
          <p:nvPr/>
        </p:nvSpPr>
        <p:spPr>
          <a:xfrm>
            <a:off x="760576" y="931492"/>
            <a:ext cx="10428084" cy="56658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E45C718-4310-AAE3-94BB-0A9B7000BD48}"/>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FC2EAC5C-7CCB-046C-6E9C-AC16335911D7}"/>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E09D567-CF50-4BB0-9BBB-450E5BB27264}"/>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sp>
        <p:nvSpPr>
          <p:cNvPr id="6" name="TextBox 5">
            <a:extLst>
              <a:ext uri="{FF2B5EF4-FFF2-40B4-BE49-F238E27FC236}">
                <a16:creationId xmlns:a16="http://schemas.microsoft.com/office/drawing/2014/main" id="{1B380545-D1A7-0A26-4CD0-BA45F58B6C7F}"/>
              </a:ext>
            </a:extLst>
          </p:cNvPr>
          <p:cNvSpPr txBox="1"/>
          <p:nvPr/>
        </p:nvSpPr>
        <p:spPr>
          <a:xfrm>
            <a:off x="5634598" y="2563738"/>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grpSp>
        <p:nvGrpSpPr>
          <p:cNvPr id="13" name="Group 12">
            <a:extLst>
              <a:ext uri="{FF2B5EF4-FFF2-40B4-BE49-F238E27FC236}">
                <a16:creationId xmlns:a16="http://schemas.microsoft.com/office/drawing/2014/main" id="{C29AE598-0A43-E2E3-5CD8-5FF467BF980F}"/>
              </a:ext>
            </a:extLst>
          </p:cNvPr>
          <p:cNvGrpSpPr/>
          <p:nvPr/>
        </p:nvGrpSpPr>
        <p:grpSpPr>
          <a:xfrm>
            <a:off x="2024432" y="5114000"/>
            <a:ext cx="7707495" cy="1017608"/>
            <a:chOff x="2024432" y="4908900"/>
            <a:chExt cx="7707495" cy="1017608"/>
          </a:xfrm>
        </p:grpSpPr>
        <p:sp>
          <p:nvSpPr>
            <p:cNvPr id="7" name="Rectangle 6">
              <a:extLst>
                <a:ext uri="{FF2B5EF4-FFF2-40B4-BE49-F238E27FC236}">
                  <a16:creationId xmlns:a16="http://schemas.microsoft.com/office/drawing/2014/main" id="{41D11315-E762-D5BD-E064-12818D86842F}"/>
                </a:ext>
              </a:extLst>
            </p:cNvPr>
            <p:cNvSpPr/>
            <p:nvPr/>
          </p:nvSpPr>
          <p:spPr>
            <a:xfrm>
              <a:off x="2024432" y="5488358"/>
              <a:ext cx="770749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2" name="TextBox 11">
              <a:extLst>
                <a:ext uri="{FF2B5EF4-FFF2-40B4-BE49-F238E27FC236}">
                  <a16:creationId xmlns:a16="http://schemas.microsoft.com/office/drawing/2014/main" id="{9274DC89-C74E-7499-9D99-6B9B2419121A}"/>
                </a:ext>
              </a:extLst>
            </p:cNvPr>
            <p:cNvSpPr txBox="1"/>
            <p:nvPr/>
          </p:nvSpPr>
          <p:spPr>
            <a:xfrm>
              <a:off x="4797085" y="4908900"/>
              <a:ext cx="2355063" cy="523220"/>
            </a:xfrm>
            <a:prstGeom prst="rect">
              <a:avLst/>
            </a:prstGeom>
            <a:noFill/>
          </p:spPr>
          <p:txBody>
            <a:bodyPr wrap="square" rtlCol="0">
              <a:spAutoFit/>
            </a:bodyPr>
            <a:lstStyle/>
            <a:p>
              <a:r>
                <a:rPr lang="en-US" sz="2800" dirty="0"/>
                <a:t>Total Points: 0</a:t>
              </a:r>
            </a:p>
          </p:txBody>
        </p:sp>
      </p:grpSp>
      <p:grpSp>
        <p:nvGrpSpPr>
          <p:cNvPr id="16" name="Group 15">
            <a:extLst>
              <a:ext uri="{FF2B5EF4-FFF2-40B4-BE49-F238E27FC236}">
                <a16:creationId xmlns:a16="http://schemas.microsoft.com/office/drawing/2014/main" id="{2C5BFDD6-AA0D-9C23-7510-92BE2F5FB16E}"/>
              </a:ext>
            </a:extLst>
          </p:cNvPr>
          <p:cNvGrpSpPr/>
          <p:nvPr/>
        </p:nvGrpSpPr>
        <p:grpSpPr>
          <a:xfrm>
            <a:off x="348163" y="34187"/>
            <a:ext cx="11573220" cy="1015663"/>
            <a:chOff x="1006189" y="34187"/>
            <a:chExt cx="11573220" cy="1015663"/>
          </a:xfrm>
        </p:grpSpPr>
        <p:sp>
          <p:nvSpPr>
            <p:cNvPr id="8" name="TextBox 7">
              <a:extLst>
                <a:ext uri="{FF2B5EF4-FFF2-40B4-BE49-F238E27FC236}">
                  <a16:creationId xmlns:a16="http://schemas.microsoft.com/office/drawing/2014/main" id="{D9D80B42-D089-4C0A-B5A2-A194D49C1716}"/>
                </a:ext>
              </a:extLst>
            </p:cNvPr>
            <p:cNvSpPr txBox="1"/>
            <p:nvPr/>
          </p:nvSpPr>
          <p:spPr>
            <a:xfrm>
              <a:off x="1006189" y="256032"/>
              <a:ext cx="11573220" cy="523220"/>
            </a:xfrm>
            <a:prstGeom prst="rect">
              <a:avLst/>
            </a:prstGeom>
            <a:noFill/>
          </p:spPr>
          <p:txBody>
            <a:bodyPr wrap="square" rtlCol="0">
              <a:spAutoFit/>
            </a:bodyPr>
            <a:lstStyle/>
            <a:p>
              <a:pPr algn="ctr"/>
              <a:r>
                <a:rPr lang="en-US" altLang="zh-CN" sz="2800" dirty="0"/>
                <a:t>At</a:t>
              </a:r>
              <a:r>
                <a:rPr lang="zh-CN" altLang="en-US" sz="2800" dirty="0"/>
                <a:t> </a:t>
              </a:r>
              <a:r>
                <a:rPr lang="en-US" altLang="zh-CN" sz="2800" dirty="0"/>
                <a:t>the</a:t>
              </a:r>
              <a:r>
                <a:rPr lang="zh-CN" altLang="en-US" sz="2800" dirty="0"/>
                <a:t> </a:t>
              </a:r>
              <a:r>
                <a:rPr lang="en-US" altLang="zh-CN" sz="2800" dirty="0"/>
                <a:t>beginning</a:t>
              </a:r>
              <a:r>
                <a:rPr lang="zh-CN" altLang="en-US" sz="2800" dirty="0"/>
                <a:t> </a:t>
              </a:r>
              <a:r>
                <a:rPr lang="en-US" altLang="zh-CN" sz="2800" dirty="0"/>
                <a:t>of</a:t>
              </a:r>
              <a:r>
                <a:rPr lang="zh-CN" altLang="en-US" sz="2800" dirty="0"/>
                <a:t> </a:t>
              </a:r>
              <a:r>
                <a:rPr lang="en-US" altLang="zh-CN" sz="2800" dirty="0"/>
                <a:t>each</a:t>
              </a:r>
              <a:r>
                <a:rPr lang="zh-CN" altLang="en-US" sz="2800" dirty="0"/>
                <a:t> </a:t>
              </a:r>
              <a:r>
                <a:rPr lang="en-US" altLang="zh-CN" sz="2800" dirty="0"/>
                <a:t>round</a:t>
              </a:r>
              <a:r>
                <a:rPr lang="en-US" sz="2800" dirty="0"/>
                <a:t>, </a:t>
              </a:r>
              <a:r>
                <a:rPr lang="en-US" altLang="zh-CN" sz="2800" dirty="0"/>
                <a:t>you</a:t>
              </a:r>
              <a:r>
                <a:rPr lang="zh-CN" altLang="en-US" sz="2800" dirty="0"/>
                <a:t> </a:t>
              </a:r>
              <a:r>
                <a:rPr lang="en-US" altLang="zh-CN" sz="2800" dirty="0"/>
                <a:t>will</a:t>
              </a:r>
              <a:r>
                <a:rPr lang="zh-CN" altLang="en-US" sz="2800" dirty="0"/>
                <a:t> </a:t>
              </a:r>
              <a:r>
                <a:rPr lang="en-US" altLang="zh-CN" sz="2800" dirty="0"/>
                <a:t>see</a:t>
              </a:r>
              <a:r>
                <a:rPr lang="zh-CN" altLang="en-US" sz="2800" dirty="0"/>
                <a:t> </a:t>
              </a:r>
              <a:r>
                <a:rPr lang="en-US" altLang="zh-CN" sz="2800" dirty="0"/>
                <a:t>a</a:t>
              </a:r>
              <a:r>
                <a:rPr lang="zh-CN" altLang="en-US" sz="2800" dirty="0"/>
                <a:t>         </a:t>
              </a:r>
              <a:r>
                <a:rPr lang="en-US" altLang="zh-CN" sz="2800" dirty="0"/>
                <a:t>in</a:t>
              </a:r>
              <a:r>
                <a:rPr lang="zh-CN" altLang="en-US" sz="2800" dirty="0"/>
                <a:t> </a:t>
              </a:r>
              <a:r>
                <a:rPr lang="en-US" altLang="zh-CN" sz="2800" dirty="0"/>
                <a:t>the</a:t>
              </a:r>
              <a:r>
                <a:rPr lang="zh-CN" altLang="en-US" sz="2800" dirty="0"/>
                <a:t> </a:t>
              </a:r>
              <a:r>
                <a:rPr lang="en-US" altLang="zh-CN" sz="2800" dirty="0"/>
                <a:t>middle</a:t>
              </a:r>
              <a:r>
                <a:rPr lang="zh-CN" altLang="en-US" sz="2800" dirty="0"/>
                <a:t> </a:t>
              </a:r>
              <a:r>
                <a:rPr lang="en-US" altLang="zh-CN" sz="2800" dirty="0"/>
                <a:t>of</a:t>
              </a:r>
              <a:r>
                <a:rPr lang="zh-CN" altLang="en-US" sz="2800" dirty="0"/>
                <a:t> </a:t>
              </a:r>
              <a:r>
                <a:rPr lang="en-US" altLang="zh-CN" sz="2800" dirty="0"/>
                <a:t>the</a:t>
              </a:r>
              <a:r>
                <a:rPr lang="zh-CN" altLang="en-US" sz="2800" dirty="0"/>
                <a:t> </a:t>
              </a:r>
              <a:r>
                <a:rPr lang="en-US" altLang="zh-CN" sz="2800" dirty="0"/>
                <a:t>screen</a:t>
              </a:r>
              <a:r>
                <a:rPr lang="en-US" sz="2800" dirty="0"/>
                <a:t>. </a:t>
              </a:r>
            </a:p>
          </p:txBody>
        </p:sp>
        <p:sp>
          <p:nvSpPr>
            <p:cNvPr id="15" name="TextBox 14">
              <a:extLst>
                <a:ext uri="{FF2B5EF4-FFF2-40B4-BE49-F238E27FC236}">
                  <a16:creationId xmlns:a16="http://schemas.microsoft.com/office/drawing/2014/main" id="{799A7C08-1539-3CFF-82B0-151745E25624}"/>
                </a:ext>
              </a:extLst>
            </p:cNvPr>
            <p:cNvSpPr txBox="1"/>
            <p:nvPr/>
          </p:nvSpPr>
          <p:spPr>
            <a:xfrm>
              <a:off x="7809468" y="34187"/>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grpSp>
    </p:spTree>
    <p:extLst>
      <p:ext uri="{BB962C8B-B14F-4D97-AF65-F5344CB8AC3E}">
        <p14:creationId xmlns:p14="http://schemas.microsoft.com/office/powerpoint/2010/main" val="1767858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10112</TotalTime>
  <Words>1204</Words>
  <Application>Microsoft Macintosh PowerPoint</Application>
  <PresentationFormat>Widescreen</PresentationFormat>
  <Paragraphs>152</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Calibri Light</vt:lpstr>
      <vt:lpstr>Office Theme</vt:lpstr>
      <vt:lpstr>Instructions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 win the game: </vt:lpstr>
      <vt:lpstr>Before we start, let’s practice!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Here are some hints to help you win </vt:lpstr>
      <vt:lpstr>OK, before we start, can you say the rules back to me, so I can be sure you understand.  It is ok to ask questions and we can also go over the instructions again if you want to. </vt:lpstr>
      <vt:lpstr>Good Luck!</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PABLO ANDRE SHAKTY CACERES MALDONADO</dc:creator>
  <cp:lastModifiedBy>Lillian XU</cp:lastModifiedBy>
  <cp:revision>42</cp:revision>
  <dcterms:created xsi:type="dcterms:W3CDTF">2018-02-15T21:48:15Z</dcterms:created>
  <dcterms:modified xsi:type="dcterms:W3CDTF">2023-09-19T21:55:11Z</dcterms:modified>
</cp:coreProperties>
</file>