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/>
    <p:restoredTop sz="84952"/>
  </p:normalViewPr>
  <p:slideViewPr>
    <p:cSldViewPr snapToGrid="0">
      <p:cViewPr varScale="1">
        <p:scale>
          <a:sx n="75" d="100"/>
          <a:sy n="75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0BB3-F5EF-FF45-AD41-A809C2933987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E0997-BC05-8946-A53C-D15F6072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8C2-D176-33F2-28F9-28AA4A81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64C9-592F-1A94-E820-A31B8CA7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6659-EC7A-48EB-2451-88932C26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18A4-9428-308C-9D17-D0AF34AD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0253-B1A0-71F6-0D2C-B8A9FAD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F604-407F-91A7-04A2-61C25884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199C-B855-47EE-1FE8-A01FE846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C6ED-5F78-D124-73F6-5ECB3C4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E493-8352-8650-F717-52E78D2A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3DF8-A2F0-09D5-5E88-B29EE9A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DF61D-41B5-BDCA-0416-36AB45685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91097-A8F3-A83C-3EB1-385A37DA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C506-AC78-CF18-9ACD-0AFEFA6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46A6-49B8-14E1-112F-59EC766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EADF-4E3B-4DBE-6AC0-8BC41F2C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C63-53B7-6018-AE02-BD41992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594-6AFA-9E7B-5385-ABDD7EA0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234-C270-8ABF-8CC9-D02BD81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7F94-1D0D-DA51-9936-17FFDFF3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BEE2-66D0-AD08-277B-48D42F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57DD-7A7B-CE0A-1478-1FBEEF2D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55E-4DE4-56D3-4F1A-33E373EA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7DB7-A581-7FFA-4590-540A4FE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BE03-00A6-1474-132A-23514E2B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6E42-0C49-7CB7-C118-96090502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82E4-8DB8-359D-DBEA-E1F4FFB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1379-3314-94BF-2214-9497784D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BE49-FDE3-4C80-1D9F-D99E4CE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EFE8-863C-1B62-920D-8F444C7B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F561-87DD-22E5-8412-741E545D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1FFC-B06D-8C8E-21E2-BF6F679A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D824-897E-2BF9-3457-3FD3C4B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18DC6-1863-2074-ABBA-EE32D10B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D430-222D-F85C-AF57-65D965C9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214A-EA53-D185-B9E6-9D17CD75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A2AE5-44D6-FE4B-BE2F-A33DE3DE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D517A-12F2-920F-276D-EA518F01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66A7-C004-A200-2959-AEEF0FB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E9B3-9E71-199B-A501-645013C5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7E9D-4217-8EFE-0632-18AE56B8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6253-232A-EC52-3064-AF40B576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7998-1FA0-B582-6BD6-9B16A22F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BD55-938F-5E67-4939-541CBBFF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989C3-450D-9353-490E-95F93E0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BEEA5-6C5D-97EB-757E-18B7376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E920-9C4B-6CA5-603E-D37C125B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E8F-E251-51BC-CB27-3E72938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5134-53BA-8E07-6746-0216EE74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B29D-98A5-25BF-6D95-3778163D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B949-88E2-D808-965F-F9A315DA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21B7-AE03-5C53-50A8-E1332B1A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E068-DEA7-C714-D03F-C4697C6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B7C-CED9-6235-65BC-88B88F0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B73C3-34D2-8013-D4CA-A8CA5037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BC9C-6BDF-962E-8688-9F561183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1220-2FB6-3454-B854-C3689CD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E8A3-4374-C0B4-7FC8-C16B5D26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7E00-934B-A744-2EDC-5AA32F1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777E-6EE4-BF80-411B-C30BFA05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9A9F-946F-7716-0F02-8AB33E67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6EFD-2CE1-717F-F38A-01D2036A6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414F1-6BA1-7B4F-8F30-9D0E29539CE9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F3E0-C836-4C7D-0D3A-77355EB6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FE46-9D7C-5B9C-B5C7-0B219307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altLang="zh-CN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get</a:t>
            </a:r>
            <a:r>
              <a:rPr lang="zh-CN" alt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zh-CN" alt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most</a:t>
            </a:r>
            <a:r>
              <a:rPr lang="zh-CN" alt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stars</a:t>
            </a:r>
            <a:r>
              <a:rPr 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1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round,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try each color and see how many stars you get.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winning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same,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 there are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 rounds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 Each round is a new game.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fast.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timeout,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taken away from your earnings.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attention.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positions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turn.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9" name="Audio 58">
            <a:extLst>
              <a:ext uri="{FF2B5EF4-FFF2-40B4-BE49-F238E27FC236}">
                <a16:creationId xmlns:a16="http://schemas.microsoft.com/office/drawing/2014/main" id="{DBC0DC79-DD53-7148-6416-99A4DE00BF0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86"/>
    </mc:Choice>
    <mc:Fallback>
      <p:transition spd="slow" advTm="48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6.4|8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88</Words>
  <Application>Microsoft Macintosh PowerPoint</Application>
  <PresentationFormat>Widescreen</PresentationFormat>
  <Paragraphs>7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To get the most stars: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get the most stars: </dc:title>
  <dc:creator>Lillian XU</dc:creator>
  <cp:lastModifiedBy>Lillian XU</cp:lastModifiedBy>
  <cp:revision>8</cp:revision>
  <dcterms:created xsi:type="dcterms:W3CDTF">2024-04-04T03:35:38Z</dcterms:created>
  <dcterms:modified xsi:type="dcterms:W3CDTF">2024-05-07T17:31:04Z</dcterms:modified>
</cp:coreProperties>
</file>