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7" r:id="rId2"/>
    <p:sldId id="289" r:id="rId3"/>
    <p:sldId id="292" r:id="rId4"/>
    <p:sldId id="290" r:id="rId5"/>
    <p:sldId id="323" r:id="rId6"/>
    <p:sldId id="324" r:id="rId7"/>
    <p:sldId id="298" r:id="rId8"/>
    <p:sldId id="326" r:id="rId9"/>
    <p:sldId id="327" r:id="rId10"/>
    <p:sldId id="328" r:id="rId11"/>
    <p:sldId id="329" r:id="rId12"/>
    <p:sldId id="330" r:id="rId13"/>
    <p:sldId id="342" r:id="rId14"/>
    <p:sldId id="349" r:id="rId15"/>
    <p:sldId id="351" r:id="rId16"/>
    <p:sldId id="345" r:id="rId17"/>
    <p:sldId id="313" r:id="rId18"/>
    <p:sldId id="309" r:id="rId19"/>
    <p:sldId id="310" r:id="rId20"/>
    <p:sldId id="354" r:id="rId21"/>
    <p:sldId id="353" r:id="rId22"/>
    <p:sldId id="335" r:id="rId23"/>
    <p:sldId id="334" r:id="rId24"/>
    <p:sldId id="333" r:id="rId25"/>
    <p:sldId id="332" r:id="rId26"/>
    <p:sldId id="331" r:id="rId27"/>
    <p:sldId id="350" r:id="rId28"/>
    <p:sldId id="352" r:id="rId29"/>
    <p:sldId id="348" r:id="rId30"/>
    <p:sldId id="347" r:id="rId31"/>
    <p:sldId id="341" r:id="rId32"/>
    <p:sldId id="315" r:id="rId33"/>
    <p:sldId id="336" r:id="rId34"/>
    <p:sldId id="337" r:id="rId35"/>
    <p:sldId id="338" r:id="rId36"/>
    <p:sldId id="339" r:id="rId37"/>
    <p:sldId id="340" r:id="rId38"/>
    <p:sldId id="300" r:id="rId39"/>
    <p:sldId id="301" r:id="rId40"/>
    <p:sldId id="302" r:id="rId41"/>
    <p:sldId id="303" r:id="rId42"/>
    <p:sldId id="278" r:id="rId43"/>
    <p:sldId id="269" r:id="rId44"/>
    <p:sldId id="283" r:id="rId45"/>
    <p:sldId id="284" r:id="rId46"/>
    <p:sldId id="282" r:id="rId47"/>
    <p:sldId id="270" r:id="rId48"/>
    <p:sldId id="285" r:id="rId49"/>
    <p:sldId id="271" r:id="rId50"/>
    <p:sldId id="286" r:id="rId51"/>
    <p:sldId id="275" r:id="rId52"/>
    <p:sldId id="276" r:id="rId53"/>
    <p:sldId id="287" r:id="rId54"/>
    <p:sldId id="288" r:id="rId55"/>
    <p:sldId id="320" r:id="rId56"/>
    <p:sldId id="321" r:id="rId57"/>
    <p:sldId id="32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7" autoAdjust="0"/>
    <p:restoredTop sz="72783"/>
  </p:normalViewPr>
  <p:slideViewPr>
    <p:cSldViewPr snapToGrid="0">
      <p:cViewPr varScale="1">
        <p:scale>
          <a:sx n="124" d="100"/>
          <a:sy n="124" d="100"/>
        </p:scale>
        <p:origin x="128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9</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14</a:t>
            </a:fld>
            <a:endParaRPr lang="en-US"/>
          </a:p>
        </p:txBody>
      </p:sp>
    </p:spTree>
    <p:extLst>
      <p:ext uri="{BB962C8B-B14F-4D97-AF65-F5344CB8AC3E}">
        <p14:creationId xmlns:p14="http://schemas.microsoft.com/office/powerpoint/2010/main" val="7448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15</a:t>
            </a:fld>
            <a:endParaRPr lang="en-US"/>
          </a:p>
        </p:txBody>
      </p:sp>
    </p:spTree>
    <p:extLst>
      <p:ext uri="{BB962C8B-B14F-4D97-AF65-F5344CB8AC3E}">
        <p14:creationId xmlns:p14="http://schemas.microsoft.com/office/powerpoint/2010/main" val="259836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27</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29</a:t>
            </a:fld>
            <a:endParaRPr lang="en-US"/>
          </a:p>
        </p:txBody>
      </p:sp>
    </p:spTree>
    <p:extLst>
      <p:ext uri="{BB962C8B-B14F-4D97-AF65-F5344CB8AC3E}">
        <p14:creationId xmlns:p14="http://schemas.microsoft.com/office/powerpoint/2010/main" val="118222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There are 3 sets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994768" y="1253331"/>
            <a:ext cx="6202467"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sets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830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689324" y="1919175"/>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3658233" y="350833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3689324" y="5109871"/>
            <a:ext cx="431514" cy="369332"/>
          </a:xfrm>
          <a:prstGeom prst="rect">
            <a:avLst/>
          </a:prstGeom>
          <a:noFill/>
        </p:spPr>
        <p:txBody>
          <a:bodyPr wrap="square" rtlCol="0">
            <a:spAutoFit/>
          </a:bodyPr>
          <a:lstStyle/>
          <a:p>
            <a:r>
              <a:rPr lang="en-US" dirty="0"/>
              <a:t>30</a:t>
            </a:r>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21397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901193" y="1720748"/>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3901193" y="3132235"/>
            <a:ext cx="431514" cy="369332"/>
          </a:xfrm>
          <a:prstGeom prst="rect">
            <a:avLst/>
          </a:prstGeom>
          <a:noFill/>
        </p:spPr>
        <p:txBody>
          <a:bodyPr wrap="square" rtlCol="0">
            <a:spAutoFit/>
          </a:bodyPr>
          <a:lstStyle/>
          <a:p>
            <a:r>
              <a:rPr lang="en-US" altLang="zh-CN" dirty="0"/>
              <a:t>10</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901193" y="4515087"/>
            <a:ext cx="431514" cy="369332"/>
          </a:xfrm>
          <a:prstGeom prst="rect">
            <a:avLst/>
          </a:prstGeom>
          <a:noFill/>
        </p:spPr>
        <p:txBody>
          <a:bodyPr wrap="square" rtlCol="0">
            <a:spAutoFit/>
          </a:bodyPr>
          <a:lstStyle/>
          <a:p>
            <a:r>
              <a:rPr lang="en-US" altLang="zh-CN" dirty="0"/>
              <a:t>20</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05133" y="9454"/>
            <a:ext cx="9659376" cy="954107"/>
          </a:xfrm>
          <a:prstGeom prst="rect">
            <a:avLst/>
          </a:prstGeom>
          <a:noFill/>
        </p:spPr>
        <p:txBody>
          <a:bodyPr wrap="none" rtlCol="0">
            <a:spAutoFit/>
          </a:bodyPr>
          <a:lstStyle/>
          <a:p>
            <a:pPr algn="ctr"/>
            <a:r>
              <a:rPr lang="en-US" sz="2800" dirty="0">
                <a:solidFill>
                  <a:schemeClr val="tx1"/>
                </a:solidFill>
              </a:rPr>
              <a:t>In a second set, the better color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901193" y="5926574"/>
            <a:ext cx="431514" cy="369332"/>
          </a:xfrm>
          <a:prstGeom prst="rect">
            <a:avLst/>
          </a:prstGeom>
          <a:noFill/>
        </p:spPr>
        <p:txBody>
          <a:bodyPr wrap="square" rtlCol="0">
            <a:spAutoFit/>
          </a:bodyPr>
          <a:lstStyle/>
          <a:p>
            <a:r>
              <a:rPr lang="en-US" altLang="zh-CN" dirty="0"/>
              <a:t>30</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77981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BF7"/>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630160"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3" name="TextBox 52">
            <a:extLst>
              <a:ext uri="{FF2B5EF4-FFF2-40B4-BE49-F238E27FC236}">
                <a16:creationId xmlns:a16="http://schemas.microsoft.com/office/drawing/2014/main" id="{714678DD-A653-614D-1D38-7CC526E0D805}"/>
              </a:ext>
            </a:extLst>
          </p:cNvPr>
          <p:cNvSpPr txBox="1"/>
          <p:nvPr/>
        </p:nvSpPr>
        <p:spPr>
          <a:xfrm>
            <a:off x="3901193" y="1720748"/>
            <a:ext cx="431514"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F5D1DFC9-F065-28B4-9579-6939D2980C03}"/>
              </a:ext>
            </a:extLst>
          </p:cNvPr>
          <p:cNvSpPr txBox="1"/>
          <p:nvPr/>
        </p:nvSpPr>
        <p:spPr>
          <a:xfrm>
            <a:off x="3901193" y="3132235"/>
            <a:ext cx="431514" cy="369332"/>
          </a:xfrm>
          <a:prstGeom prst="rect">
            <a:avLst/>
          </a:prstGeom>
          <a:noFill/>
        </p:spPr>
        <p:txBody>
          <a:bodyPr wrap="square" rtlCol="0">
            <a:spAutoFit/>
          </a:bodyPr>
          <a:lstStyle/>
          <a:p>
            <a:r>
              <a:rPr lang="en-US" altLang="zh-CN" dirty="0"/>
              <a:t>10</a:t>
            </a:r>
            <a:endParaRPr lang="en-US" dirty="0"/>
          </a:p>
        </p:txBody>
      </p:sp>
      <p:sp>
        <p:nvSpPr>
          <p:cNvPr id="55" name="TextBox 54">
            <a:extLst>
              <a:ext uri="{FF2B5EF4-FFF2-40B4-BE49-F238E27FC236}">
                <a16:creationId xmlns:a16="http://schemas.microsoft.com/office/drawing/2014/main" id="{C67C4DEB-45A3-1A36-A25D-6FD1CB1312C0}"/>
              </a:ext>
            </a:extLst>
          </p:cNvPr>
          <p:cNvSpPr txBox="1"/>
          <p:nvPr/>
        </p:nvSpPr>
        <p:spPr>
          <a:xfrm>
            <a:off x="3901193" y="4515087"/>
            <a:ext cx="431514" cy="369332"/>
          </a:xfrm>
          <a:prstGeom prst="rect">
            <a:avLst/>
          </a:prstGeom>
          <a:noFill/>
        </p:spPr>
        <p:txBody>
          <a:bodyPr wrap="square" rtlCol="0">
            <a:spAutoFit/>
          </a:bodyPr>
          <a:lstStyle/>
          <a:p>
            <a:r>
              <a:rPr lang="en-US" altLang="zh-CN" dirty="0"/>
              <a:t>20</a:t>
            </a:r>
            <a:endParaRPr lang="en-US" dirty="0"/>
          </a:p>
        </p:txBody>
      </p:sp>
      <p:sp>
        <p:nvSpPr>
          <p:cNvPr id="56" name="TextBox 55">
            <a:extLst>
              <a:ext uri="{FF2B5EF4-FFF2-40B4-BE49-F238E27FC236}">
                <a16:creationId xmlns:a16="http://schemas.microsoft.com/office/drawing/2014/main" id="{731BF53B-4976-47B9-BEAC-672FD1E82B9F}"/>
              </a:ext>
            </a:extLst>
          </p:cNvPr>
          <p:cNvSpPr txBox="1"/>
          <p:nvPr/>
        </p:nvSpPr>
        <p:spPr>
          <a:xfrm>
            <a:off x="3901193" y="5926574"/>
            <a:ext cx="431514" cy="369332"/>
          </a:xfrm>
          <a:prstGeom prst="rect">
            <a:avLst/>
          </a:prstGeom>
          <a:noFill/>
        </p:spPr>
        <p:txBody>
          <a:bodyPr wrap="square" rtlCol="0">
            <a:spAutoFit/>
          </a:bodyPr>
          <a:lstStyle/>
          <a:p>
            <a:r>
              <a:rPr lang="en-US" altLang="zh-CN" dirty="0"/>
              <a:t>30</a:t>
            </a:r>
            <a:endParaRPr lang="en-US" dirty="0"/>
          </a:p>
        </p:txBody>
      </p:sp>
    </p:spTree>
    <p:extLst>
      <p:ext uri="{BB962C8B-B14F-4D97-AF65-F5344CB8AC3E}">
        <p14:creationId xmlns:p14="http://schemas.microsoft.com/office/powerpoint/2010/main" val="47111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solidFill>
                  <a:srgbClr val="FF0000"/>
                </a:solidFill>
              </a:rPr>
              <a:t>Choose color.</a:t>
            </a:r>
            <a:r>
              <a:rPr lang="en-US" dirty="0">
                <a:solidFill>
                  <a:srgbClr val="FF0000"/>
                </a:solidFill>
              </a:rPr>
              <a:t> </a:t>
            </a:r>
            <a:r>
              <a:rPr lang="en-US" dirty="0"/>
              <a:t>Figure out which color usually give</a:t>
            </a:r>
            <a:r>
              <a:rPr lang="en-US" altLang="zh-CN" dirty="0"/>
              <a:t>s</a:t>
            </a:r>
            <a:r>
              <a:rPr lang="zh-CN" altLang="en-US" dirty="0"/>
              <a:t> </a:t>
            </a:r>
            <a:r>
              <a:rPr lang="en-US" altLang="zh-CN" dirty="0"/>
              <a:t>more</a:t>
            </a:r>
            <a:r>
              <a:rPr lang="zh-CN" altLang="en-US" dirty="0"/>
              <a:t> </a:t>
            </a:r>
            <a:r>
              <a:rPr lang="en-US" altLang="zh-CN" dirty="0"/>
              <a:t>stars in each set of cards</a:t>
            </a:r>
            <a:r>
              <a:rPr lang="en-US" dirty="0"/>
              <a:t>. </a:t>
            </a:r>
            <a:r>
              <a:rPr lang="en-US" altLang="zh-CN" dirty="0"/>
              <a:t>Sometimes</a:t>
            </a:r>
            <a:r>
              <a:rPr lang="zh-CN" altLang="en-US" dirty="0"/>
              <a:t> </a:t>
            </a:r>
            <a:r>
              <a:rPr lang="en-US" altLang="zh-CN" dirty="0"/>
              <a:t>the</a:t>
            </a:r>
            <a:r>
              <a:rPr lang="zh-CN" altLang="en-US" dirty="0"/>
              <a:t> </a:t>
            </a:r>
            <a:r>
              <a:rPr lang="en-US" altLang="zh-CN" dirty="0"/>
              <a:t>game</a:t>
            </a:r>
            <a:r>
              <a:rPr lang="zh-CN" altLang="en-US" dirty="0"/>
              <a:t> </a:t>
            </a:r>
            <a:r>
              <a:rPr lang="en-US" altLang="zh-CN" dirty="0"/>
              <a:t>could</a:t>
            </a:r>
            <a:r>
              <a:rPr lang="zh-CN" altLang="en-US" dirty="0"/>
              <a:t> </a:t>
            </a:r>
            <a:r>
              <a:rPr lang="en-US" altLang="zh-CN" dirty="0"/>
              <a:t>be</a:t>
            </a:r>
            <a:r>
              <a:rPr lang="zh-CN" altLang="en-US" dirty="0"/>
              <a:t> </a:t>
            </a:r>
            <a:r>
              <a:rPr lang="en-US" altLang="zh-CN" dirty="0"/>
              <a:t>very</a:t>
            </a:r>
            <a:r>
              <a:rPr lang="zh-CN" altLang="en-US" dirty="0"/>
              <a:t> </a:t>
            </a:r>
            <a:r>
              <a:rPr lang="en-US" altLang="zh-CN" dirty="0"/>
              <a:t>difficult</a:t>
            </a:r>
            <a:r>
              <a:rPr lang="zh-CN" altLang="en-US" dirty="0"/>
              <a:t> </a:t>
            </a:r>
            <a:r>
              <a:rPr lang="en-US" altLang="zh-CN" dirty="0"/>
              <a:t>as</a:t>
            </a:r>
            <a:r>
              <a:rPr lang="zh-CN" altLang="en-US" dirty="0"/>
              <a:t> </a:t>
            </a:r>
            <a:r>
              <a:rPr lang="en-US" altLang="zh-CN" dirty="0"/>
              <a:t>the</a:t>
            </a:r>
            <a:r>
              <a:rPr lang="zh-CN" altLang="en-US" dirty="0"/>
              <a:t> </a:t>
            </a:r>
            <a:r>
              <a:rPr lang="en-US" altLang="zh-CN" dirty="0"/>
              <a:t>stars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endParaRPr lang="en-US" dirty="0"/>
          </a:p>
          <a:p>
            <a:endParaRPr lang="en-US" dirty="0"/>
          </a:p>
          <a:p>
            <a:r>
              <a:rPr lang="en-US" b="1" dirty="0">
                <a:solidFill>
                  <a:srgbClr val="FF0000"/>
                </a:solidFill>
              </a:rPr>
              <a:t>Color could change.</a:t>
            </a:r>
            <a:r>
              <a:rPr lang="en-US" dirty="0">
                <a:solidFill>
                  <a:srgbClr val="FF0000"/>
                </a:solidFill>
              </a:rPr>
              <a:t> </a:t>
            </a:r>
            <a:r>
              <a:rPr lang="en-US" dirty="0"/>
              <a:t>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p>
        </p:txBody>
      </p:sp>
    </p:spTree>
    <p:extLst>
      <p:ext uri="{BB962C8B-B14F-4D97-AF65-F5344CB8AC3E}">
        <p14:creationId xmlns:p14="http://schemas.microsoft.com/office/powerpoint/2010/main" val="190593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solidFill>
                  <a:srgbClr val="FF0000"/>
                </a:solidFill>
              </a:rPr>
              <a:t>Choose color.</a:t>
            </a:r>
            <a:r>
              <a:rPr lang="en-US" dirty="0">
                <a:solidFill>
                  <a:srgbClr val="FF0000"/>
                </a:solidFill>
              </a:rPr>
              <a:t> </a:t>
            </a:r>
            <a:r>
              <a:rPr lang="en-US" dirty="0"/>
              <a:t>Figure out which color usually give</a:t>
            </a:r>
            <a:r>
              <a:rPr lang="en-US" altLang="zh-CN" dirty="0"/>
              <a:t>s</a:t>
            </a:r>
            <a:r>
              <a:rPr lang="zh-CN" altLang="en-US" dirty="0"/>
              <a:t> </a:t>
            </a:r>
            <a:r>
              <a:rPr lang="en-US" altLang="zh-CN" dirty="0"/>
              <a:t>more</a:t>
            </a:r>
            <a:r>
              <a:rPr lang="zh-CN" altLang="en-US" dirty="0"/>
              <a:t> </a:t>
            </a:r>
            <a:r>
              <a:rPr lang="en-US" altLang="zh-CN" dirty="0"/>
              <a:t>stars in each set of cards</a:t>
            </a:r>
            <a:r>
              <a:rPr lang="en-US" dirty="0"/>
              <a:t>. </a:t>
            </a:r>
            <a:r>
              <a:rPr lang="en-US" altLang="zh-CN" dirty="0"/>
              <a:t>Sometimes</a:t>
            </a:r>
            <a:r>
              <a:rPr lang="zh-CN" altLang="en-US" dirty="0"/>
              <a:t> </a:t>
            </a:r>
            <a:r>
              <a:rPr lang="en-US" altLang="zh-CN" dirty="0"/>
              <a:t>the</a:t>
            </a:r>
            <a:r>
              <a:rPr lang="zh-CN" altLang="en-US" dirty="0"/>
              <a:t> </a:t>
            </a:r>
            <a:r>
              <a:rPr lang="en-US" altLang="zh-CN" dirty="0"/>
              <a:t>game</a:t>
            </a:r>
            <a:r>
              <a:rPr lang="zh-CN" altLang="en-US" dirty="0"/>
              <a:t> </a:t>
            </a:r>
            <a:r>
              <a:rPr lang="en-US" altLang="zh-CN" dirty="0"/>
              <a:t>could</a:t>
            </a:r>
            <a:r>
              <a:rPr lang="zh-CN" altLang="en-US" dirty="0"/>
              <a:t> </a:t>
            </a:r>
            <a:r>
              <a:rPr lang="en-US" altLang="zh-CN" dirty="0"/>
              <a:t>be</a:t>
            </a:r>
            <a:r>
              <a:rPr lang="zh-CN" altLang="en-US" dirty="0"/>
              <a:t> </a:t>
            </a:r>
            <a:r>
              <a:rPr lang="en-US" altLang="zh-CN" dirty="0"/>
              <a:t>very</a:t>
            </a:r>
            <a:r>
              <a:rPr lang="zh-CN" altLang="en-US" dirty="0"/>
              <a:t> </a:t>
            </a:r>
            <a:r>
              <a:rPr lang="en-US" altLang="zh-CN" dirty="0"/>
              <a:t>difficult</a:t>
            </a:r>
            <a:r>
              <a:rPr lang="zh-CN" altLang="en-US" dirty="0"/>
              <a:t> </a:t>
            </a:r>
            <a:r>
              <a:rPr lang="en-US" altLang="zh-CN" dirty="0"/>
              <a:t>as</a:t>
            </a:r>
            <a:r>
              <a:rPr lang="zh-CN" altLang="en-US" dirty="0"/>
              <a:t> </a:t>
            </a:r>
            <a:r>
              <a:rPr lang="en-US" altLang="zh-CN" dirty="0"/>
              <a:t>the</a:t>
            </a:r>
            <a:r>
              <a:rPr lang="zh-CN" altLang="en-US" dirty="0"/>
              <a:t> </a:t>
            </a:r>
            <a:r>
              <a:rPr lang="en-US" altLang="zh-CN" dirty="0"/>
              <a:t>stars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endParaRPr lang="en-US" dirty="0"/>
          </a:p>
          <a:p>
            <a:endParaRPr lang="en-US" dirty="0"/>
          </a:p>
          <a:p>
            <a:r>
              <a:rPr lang="en-US" b="1" dirty="0">
                <a:solidFill>
                  <a:srgbClr val="FF0000"/>
                </a:solidFill>
              </a:rPr>
              <a:t>Color could change.</a:t>
            </a:r>
            <a:r>
              <a:rPr lang="en-US" dirty="0">
                <a:solidFill>
                  <a:srgbClr val="FF0000"/>
                </a:solidFill>
              </a:rPr>
              <a:t> </a:t>
            </a:r>
            <a:r>
              <a:rPr lang="en-US" dirty="0"/>
              <a:t>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p>
        </p:txBody>
      </p:sp>
    </p:spTree>
    <p:extLst>
      <p:ext uri="{BB962C8B-B14F-4D97-AF65-F5344CB8AC3E}">
        <p14:creationId xmlns:p14="http://schemas.microsoft.com/office/powerpoint/2010/main" val="351979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125424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83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39701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2104160"/>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437069"/>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1386054"/>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pic>
        <p:nvPicPr>
          <p:cNvPr id="25" name="Picture 24" descr="A screenshot of a computer&#10;&#10;Description automatically generated">
            <a:extLst>
              <a:ext uri="{FF2B5EF4-FFF2-40B4-BE49-F238E27FC236}">
                <a16:creationId xmlns:a16="http://schemas.microsoft.com/office/drawing/2014/main" id="{D5761AF5-7489-5DC7-938F-6DFF00DCF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542" y="4134931"/>
            <a:ext cx="6957391" cy="2286000"/>
          </a:xfrm>
          <a:prstGeom prst="rect">
            <a:avLst/>
          </a:prstGeom>
        </p:spPr>
      </p:pic>
    </p:spTree>
    <p:extLst>
      <p:ext uri="{BB962C8B-B14F-4D97-AF65-F5344CB8AC3E}">
        <p14:creationId xmlns:p14="http://schemas.microsoft.com/office/powerpoint/2010/main" val="112716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varies</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141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10737</TotalTime>
  <Words>1807</Words>
  <Application>Microsoft Macintosh PowerPoint</Application>
  <PresentationFormat>Widescreen</PresentationFormat>
  <Paragraphs>265</Paragraphs>
  <Slides>57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-apple-system-font</vt:lpstr>
      <vt:lpstr>Arial</vt:lpstr>
      <vt:lpstr>Calibri</vt:lpstr>
      <vt:lpstr>Calibri Light</vt:lpstr>
      <vt:lpstr>Open Sans</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56</cp:revision>
  <dcterms:created xsi:type="dcterms:W3CDTF">2018-02-15T21:48:15Z</dcterms:created>
  <dcterms:modified xsi:type="dcterms:W3CDTF">2023-11-08T23:50:21Z</dcterms:modified>
</cp:coreProperties>
</file>