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5624"/>
  </p:normalViewPr>
  <p:slideViewPr>
    <p:cSldViewPr snapToGrid="0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A634-592D-337C-67BA-33C4F11F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7E19E-1A63-B75F-C611-345E51ED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8D41-7D1B-B6F2-7CBE-1724E123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E885-C880-1880-28F2-0018F46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A074-A33D-B97E-BCE8-98A5A23B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1A2-1444-E5C4-02D2-56DDF3A2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CC83B-96AD-B332-A64F-D315C310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1CE4-308D-FF25-94B2-6DC96404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DA6C-9783-2319-C2EA-A80E46D8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4DB8-BF97-8E87-3925-1DB52D1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CCA08-FB5B-AFE2-956E-CB57D8E4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8813-7BDC-581C-2A59-FFC6AD75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3CC2-443D-BEFF-7EFC-CA981D25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DE82-1C8B-AE79-6563-48A36FD5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2B1D-C975-5359-3B6F-4979F534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0383-751A-24D2-EE80-2E5EC07B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7F92-EB7B-481A-AD21-0C1D324B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E628-09E3-7733-72B1-7833A4F0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EB0-0109-1F07-FEBD-B3A9A1E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C7B7-8BAE-342C-78CA-04D229A7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16C8-7404-6921-B5DF-66B36DFC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544F4-9C22-3E4B-8476-0FF5B968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3E64-4288-9EE9-5D27-FD8F4B8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6352-F0C9-F749-FA7E-B09CDE45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91A4-AA23-654A-EA6C-E928CD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398E-4307-0566-D194-2D55ED23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0276-0F8C-65AB-4695-C65478E9F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AE8F3-504B-68A2-05E9-86B6AB2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577F-85A8-D972-A6DC-2468BEFB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B4C9-DEA8-4F7B-A74F-5B0F4036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6C16-5920-31E8-F015-8CEF11A1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0861-F792-2A1F-6334-477DAA9A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8D54-5BEA-2697-2BEA-6319DFF4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D1E9A-23BE-621B-C000-A1E85A20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22122-3AF0-77F0-1B70-B96B2C06D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E2AF1-E8FA-47A0-B7C3-E21EEC845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47971-B6E2-5799-60D6-1C722F3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713F1-A1FA-0385-6099-900EBF33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F031-8DE7-F042-2D44-EC9A60E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176B-CD90-511F-712D-708CE5ED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99793-1A92-9ED8-015B-EAC42FA7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7CDC-F0AA-2BEF-7F24-918D9C6D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87A29-7C96-08F6-9C8B-CE1D5CEC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6743D-AF9B-368C-264B-75D1B45F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CE95F-DA9C-9864-5101-F18FD2F9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8198-709C-6C4D-D625-3E27FAA5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D890-6CDF-2F7B-71F1-17BE1E2F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88EB-E6F7-0D93-9001-AB3DA337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9C6C-2C92-8FC7-B634-3CFEEE44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14FC-F028-49E7-446F-8DE8FCCE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8C8DF-2E5A-70CA-5959-CDC1FC6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94A0-B970-6548-12AC-44CD4DAB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EE38-FFA5-6736-16C2-51ED9390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AEAC3-8FBC-C457-1418-9007AA429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3DFBC-D3FE-4119-5329-625966D9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6ECC-F952-F094-AC04-AACD29E5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E017A-0F40-08AE-9712-9B77C9F3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65C5E-BAB2-449C-E724-57D991B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5026B-DA44-291F-80D6-FD7BE1C3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C2B3-0C48-7474-EF85-36E992B9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D251-7050-F077-D303-998CA6D11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68D0-DF22-D744-8DDF-B3ACF8E14AF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778B-F57A-94E3-7C63-24B1CAFF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CA5B-2D70-BD43-2CBE-CF6A103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974B-E10C-0A4D-B498-85E9EC95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FC63-4A68-B897-13ED-3E8763F2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colors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78655-44DA-3F74-CE92-3119DB6D2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03A1-289F-01B3-5896-841D1A27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520F8-FEEA-3FB8-C175-178E376D73D7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84329883-1636-0ED4-132B-12AE7DEC05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8B6248-4E02-74AA-A530-12587D31E51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C156A5-78D9-FC5A-7EC7-1FFFE3F25796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778F7C-E00C-238B-A1F5-38554A131E6E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1A93F-E881-C381-14E5-BFBB3464ECB0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59DBB-50E9-7EF7-2920-44FDAFDF1645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DFBDA36E-3797-A7A6-0490-0F50F71714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D4FAA2-7F7F-6E02-6814-B4EC007C212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DF6D0-B8A1-658C-0A13-D1C3ECC32949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035F4-64AA-F6DA-6E8C-277FF19F72CF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1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545C07B-1A4F-AB45-B72A-56130842D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1955D6-6F9D-FEFD-9830-71C1D8ECE2CF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49D1D-ADCE-4C1D-68C7-C2D271E6EC19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79B352-B18C-AED2-8FF3-C3B133C6057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D9ABE7-B74F-1522-2C19-7E0C09A4DB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90810-5754-2504-93C5-FC65241AF1F3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0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E28D1F-BA4A-8003-8281-FE42C2BE5FFF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09D642E2-B138-388D-AB93-6739A09F27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4DF5B-1910-FC8A-C39B-970915B2BAE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012BC-282D-D6D0-8CF6-3F03725CD784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95E8DF-C897-67E8-8285-EDD932733BE8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AE4CA5-3C21-56ED-FAFC-8D50A6F8D43A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4498F7-A61A-6138-1428-CC912E24D7F8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7E4A8B3-FBED-306B-D187-44290E4430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DD35F2-0194-6D72-E143-F7A8CE0996AE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9B50D7-5BE3-6E31-2C92-EC8EDB508B10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1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A7A64B7-FEDE-C2B8-54A4-8FBB9DEF7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7C95DB-3786-9B7B-0635-2ABAE9C53D1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66D72-A362-133D-948B-A0961BE184F9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1CDD52-32E8-DE19-7527-1BC1103FC69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453BBD-65B2-F941-C4A4-8AA4AA590CCA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49C2ED-C6BA-6AC8-CAC7-99681A77038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B53D02-753D-0BBA-F9E3-79FBCCC73E43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066EC9-BDA8-EA5D-488E-DBC965F1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1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Change of card colors</vt:lpstr>
      <vt:lpstr>Practice</vt:lpstr>
      <vt:lpstr>Real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of card colors</dc:title>
  <dc:creator>Lillian XU</dc:creator>
  <cp:lastModifiedBy>Lillian XU</cp:lastModifiedBy>
  <cp:revision>1</cp:revision>
  <dcterms:created xsi:type="dcterms:W3CDTF">2024-01-30T23:58:26Z</dcterms:created>
  <dcterms:modified xsi:type="dcterms:W3CDTF">2024-01-31T19:00:41Z</dcterms:modified>
</cp:coreProperties>
</file>