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34" r:id="rId3"/>
    <p:sldId id="428" r:id="rId4"/>
    <p:sldId id="42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3"/>
    <p:restoredTop sz="97030"/>
  </p:normalViewPr>
  <p:slideViewPr>
    <p:cSldViewPr snapToGrid="0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A4DE-6D4B-4F4A-2F0C-D94ED772A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C8B26-3F3F-962C-AA14-662053DA5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21BD8-CFA6-CB93-2183-0931E744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D040-2918-7192-6568-700EA06D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772B-61F0-741C-1737-732E7CD3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5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7064-1FD9-AEB8-3E27-890EF1FE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751E4-1935-2D2C-F50D-9C8559C1D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E4CD6-CD9F-B77E-0BC6-52ACFB9B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A0C0-BA44-4286-9DD8-B69FE500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B0337-63EF-6366-951F-C094E7AC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D50B2-8A3F-410D-DA5B-41CE880C4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78A8B-3B34-5769-405C-394A04DB2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7B7A4-F481-AFB3-D502-0B6F6037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311B7-9959-A31F-00A2-E6FC667E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0552B-39DF-C9D7-175A-EA810137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C56-3A57-5B88-6D33-719A19DF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7EF7-183E-FB38-2161-78C47B765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3A9D8-18FC-836F-0C1A-B11FD6BD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3ED9D-D332-579A-4852-B4774394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0CC43-3EAD-F693-BF6F-D85AE69F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8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8233-C57D-3AC5-7B90-5CFE0835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53DD3-C6E5-EC57-4B72-8BBABF18B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F3FF-37E0-D9D0-C5F5-1F904755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5DB5-646D-AA95-B379-C35C6B39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4EE5E-5519-53AD-D9F9-95AF9DFD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7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1FB7-078A-7C25-6113-72304BC6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4A26-A6F3-6E59-5399-7D0EF3A32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ED2C1-77E7-8C10-B8F7-BEAA184C2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1FAEA-AB5A-4AFA-5284-F9AFCEF0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701C4-486E-3099-8B27-1522B546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AFA74-5867-0883-05D2-0A63D3E6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B3E4-C668-F2E1-0065-2F26965F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FAD7D-2C8F-47A5-6B79-FEB07C72B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7ACB3-FA78-3C7A-D5C4-5539DE33F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FA84B-510F-9856-B0BA-5EEC3AC45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71D17-1C08-657A-5BAA-2C7042599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533A1-64AF-31E1-180C-31C28D5A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E8C05-66D8-69B0-1742-C1433988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68719-A4BA-C617-D8B0-ED48484C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3BE5-B2A4-2BD6-D93F-C6E5C389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018E6-A6B6-81AE-9C7B-8B9DF799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920EA-4B91-54B7-FDC2-05B087E2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50177-F7CA-609E-F909-5EBCB549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BB72D-43D0-CF77-D576-96A549B0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BBD95-9759-A470-6B26-385FE87F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59223-C214-C4C1-0ABC-6BEF32FC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2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9A3A-FA5A-2FE8-0B40-34C3BCE8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68E1-7097-AF9C-D0EE-978D0D625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A024B-631E-0001-26F0-D43146DB0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EE85B-C418-2B88-776F-452F4FD9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A6ED8-93F3-2BAA-C6DF-A84E34C5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BBD23-FB7B-F6C2-A0A6-8BC1FFF8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2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6561-8755-2FEA-CEC8-BA181D78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E86D6-0361-00F3-320B-4C98DEEF3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89EBA-EAB0-5E5C-98EC-D63446397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E1A8E-D0CE-14BD-B69F-1EDE221A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5068-BEAA-F042-9F81-225CABA2B9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E326F-003A-5D06-17A5-0F694B4E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80868-9F0A-8243-C3B2-5EA89C00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9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51E6F-DC8E-33F9-391D-9D85013F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A2906-FEB1-72B9-ACD1-88650C7E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1C81-3952-61C0-6C96-45C31F534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5068-BEAA-F042-9F81-225CABA2B9DA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A21E-AE2E-EF6D-CA04-C230F2A86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AFC76-45A1-EEA1-CCBF-AD1150FE3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57B7-22D9-504F-B40C-BC7C4CB15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1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9AA5-7DA8-934D-0BEA-2FCD82AFF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9E20D-04A6-1698-7799-F468FD674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1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2475-6DF6-04B7-16EE-457447A9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Unused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1F8D9-6397-4509-3ECC-0ED5C6B6E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991D6-80D7-77FD-3196-05ED527B5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97F8DC45-86AE-0DBD-9B45-983D22AEB3B4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5486400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7C2AE2C5-77B4-E80E-6EC4-2D7BFF5F5521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4189462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6BEAE7B7-0893-2A2E-922E-56C956839428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2892525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CF429538-3B4F-85D3-C53A-3DF7CD5F3008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1595588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3" name="Rectangle 332">
            <a:extLst>
              <a:ext uri="{FF2B5EF4-FFF2-40B4-BE49-F238E27FC236}">
                <a16:creationId xmlns:a16="http://schemas.microsoft.com/office/drawing/2014/main" id="{004F5739-8901-6674-6386-42117C0FA706}"/>
              </a:ext>
            </a:extLst>
          </p:cNvPr>
          <p:cNvSpPr/>
          <p:nvPr/>
        </p:nvSpPr>
        <p:spPr>
          <a:xfrm>
            <a:off x="2386027" y="5557880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8669978C-418E-0DAD-5B05-4F78BF9A4FC0}"/>
              </a:ext>
            </a:extLst>
          </p:cNvPr>
          <p:cNvSpPr/>
          <p:nvPr/>
        </p:nvSpPr>
        <p:spPr>
          <a:xfrm>
            <a:off x="2386028" y="4263540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1F33E666-95A5-4B10-4514-74ECA38406BC}"/>
              </a:ext>
            </a:extLst>
          </p:cNvPr>
          <p:cNvSpPr/>
          <p:nvPr/>
        </p:nvSpPr>
        <p:spPr>
          <a:xfrm>
            <a:off x="2386029" y="2968751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82921710-26F1-FE63-33CA-753EF3FF2E2B}"/>
              </a:ext>
            </a:extLst>
          </p:cNvPr>
          <p:cNvSpPr/>
          <p:nvPr/>
        </p:nvSpPr>
        <p:spPr>
          <a:xfrm>
            <a:off x="2386030" y="1674569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37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E8ECEB33-D7A7-5A58-7B13-7B15FC6DED8D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298651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Rectangle 337">
            <a:extLst>
              <a:ext uri="{FF2B5EF4-FFF2-40B4-BE49-F238E27FC236}">
                <a16:creationId xmlns:a16="http://schemas.microsoft.com/office/drawing/2014/main" id="{D884D759-8335-47A2-6706-94827471A070}"/>
              </a:ext>
            </a:extLst>
          </p:cNvPr>
          <p:cNvSpPr/>
          <p:nvPr/>
        </p:nvSpPr>
        <p:spPr>
          <a:xfrm>
            <a:off x="2397125" y="376874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615BEDC1-1AB9-B43F-4258-278347B059C1}"/>
              </a:ext>
            </a:extLst>
          </p:cNvPr>
          <p:cNvSpPr txBox="1"/>
          <p:nvPr/>
        </p:nvSpPr>
        <p:spPr>
          <a:xfrm>
            <a:off x="1554480" y="73201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8B9F33D9-58DE-212C-A96A-9FC0A13F4247}"/>
              </a:ext>
            </a:extLst>
          </p:cNvPr>
          <p:cNvSpPr txBox="1"/>
          <p:nvPr/>
        </p:nvSpPr>
        <p:spPr>
          <a:xfrm>
            <a:off x="1559667" y="202010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4FA7736A-B151-2C0D-31A5-F12ADAB70388}"/>
              </a:ext>
            </a:extLst>
          </p:cNvPr>
          <p:cNvSpPr txBox="1"/>
          <p:nvPr/>
        </p:nvSpPr>
        <p:spPr>
          <a:xfrm>
            <a:off x="1554480" y="588437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05093079-14FC-00A0-2D57-94A78E5A7981}"/>
              </a:ext>
            </a:extLst>
          </p:cNvPr>
          <p:cNvSpPr txBox="1"/>
          <p:nvPr/>
        </p:nvSpPr>
        <p:spPr>
          <a:xfrm>
            <a:off x="1559667" y="459628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F4D89D3C-456C-DE7E-3284-FA3E52489798}"/>
              </a:ext>
            </a:extLst>
          </p:cNvPr>
          <p:cNvSpPr txBox="1"/>
          <p:nvPr/>
        </p:nvSpPr>
        <p:spPr>
          <a:xfrm>
            <a:off x="1559667" y="330819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1D15E3CE-B528-267E-8F28-4DA4D8E49E0F}"/>
              </a:ext>
            </a:extLst>
          </p:cNvPr>
          <p:cNvGrpSpPr/>
          <p:nvPr/>
        </p:nvGrpSpPr>
        <p:grpSpPr>
          <a:xfrm>
            <a:off x="2580793" y="463635"/>
            <a:ext cx="1916230" cy="822960"/>
            <a:chOff x="2580793" y="463635"/>
            <a:chExt cx="1916230" cy="822960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7F457A6-0955-25BA-D08D-885B1A380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463635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E4153582-FBFC-2623-2762-24E4BC22E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463635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5DFC8405-C814-5127-AE8A-77EED86E26A9}"/>
                </a:ext>
              </a:extLst>
            </p:cNvPr>
            <p:cNvGrpSpPr/>
            <p:nvPr/>
          </p:nvGrpSpPr>
          <p:grpSpPr>
            <a:xfrm>
              <a:off x="2633878" y="646520"/>
              <a:ext cx="553631" cy="431233"/>
              <a:chOff x="2633878" y="646520"/>
              <a:chExt cx="553631" cy="431233"/>
            </a:xfrm>
          </p:grpSpPr>
          <p:sp>
            <p:nvSpPr>
              <p:cNvPr id="364" name="5-Point Star 363">
                <a:extLst>
                  <a:ext uri="{FF2B5EF4-FFF2-40B4-BE49-F238E27FC236}">
                    <a16:creationId xmlns:a16="http://schemas.microsoft.com/office/drawing/2014/main" id="{9B1E173E-55EF-9CD8-9802-83C0C2F23E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5" name="5-Point Star 364">
                <a:extLst>
                  <a:ext uri="{FF2B5EF4-FFF2-40B4-BE49-F238E27FC236}">
                    <a16:creationId xmlns:a16="http://schemas.microsoft.com/office/drawing/2014/main" id="{0B294FF5-C0E5-F3E6-CD50-C32CA1FC78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6" name="5-Point Star 365">
                <a:extLst>
                  <a:ext uri="{FF2B5EF4-FFF2-40B4-BE49-F238E27FC236}">
                    <a16:creationId xmlns:a16="http://schemas.microsoft.com/office/drawing/2014/main" id="{8C450211-6B71-A4D6-31EE-949B0AC96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7" name="5-Point Star 366">
                <a:extLst>
                  <a:ext uri="{FF2B5EF4-FFF2-40B4-BE49-F238E27FC236}">
                    <a16:creationId xmlns:a16="http://schemas.microsoft.com/office/drawing/2014/main" id="{AB73CF16-3CBF-B560-4CCE-BBAB37B535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8" name="5-Point Star 367">
                <a:extLst>
                  <a:ext uri="{FF2B5EF4-FFF2-40B4-BE49-F238E27FC236}">
                    <a16:creationId xmlns:a16="http://schemas.microsoft.com/office/drawing/2014/main" id="{30C3E510-6833-B157-EE68-FEA8DAA46E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9" name="5-Point Star 368">
                <a:extLst>
                  <a:ext uri="{FF2B5EF4-FFF2-40B4-BE49-F238E27FC236}">
                    <a16:creationId xmlns:a16="http://schemas.microsoft.com/office/drawing/2014/main" id="{3CAE8768-4F68-D533-0D70-5EB361EBD9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0" name="5-Point Star 369">
                <a:extLst>
                  <a:ext uri="{FF2B5EF4-FFF2-40B4-BE49-F238E27FC236}">
                    <a16:creationId xmlns:a16="http://schemas.microsoft.com/office/drawing/2014/main" id="{9ED67300-326F-5067-A186-BC4BF9369D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1" name="5-Point Star 370">
                <a:extLst>
                  <a:ext uri="{FF2B5EF4-FFF2-40B4-BE49-F238E27FC236}">
                    <a16:creationId xmlns:a16="http://schemas.microsoft.com/office/drawing/2014/main" id="{7EDBDAF5-2CE4-8148-A908-349C06759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2" name="5-Point Star 371">
                <a:extLst>
                  <a:ext uri="{FF2B5EF4-FFF2-40B4-BE49-F238E27FC236}">
                    <a16:creationId xmlns:a16="http://schemas.microsoft.com/office/drawing/2014/main" id="{A4EBFBD6-E7E2-1394-9E6D-735E1CCA1D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3" name="5-Point Star 372">
                <a:extLst>
                  <a:ext uri="{FF2B5EF4-FFF2-40B4-BE49-F238E27FC236}">
                    <a16:creationId xmlns:a16="http://schemas.microsoft.com/office/drawing/2014/main" id="{06A163E9-8557-D014-4054-1CFB7BBB4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4" name="5-Point Star 373">
                <a:extLst>
                  <a:ext uri="{FF2B5EF4-FFF2-40B4-BE49-F238E27FC236}">
                    <a16:creationId xmlns:a16="http://schemas.microsoft.com/office/drawing/2014/main" id="{E22A10ED-C1C6-8CE5-6FB7-083C1F4F0D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5" name="5-Point Star 374">
                <a:extLst>
                  <a:ext uri="{FF2B5EF4-FFF2-40B4-BE49-F238E27FC236}">
                    <a16:creationId xmlns:a16="http://schemas.microsoft.com/office/drawing/2014/main" id="{81F599E4-A6AF-8FCB-499C-84EF92BD80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6" name="5-Point Star 375">
                <a:extLst>
                  <a:ext uri="{FF2B5EF4-FFF2-40B4-BE49-F238E27FC236}">
                    <a16:creationId xmlns:a16="http://schemas.microsoft.com/office/drawing/2014/main" id="{0199EA66-D4B9-8F8E-65E9-865C851C8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7" name="5-Point Star 376">
                <a:extLst>
                  <a:ext uri="{FF2B5EF4-FFF2-40B4-BE49-F238E27FC236}">
                    <a16:creationId xmlns:a16="http://schemas.microsoft.com/office/drawing/2014/main" id="{6B1FC82E-3570-CDF0-8B5A-8206CF356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8" name="5-Point Star 377">
                <a:extLst>
                  <a:ext uri="{FF2B5EF4-FFF2-40B4-BE49-F238E27FC236}">
                    <a16:creationId xmlns:a16="http://schemas.microsoft.com/office/drawing/2014/main" id="{2AB9A2B5-F745-9F4C-38D5-F3F09938DE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E358AFF1-87B9-F0A0-366F-A330280C0BF2}"/>
                </a:ext>
              </a:extLst>
            </p:cNvPr>
            <p:cNvGrpSpPr/>
            <p:nvPr/>
          </p:nvGrpSpPr>
          <p:grpSpPr>
            <a:xfrm>
              <a:off x="3887891" y="646520"/>
              <a:ext cx="553631" cy="431233"/>
              <a:chOff x="2633878" y="646520"/>
              <a:chExt cx="553631" cy="431233"/>
            </a:xfrm>
          </p:grpSpPr>
          <p:sp>
            <p:nvSpPr>
              <p:cNvPr id="349" name="5-Point Star 348">
                <a:extLst>
                  <a:ext uri="{FF2B5EF4-FFF2-40B4-BE49-F238E27FC236}">
                    <a16:creationId xmlns:a16="http://schemas.microsoft.com/office/drawing/2014/main" id="{00445475-5583-0C09-6E59-45912C2086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0" name="5-Point Star 349">
                <a:extLst>
                  <a:ext uri="{FF2B5EF4-FFF2-40B4-BE49-F238E27FC236}">
                    <a16:creationId xmlns:a16="http://schemas.microsoft.com/office/drawing/2014/main" id="{FE1B1ABA-59E3-EDFC-FBF6-616C85C3F5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1" name="5-Point Star 350">
                <a:extLst>
                  <a:ext uri="{FF2B5EF4-FFF2-40B4-BE49-F238E27FC236}">
                    <a16:creationId xmlns:a16="http://schemas.microsoft.com/office/drawing/2014/main" id="{8A1F0608-F55E-2621-4C5B-30D45C8E9D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2" name="5-Point Star 351">
                <a:extLst>
                  <a:ext uri="{FF2B5EF4-FFF2-40B4-BE49-F238E27FC236}">
                    <a16:creationId xmlns:a16="http://schemas.microsoft.com/office/drawing/2014/main" id="{6DD35F4A-43A0-B8F0-EF16-082035926F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3" name="5-Point Star 352">
                <a:extLst>
                  <a:ext uri="{FF2B5EF4-FFF2-40B4-BE49-F238E27FC236}">
                    <a16:creationId xmlns:a16="http://schemas.microsoft.com/office/drawing/2014/main" id="{14728940-9541-F66B-1203-D086C9E0A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4" name="5-Point Star 353">
                <a:extLst>
                  <a:ext uri="{FF2B5EF4-FFF2-40B4-BE49-F238E27FC236}">
                    <a16:creationId xmlns:a16="http://schemas.microsoft.com/office/drawing/2014/main" id="{29ED3769-6EB9-0531-53D4-32E01BF39D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5" name="5-Point Star 354">
                <a:extLst>
                  <a:ext uri="{FF2B5EF4-FFF2-40B4-BE49-F238E27FC236}">
                    <a16:creationId xmlns:a16="http://schemas.microsoft.com/office/drawing/2014/main" id="{701BD179-C6DE-BA95-93CD-FC9B5A1252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6" name="5-Point Star 355">
                <a:extLst>
                  <a:ext uri="{FF2B5EF4-FFF2-40B4-BE49-F238E27FC236}">
                    <a16:creationId xmlns:a16="http://schemas.microsoft.com/office/drawing/2014/main" id="{40094E91-8A69-B2D9-44FD-2C3A74E98F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7" name="5-Point Star 356">
                <a:extLst>
                  <a:ext uri="{FF2B5EF4-FFF2-40B4-BE49-F238E27FC236}">
                    <a16:creationId xmlns:a16="http://schemas.microsoft.com/office/drawing/2014/main" id="{46EF6B48-6D79-8B94-304B-F09DC50BA5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8" name="5-Point Star 357">
                <a:extLst>
                  <a:ext uri="{FF2B5EF4-FFF2-40B4-BE49-F238E27FC236}">
                    <a16:creationId xmlns:a16="http://schemas.microsoft.com/office/drawing/2014/main" id="{A069F0DC-D8D4-CD6F-65BA-9A956982A8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9" name="5-Point Star 358">
                <a:extLst>
                  <a:ext uri="{FF2B5EF4-FFF2-40B4-BE49-F238E27FC236}">
                    <a16:creationId xmlns:a16="http://schemas.microsoft.com/office/drawing/2014/main" id="{3C1CF0C3-DB3E-150A-D133-B666FBF25B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0" name="5-Point Star 359">
                <a:extLst>
                  <a:ext uri="{FF2B5EF4-FFF2-40B4-BE49-F238E27FC236}">
                    <a16:creationId xmlns:a16="http://schemas.microsoft.com/office/drawing/2014/main" id="{61786E50-0B38-F612-B246-72C99BF8DD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1" name="5-Point Star 360">
                <a:extLst>
                  <a:ext uri="{FF2B5EF4-FFF2-40B4-BE49-F238E27FC236}">
                    <a16:creationId xmlns:a16="http://schemas.microsoft.com/office/drawing/2014/main" id="{37CAE02A-5DD9-16CD-DAB5-0260A5A23E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2" name="5-Point Star 361">
                <a:extLst>
                  <a:ext uri="{FF2B5EF4-FFF2-40B4-BE49-F238E27FC236}">
                    <a16:creationId xmlns:a16="http://schemas.microsoft.com/office/drawing/2014/main" id="{8C9B40FD-4C7D-6CD4-4511-D7A86867C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3" name="5-Point Star 362">
                <a:extLst>
                  <a:ext uri="{FF2B5EF4-FFF2-40B4-BE49-F238E27FC236}">
                    <a16:creationId xmlns:a16="http://schemas.microsoft.com/office/drawing/2014/main" id="{E9BB019C-6AFF-0FD1-B4B7-FB1511DE5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A59AFB6-C452-BE07-B170-739A68B6D72C}"/>
              </a:ext>
            </a:extLst>
          </p:cNvPr>
          <p:cNvGrpSpPr/>
          <p:nvPr/>
        </p:nvGrpSpPr>
        <p:grpSpPr>
          <a:xfrm>
            <a:off x="2571309" y="4351207"/>
            <a:ext cx="1916230" cy="822960"/>
            <a:chOff x="2580793" y="463635"/>
            <a:chExt cx="1916230" cy="822960"/>
          </a:xfrm>
        </p:grpSpPr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BAA0AB1-D8B8-3AE3-A5BB-79A1181629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463635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B503FB0-3BDC-B136-468D-CD0E732A8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463635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965EA5DB-2493-265E-5C74-080CF05127B2}"/>
                </a:ext>
              </a:extLst>
            </p:cNvPr>
            <p:cNvGrpSpPr/>
            <p:nvPr/>
          </p:nvGrpSpPr>
          <p:grpSpPr>
            <a:xfrm>
              <a:off x="2633878" y="646520"/>
              <a:ext cx="553631" cy="431233"/>
              <a:chOff x="2633878" y="646520"/>
              <a:chExt cx="553631" cy="431233"/>
            </a:xfrm>
          </p:grpSpPr>
          <p:sp>
            <p:nvSpPr>
              <p:cNvPr id="399" name="5-Point Star 398">
                <a:extLst>
                  <a:ext uri="{FF2B5EF4-FFF2-40B4-BE49-F238E27FC236}">
                    <a16:creationId xmlns:a16="http://schemas.microsoft.com/office/drawing/2014/main" id="{047EE209-F360-1D3B-D305-A2B2DA70A6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0" name="5-Point Star 399">
                <a:extLst>
                  <a:ext uri="{FF2B5EF4-FFF2-40B4-BE49-F238E27FC236}">
                    <a16:creationId xmlns:a16="http://schemas.microsoft.com/office/drawing/2014/main" id="{2D3D47E6-7A9F-CABF-6376-B3133CF885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1" name="5-Point Star 400">
                <a:extLst>
                  <a:ext uri="{FF2B5EF4-FFF2-40B4-BE49-F238E27FC236}">
                    <a16:creationId xmlns:a16="http://schemas.microsoft.com/office/drawing/2014/main" id="{E198C21C-1D35-04FF-9EFD-E84A5119DA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2" name="5-Point Star 401">
                <a:extLst>
                  <a:ext uri="{FF2B5EF4-FFF2-40B4-BE49-F238E27FC236}">
                    <a16:creationId xmlns:a16="http://schemas.microsoft.com/office/drawing/2014/main" id="{1ED21670-2F2D-95A5-86E7-ED0674ADB6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3" name="5-Point Star 402">
                <a:extLst>
                  <a:ext uri="{FF2B5EF4-FFF2-40B4-BE49-F238E27FC236}">
                    <a16:creationId xmlns:a16="http://schemas.microsoft.com/office/drawing/2014/main" id="{02FBB2AF-2889-116E-3F2A-5746CB8528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4" name="5-Point Star 403">
                <a:extLst>
                  <a:ext uri="{FF2B5EF4-FFF2-40B4-BE49-F238E27FC236}">
                    <a16:creationId xmlns:a16="http://schemas.microsoft.com/office/drawing/2014/main" id="{050E6F72-6031-C220-A8F4-25D81600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5" name="5-Point Star 404">
                <a:extLst>
                  <a:ext uri="{FF2B5EF4-FFF2-40B4-BE49-F238E27FC236}">
                    <a16:creationId xmlns:a16="http://schemas.microsoft.com/office/drawing/2014/main" id="{5E883DBA-FFE7-2BF8-BEBF-5BA683C686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6" name="5-Point Star 405">
                <a:extLst>
                  <a:ext uri="{FF2B5EF4-FFF2-40B4-BE49-F238E27FC236}">
                    <a16:creationId xmlns:a16="http://schemas.microsoft.com/office/drawing/2014/main" id="{E77D55FE-3820-B914-2E79-40DC78DFEE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7" name="5-Point Star 406">
                <a:extLst>
                  <a:ext uri="{FF2B5EF4-FFF2-40B4-BE49-F238E27FC236}">
                    <a16:creationId xmlns:a16="http://schemas.microsoft.com/office/drawing/2014/main" id="{0912581F-5BF2-4D69-BF9C-E0C1C88F84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8" name="5-Point Star 407">
                <a:extLst>
                  <a:ext uri="{FF2B5EF4-FFF2-40B4-BE49-F238E27FC236}">
                    <a16:creationId xmlns:a16="http://schemas.microsoft.com/office/drawing/2014/main" id="{B99AAC8D-0E5E-E474-FC19-54B738F8E4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9" name="5-Point Star 408">
                <a:extLst>
                  <a:ext uri="{FF2B5EF4-FFF2-40B4-BE49-F238E27FC236}">
                    <a16:creationId xmlns:a16="http://schemas.microsoft.com/office/drawing/2014/main" id="{3EBB68E1-73A3-1EAA-3E58-41D9E55BE9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0" name="5-Point Star 409">
                <a:extLst>
                  <a:ext uri="{FF2B5EF4-FFF2-40B4-BE49-F238E27FC236}">
                    <a16:creationId xmlns:a16="http://schemas.microsoft.com/office/drawing/2014/main" id="{69C0CBD1-E2DD-911E-8FAD-ED0ADF8392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1" name="5-Point Star 410">
                <a:extLst>
                  <a:ext uri="{FF2B5EF4-FFF2-40B4-BE49-F238E27FC236}">
                    <a16:creationId xmlns:a16="http://schemas.microsoft.com/office/drawing/2014/main" id="{38EA719B-4DA8-701B-3891-A06C17931B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2" name="5-Point Star 411">
                <a:extLst>
                  <a:ext uri="{FF2B5EF4-FFF2-40B4-BE49-F238E27FC236}">
                    <a16:creationId xmlns:a16="http://schemas.microsoft.com/office/drawing/2014/main" id="{CA4537DA-ADC2-ECAE-0C1F-AFB9381492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3" name="5-Point Star 412">
                <a:extLst>
                  <a:ext uri="{FF2B5EF4-FFF2-40B4-BE49-F238E27FC236}">
                    <a16:creationId xmlns:a16="http://schemas.microsoft.com/office/drawing/2014/main" id="{EFB0FECF-AA63-FE51-08D6-3029E8050C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AA36D16-88E9-0182-E076-C2E09F225174}"/>
                </a:ext>
              </a:extLst>
            </p:cNvPr>
            <p:cNvGrpSpPr/>
            <p:nvPr/>
          </p:nvGrpSpPr>
          <p:grpSpPr>
            <a:xfrm>
              <a:off x="3887891" y="646520"/>
              <a:ext cx="553631" cy="431233"/>
              <a:chOff x="2633878" y="646520"/>
              <a:chExt cx="553631" cy="431233"/>
            </a:xfrm>
          </p:grpSpPr>
          <p:sp>
            <p:nvSpPr>
              <p:cNvPr id="384" name="5-Point Star 383">
                <a:extLst>
                  <a:ext uri="{FF2B5EF4-FFF2-40B4-BE49-F238E27FC236}">
                    <a16:creationId xmlns:a16="http://schemas.microsoft.com/office/drawing/2014/main" id="{147E88A6-F129-A244-35F6-0E197EC277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5-Point Star 384">
                <a:extLst>
                  <a:ext uri="{FF2B5EF4-FFF2-40B4-BE49-F238E27FC236}">
                    <a16:creationId xmlns:a16="http://schemas.microsoft.com/office/drawing/2014/main" id="{068B7581-E967-4E2A-FB56-4ABF677A24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6" name="5-Point Star 385">
                <a:extLst>
                  <a:ext uri="{FF2B5EF4-FFF2-40B4-BE49-F238E27FC236}">
                    <a16:creationId xmlns:a16="http://schemas.microsoft.com/office/drawing/2014/main" id="{0C94A155-098E-DA7D-50ED-57DC9EC183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5-Point Star 386">
                <a:extLst>
                  <a:ext uri="{FF2B5EF4-FFF2-40B4-BE49-F238E27FC236}">
                    <a16:creationId xmlns:a16="http://schemas.microsoft.com/office/drawing/2014/main" id="{FB0821DA-F1B9-F34D-1707-6A0E3ABF67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5-Point Star 387">
                <a:extLst>
                  <a:ext uri="{FF2B5EF4-FFF2-40B4-BE49-F238E27FC236}">
                    <a16:creationId xmlns:a16="http://schemas.microsoft.com/office/drawing/2014/main" id="{64604267-3D63-8E99-BB44-ED95999887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9" name="5-Point Star 388">
                <a:extLst>
                  <a:ext uri="{FF2B5EF4-FFF2-40B4-BE49-F238E27FC236}">
                    <a16:creationId xmlns:a16="http://schemas.microsoft.com/office/drawing/2014/main" id="{0210D82E-FCB4-8B4F-BD58-5371C9398A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0" name="5-Point Star 389">
                <a:extLst>
                  <a:ext uri="{FF2B5EF4-FFF2-40B4-BE49-F238E27FC236}">
                    <a16:creationId xmlns:a16="http://schemas.microsoft.com/office/drawing/2014/main" id="{FFCA1504-4540-2289-8AF8-B4A3E8395D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1" name="5-Point Star 390">
                <a:extLst>
                  <a:ext uri="{FF2B5EF4-FFF2-40B4-BE49-F238E27FC236}">
                    <a16:creationId xmlns:a16="http://schemas.microsoft.com/office/drawing/2014/main" id="{B10FEB00-9B52-B45A-33C3-B7D13C6CBA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2" name="5-Point Star 391">
                <a:extLst>
                  <a:ext uri="{FF2B5EF4-FFF2-40B4-BE49-F238E27FC236}">
                    <a16:creationId xmlns:a16="http://schemas.microsoft.com/office/drawing/2014/main" id="{295B7754-7CFF-7880-B96D-89087BC4CC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3" name="5-Point Star 392">
                <a:extLst>
                  <a:ext uri="{FF2B5EF4-FFF2-40B4-BE49-F238E27FC236}">
                    <a16:creationId xmlns:a16="http://schemas.microsoft.com/office/drawing/2014/main" id="{4FC1886E-23D9-5B2A-A1CA-F00705B49E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4" name="5-Point Star 393">
                <a:extLst>
                  <a:ext uri="{FF2B5EF4-FFF2-40B4-BE49-F238E27FC236}">
                    <a16:creationId xmlns:a16="http://schemas.microsoft.com/office/drawing/2014/main" id="{77D9D4F5-C02B-3684-94C2-AA6E52E82C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5" name="5-Point Star 394">
                <a:extLst>
                  <a:ext uri="{FF2B5EF4-FFF2-40B4-BE49-F238E27FC236}">
                    <a16:creationId xmlns:a16="http://schemas.microsoft.com/office/drawing/2014/main" id="{3489CE2F-F055-FF23-C30A-C748FE4884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6" name="5-Point Star 395">
                <a:extLst>
                  <a:ext uri="{FF2B5EF4-FFF2-40B4-BE49-F238E27FC236}">
                    <a16:creationId xmlns:a16="http://schemas.microsoft.com/office/drawing/2014/main" id="{80E5B752-C72D-412E-C93C-46E99BDD0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7" name="5-Point Star 396">
                <a:extLst>
                  <a:ext uri="{FF2B5EF4-FFF2-40B4-BE49-F238E27FC236}">
                    <a16:creationId xmlns:a16="http://schemas.microsoft.com/office/drawing/2014/main" id="{9ADC9B23-26BB-EC6B-8444-8D68748EFA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8" name="5-Point Star 397">
                <a:extLst>
                  <a:ext uri="{FF2B5EF4-FFF2-40B4-BE49-F238E27FC236}">
                    <a16:creationId xmlns:a16="http://schemas.microsoft.com/office/drawing/2014/main" id="{244E9F40-BDC3-AE13-6776-7A58259B41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9B3E73-6F61-5B28-D749-C612B50668C0}"/>
              </a:ext>
            </a:extLst>
          </p:cNvPr>
          <p:cNvGrpSpPr/>
          <p:nvPr/>
        </p:nvGrpSpPr>
        <p:grpSpPr>
          <a:xfrm>
            <a:off x="2571309" y="3056418"/>
            <a:ext cx="1916230" cy="822960"/>
            <a:chOff x="2580793" y="463635"/>
            <a:chExt cx="1916230" cy="822960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296E9927-0F98-1794-FF28-214A4A3340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463635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AE258AE8-2C72-5CB0-2AA7-78BCA71AD3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463635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BA8D3B7E-AA8F-DFD7-818C-5152555124E7}"/>
                </a:ext>
              </a:extLst>
            </p:cNvPr>
            <p:cNvGrpSpPr/>
            <p:nvPr/>
          </p:nvGrpSpPr>
          <p:grpSpPr>
            <a:xfrm>
              <a:off x="2633878" y="646520"/>
              <a:ext cx="553631" cy="431233"/>
              <a:chOff x="2633878" y="646520"/>
              <a:chExt cx="553631" cy="431233"/>
            </a:xfrm>
          </p:grpSpPr>
          <p:sp>
            <p:nvSpPr>
              <p:cNvPr id="434" name="5-Point Star 433">
                <a:extLst>
                  <a:ext uri="{FF2B5EF4-FFF2-40B4-BE49-F238E27FC236}">
                    <a16:creationId xmlns:a16="http://schemas.microsoft.com/office/drawing/2014/main" id="{09E13456-8F8B-3755-9FB3-EABCFA8394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5" name="5-Point Star 434">
                <a:extLst>
                  <a:ext uri="{FF2B5EF4-FFF2-40B4-BE49-F238E27FC236}">
                    <a16:creationId xmlns:a16="http://schemas.microsoft.com/office/drawing/2014/main" id="{DF5BED6A-4EF2-CE9E-2B22-ECA87A480B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6" name="5-Point Star 435">
                <a:extLst>
                  <a:ext uri="{FF2B5EF4-FFF2-40B4-BE49-F238E27FC236}">
                    <a16:creationId xmlns:a16="http://schemas.microsoft.com/office/drawing/2014/main" id="{5E6A3E08-AC17-1BD8-E109-3C443BEC74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7" name="5-Point Star 436">
                <a:extLst>
                  <a:ext uri="{FF2B5EF4-FFF2-40B4-BE49-F238E27FC236}">
                    <a16:creationId xmlns:a16="http://schemas.microsoft.com/office/drawing/2014/main" id="{835D236A-F9C9-16EA-F165-A86080F89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8" name="5-Point Star 437">
                <a:extLst>
                  <a:ext uri="{FF2B5EF4-FFF2-40B4-BE49-F238E27FC236}">
                    <a16:creationId xmlns:a16="http://schemas.microsoft.com/office/drawing/2014/main" id="{16E4C8C1-0A0F-3954-707A-2626C305D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9" name="5-Point Star 438">
                <a:extLst>
                  <a:ext uri="{FF2B5EF4-FFF2-40B4-BE49-F238E27FC236}">
                    <a16:creationId xmlns:a16="http://schemas.microsoft.com/office/drawing/2014/main" id="{1C31FC86-3F29-9219-6FD1-CA69AF3259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0" name="5-Point Star 439">
                <a:extLst>
                  <a:ext uri="{FF2B5EF4-FFF2-40B4-BE49-F238E27FC236}">
                    <a16:creationId xmlns:a16="http://schemas.microsoft.com/office/drawing/2014/main" id="{24D33B81-0CCC-7295-9218-1F0D684634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1" name="5-Point Star 440">
                <a:extLst>
                  <a:ext uri="{FF2B5EF4-FFF2-40B4-BE49-F238E27FC236}">
                    <a16:creationId xmlns:a16="http://schemas.microsoft.com/office/drawing/2014/main" id="{A7D613AE-AFFB-71F6-3CD5-17B6B5BA6D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2" name="5-Point Star 441">
                <a:extLst>
                  <a:ext uri="{FF2B5EF4-FFF2-40B4-BE49-F238E27FC236}">
                    <a16:creationId xmlns:a16="http://schemas.microsoft.com/office/drawing/2014/main" id="{790E31BE-296D-B2BB-2259-C684EA50FD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3" name="5-Point Star 442">
                <a:extLst>
                  <a:ext uri="{FF2B5EF4-FFF2-40B4-BE49-F238E27FC236}">
                    <a16:creationId xmlns:a16="http://schemas.microsoft.com/office/drawing/2014/main" id="{3B49D42F-C914-881B-9FF2-7479662B84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4" name="5-Point Star 443">
                <a:extLst>
                  <a:ext uri="{FF2B5EF4-FFF2-40B4-BE49-F238E27FC236}">
                    <a16:creationId xmlns:a16="http://schemas.microsoft.com/office/drawing/2014/main" id="{7C2CA3FA-9D5A-2034-DE73-C5AB610389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5" name="5-Point Star 444">
                <a:extLst>
                  <a:ext uri="{FF2B5EF4-FFF2-40B4-BE49-F238E27FC236}">
                    <a16:creationId xmlns:a16="http://schemas.microsoft.com/office/drawing/2014/main" id="{11762D96-1994-2A4F-2300-54BE8AA399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6" name="5-Point Star 445">
                <a:extLst>
                  <a:ext uri="{FF2B5EF4-FFF2-40B4-BE49-F238E27FC236}">
                    <a16:creationId xmlns:a16="http://schemas.microsoft.com/office/drawing/2014/main" id="{9D82C034-0567-0E28-0D5B-D42324996C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7" name="5-Point Star 446">
                <a:extLst>
                  <a:ext uri="{FF2B5EF4-FFF2-40B4-BE49-F238E27FC236}">
                    <a16:creationId xmlns:a16="http://schemas.microsoft.com/office/drawing/2014/main" id="{13332268-F9A9-8E99-5883-C81D9B78B5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8" name="5-Point Star 447">
                <a:extLst>
                  <a:ext uri="{FF2B5EF4-FFF2-40B4-BE49-F238E27FC236}">
                    <a16:creationId xmlns:a16="http://schemas.microsoft.com/office/drawing/2014/main" id="{A5727FA4-B132-AC57-5A0A-36838D6DCD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67D375FF-BF87-1840-838E-79A7F4B7EFD4}"/>
                </a:ext>
              </a:extLst>
            </p:cNvPr>
            <p:cNvGrpSpPr/>
            <p:nvPr/>
          </p:nvGrpSpPr>
          <p:grpSpPr>
            <a:xfrm>
              <a:off x="3887891" y="646520"/>
              <a:ext cx="553631" cy="431233"/>
              <a:chOff x="2633878" y="646520"/>
              <a:chExt cx="553631" cy="431233"/>
            </a:xfrm>
          </p:grpSpPr>
          <p:sp>
            <p:nvSpPr>
              <p:cNvPr id="419" name="5-Point Star 418">
                <a:extLst>
                  <a:ext uri="{FF2B5EF4-FFF2-40B4-BE49-F238E27FC236}">
                    <a16:creationId xmlns:a16="http://schemas.microsoft.com/office/drawing/2014/main" id="{6CB6F7E4-81BA-F748-6FE5-858B6674EC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0" name="5-Point Star 419">
                <a:extLst>
                  <a:ext uri="{FF2B5EF4-FFF2-40B4-BE49-F238E27FC236}">
                    <a16:creationId xmlns:a16="http://schemas.microsoft.com/office/drawing/2014/main" id="{02134473-C11C-C133-BEA3-BE6CA8D11B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1" name="5-Point Star 420">
                <a:extLst>
                  <a:ext uri="{FF2B5EF4-FFF2-40B4-BE49-F238E27FC236}">
                    <a16:creationId xmlns:a16="http://schemas.microsoft.com/office/drawing/2014/main" id="{B740D871-1FD9-CB9E-FF47-4EB560249B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2" name="5-Point Star 421">
                <a:extLst>
                  <a:ext uri="{FF2B5EF4-FFF2-40B4-BE49-F238E27FC236}">
                    <a16:creationId xmlns:a16="http://schemas.microsoft.com/office/drawing/2014/main" id="{79C514D3-DCA4-A5C8-7CBE-C2C85B8652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3" name="5-Point Star 422">
                <a:extLst>
                  <a:ext uri="{FF2B5EF4-FFF2-40B4-BE49-F238E27FC236}">
                    <a16:creationId xmlns:a16="http://schemas.microsoft.com/office/drawing/2014/main" id="{BC368092-F4E1-EC10-E742-A5C3D25070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4" name="5-Point Star 423">
                <a:extLst>
                  <a:ext uri="{FF2B5EF4-FFF2-40B4-BE49-F238E27FC236}">
                    <a16:creationId xmlns:a16="http://schemas.microsoft.com/office/drawing/2014/main" id="{430386E5-CB58-1110-C65D-D7C58EB4B5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5" name="5-Point Star 424">
                <a:extLst>
                  <a:ext uri="{FF2B5EF4-FFF2-40B4-BE49-F238E27FC236}">
                    <a16:creationId xmlns:a16="http://schemas.microsoft.com/office/drawing/2014/main" id="{843FEF52-98C5-77B5-9F30-BE58887074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6" name="5-Point Star 425">
                <a:extLst>
                  <a:ext uri="{FF2B5EF4-FFF2-40B4-BE49-F238E27FC236}">
                    <a16:creationId xmlns:a16="http://schemas.microsoft.com/office/drawing/2014/main" id="{A6115287-C22B-A58F-4DAC-36F4FDDD89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7" name="5-Point Star 426">
                <a:extLst>
                  <a:ext uri="{FF2B5EF4-FFF2-40B4-BE49-F238E27FC236}">
                    <a16:creationId xmlns:a16="http://schemas.microsoft.com/office/drawing/2014/main" id="{36A56580-585E-B3F2-537C-EE8A2B0388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8" name="5-Point Star 427">
                <a:extLst>
                  <a:ext uri="{FF2B5EF4-FFF2-40B4-BE49-F238E27FC236}">
                    <a16:creationId xmlns:a16="http://schemas.microsoft.com/office/drawing/2014/main" id="{E5F97DEC-29D6-652D-895D-2B247C724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9" name="5-Point Star 428">
                <a:extLst>
                  <a:ext uri="{FF2B5EF4-FFF2-40B4-BE49-F238E27FC236}">
                    <a16:creationId xmlns:a16="http://schemas.microsoft.com/office/drawing/2014/main" id="{705A4FEC-CAE3-66FB-9B4C-157428DF7F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0" name="5-Point Star 429">
                <a:extLst>
                  <a:ext uri="{FF2B5EF4-FFF2-40B4-BE49-F238E27FC236}">
                    <a16:creationId xmlns:a16="http://schemas.microsoft.com/office/drawing/2014/main" id="{29B15F99-A9FA-0D8E-6015-6CF443EF7A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1" name="5-Point Star 430">
                <a:extLst>
                  <a:ext uri="{FF2B5EF4-FFF2-40B4-BE49-F238E27FC236}">
                    <a16:creationId xmlns:a16="http://schemas.microsoft.com/office/drawing/2014/main" id="{0770A064-585B-0C91-9CA5-3CD7D17A3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2" name="5-Point Star 431">
                <a:extLst>
                  <a:ext uri="{FF2B5EF4-FFF2-40B4-BE49-F238E27FC236}">
                    <a16:creationId xmlns:a16="http://schemas.microsoft.com/office/drawing/2014/main" id="{261DA03C-3297-AD5D-C116-3D8FD6DFF2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3" name="5-Point Star 432">
                <a:extLst>
                  <a:ext uri="{FF2B5EF4-FFF2-40B4-BE49-F238E27FC236}">
                    <a16:creationId xmlns:a16="http://schemas.microsoft.com/office/drawing/2014/main" id="{04AE6D4D-D3C9-E3DF-F974-393F58AA10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3318C10F-FF1D-EB20-9135-B1AFB52A80BC}"/>
              </a:ext>
            </a:extLst>
          </p:cNvPr>
          <p:cNvGrpSpPr/>
          <p:nvPr/>
        </p:nvGrpSpPr>
        <p:grpSpPr>
          <a:xfrm>
            <a:off x="2575861" y="5658166"/>
            <a:ext cx="1916230" cy="822960"/>
            <a:chOff x="2580793" y="463635"/>
            <a:chExt cx="1916230" cy="822960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59AC9893-8628-FA6D-A7E6-7C0CA2D6EB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463635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FDE27BE1-E8A9-7A39-C794-6F11E594F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463635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8FFECC14-05BC-3D26-B262-C0B588BFFA0E}"/>
                </a:ext>
              </a:extLst>
            </p:cNvPr>
            <p:cNvGrpSpPr/>
            <p:nvPr/>
          </p:nvGrpSpPr>
          <p:grpSpPr>
            <a:xfrm>
              <a:off x="2633878" y="646520"/>
              <a:ext cx="553631" cy="431233"/>
              <a:chOff x="2633878" y="646520"/>
              <a:chExt cx="553631" cy="431233"/>
            </a:xfrm>
          </p:grpSpPr>
          <p:sp>
            <p:nvSpPr>
              <p:cNvPr id="469" name="5-Point Star 468">
                <a:extLst>
                  <a:ext uri="{FF2B5EF4-FFF2-40B4-BE49-F238E27FC236}">
                    <a16:creationId xmlns:a16="http://schemas.microsoft.com/office/drawing/2014/main" id="{C6D15169-8E57-1EE9-7110-71713BD18F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0" name="5-Point Star 469">
                <a:extLst>
                  <a:ext uri="{FF2B5EF4-FFF2-40B4-BE49-F238E27FC236}">
                    <a16:creationId xmlns:a16="http://schemas.microsoft.com/office/drawing/2014/main" id="{98B82B7F-121D-741B-4540-1BC7D65A8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1" name="5-Point Star 470">
                <a:extLst>
                  <a:ext uri="{FF2B5EF4-FFF2-40B4-BE49-F238E27FC236}">
                    <a16:creationId xmlns:a16="http://schemas.microsoft.com/office/drawing/2014/main" id="{BC102378-400A-9972-B16B-E91E963E0C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2" name="5-Point Star 471">
                <a:extLst>
                  <a:ext uri="{FF2B5EF4-FFF2-40B4-BE49-F238E27FC236}">
                    <a16:creationId xmlns:a16="http://schemas.microsoft.com/office/drawing/2014/main" id="{A3FC086D-83E9-C323-8E8C-658BDB29AE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3" name="5-Point Star 472">
                <a:extLst>
                  <a:ext uri="{FF2B5EF4-FFF2-40B4-BE49-F238E27FC236}">
                    <a16:creationId xmlns:a16="http://schemas.microsoft.com/office/drawing/2014/main" id="{7E2FCC4D-786A-29D1-BD67-085EEC81CD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4" name="5-Point Star 473">
                <a:extLst>
                  <a:ext uri="{FF2B5EF4-FFF2-40B4-BE49-F238E27FC236}">
                    <a16:creationId xmlns:a16="http://schemas.microsoft.com/office/drawing/2014/main" id="{18253AA5-C5F8-C0EF-A42F-3DCA91F4C4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5" name="5-Point Star 474">
                <a:extLst>
                  <a:ext uri="{FF2B5EF4-FFF2-40B4-BE49-F238E27FC236}">
                    <a16:creationId xmlns:a16="http://schemas.microsoft.com/office/drawing/2014/main" id="{86DEAD39-3614-B616-584A-F6E89DED8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6" name="5-Point Star 475">
                <a:extLst>
                  <a:ext uri="{FF2B5EF4-FFF2-40B4-BE49-F238E27FC236}">
                    <a16:creationId xmlns:a16="http://schemas.microsoft.com/office/drawing/2014/main" id="{3661D703-9822-0CA6-D840-3A84E3F775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7" name="5-Point Star 476">
                <a:extLst>
                  <a:ext uri="{FF2B5EF4-FFF2-40B4-BE49-F238E27FC236}">
                    <a16:creationId xmlns:a16="http://schemas.microsoft.com/office/drawing/2014/main" id="{9DC31F5B-33B5-4E3F-3E18-1AB739C64B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8" name="5-Point Star 477">
                <a:extLst>
                  <a:ext uri="{FF2B5EF4-FFF2-40B4-BE49-F238E27FC236}">
                    <a16:creationId xmlns:a16="http://schemas.microsoft.com/office/drawing/2014/main" id="{F5A1F823-0591-E5EA-5B36-960D0F1EF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9" name="5-Point Star 478">
                <a:extLst>
                  <a:ext uri="{FF2B5EF4-FFF2-40B4-BE49-F238E27FC236}">
                    <a16:creationId xmlns:a16="http://schemas.microsoft.com/office/drawing/2014/main" id="{67A45E42-1619-B577-D2AD-41956AD9A1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0" name="5-Point Star 479">
                <a:extLst>
                  <a:ext uri="{FF2B5EF4-FFF2-40B4-BE49-F238E27FC236}">
                    <a16:creationId xmlns:a16="http://schemas.microsoft.com/office/drawing/2014/main" id="{6F80EC71-4ABF-48B5-9461-903BE94074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1" name="5-Point Star 480">
                <a:extLst>
                  <a:ext uri="{FF2B5EF4-FFF2-40B4-BE49-F238E27FC236}">
                    <a16:creationId xmlns:a16="http://schemas.microsoft.com/office/drawing/2014/main" id="{25D7EA7D-5DDD-DD11-4C55-7DC52755C3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2" name="5-Point Star 481">
                <a:extLst>
                  <a:ext uri="{FF2B5EF4-FFF2-40B4-BE49-F238E27FC236}">
                    <a16:creationId xmlns:a16="http://schemas.microsoft.com/office/drawing/2014/main" id="{9E8C1AAA-0F99-6AE5-5902-BB4AB1D56A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3" name="5-Point Star 482">
                <a:extLst>
                  <a:ext uri="{FF2B5EF4-FFF2-40B4-BE49-F238E27FC236}">
                    <a16:creationId xmlns:a16="http://schemas.microsoft.com/office/drawing/2014/main" id="{5FF21DD6-16EA-B8FB-A665-443AB541C1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23E2A778-B83E-37BA-D096-334C4695A653}"/>
                </a:ext>
              </a:extLst>
            </p:cNvPr>
            <p:cNvGrpSpPr/>
            <p:nvPr/>
          </p:nvGrpSpPr>
          <p:grpSpPr>
            <a:xfrm>
              <a:off x="3887891" y="646520"/>
              <a:ext cx="553631" cy="431233"/>
              <a:chOff x="2633878" y="646520"/>
              <a:chExt cx="553631" cy="431233"/>
            </a:xfrm>
          </p:grpSpPr>
          <p:sp>
            <p:nvSpPr>
              <p:cNvPr id="454" name="5-Point Star 453">
                <a:extLst>
                  <a:ext uri="{FF2B5EF4-FFF2-40B4-BE49-F238E27FC236}">
                    <a16:creationId xmlns:a16="http://schemas.microsoft.com/office/drawing/2014/main" id="{30E07E5C-3B13-F406-80AD-882389F452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5" name="5-Point Star 454">
                <a:extLst>
                  <a:ext uri="{FF2B5EF4-FFF2-40B4-BE49-F238E27FC236}">
                    <a16:creationId xmlns:a16="http://schemas.microsoft.com/office/drawing/2014/main" id="{B06F1E41-400A-F6EC-C902-D22962135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6" name="5-Point Star 455">
                <a:extLst>
                  <a:ext uri="{FF2B5EF4-FFF2-40B4-BE49-F238E27FC236}">
                    <a16:creationId xmlns:a16="http://schemas.microsoft.com/office/drawing/2014/main" id="{5509990D-A706-2992-85E2-424E8C1BC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7" name="5-Point Star 456">
                <a:extLst>
                  <a:ext uri="{FF2B5EF4-FFF2-40B4-BE49-F238E27FC236}">
                    <a16:creationId xmlns:a16="http://schemas.microsoft.com/office/drawing/2014/main" id="{A315E398-E2C5-3E44-7B43-849A55E12C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8" name="5-Point Star 457">
                <a:extLst>
                  <a:ext uri="{FF2B5EF4-FFF2-40B4-BE49-F238E27FC236}">
                    <a16:creationId xmlns:a16="http://schemas.microsoft.com/office/drawing/2014/main" id="{BC22550D-8CA0-0AAE-6BB2-E2BA53AB2F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5-Point Star 458">
                <a:extLst>
                  <a:ext uri="{FF2B5EF4-FFF2-40B4-BE49-F238E27FC236}">
                    <a16:creationId xmlns:a16="http://schemas.microsoft.com/office/drawing/2014/main" id="{22D2B419-5070-21E2-D41C-39B576A425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0" name="5-Point Star 459">
                <a:extLst>
                  <a:ext uri="{FF2B5EF4-FFF2-40B4-BE49-F238E27FC236}">
                    <a16:creationId xmlns:a16="http://schemas.microsoft.com/office/drawing/2014/main" id="{8DDDAFB9-688E-B550-8ADC-E6844269DE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5-Point Star 460">
                <a:extLst>
                  <a:ext uri="{FF2B5EF4-FFF2-40B4-BE49-F238E27FC236}">
                    <a16:creationId xmlns:a16="http://schemas.microsoft.com/office/drawing/2014/main" id="{93512E25-D1E5-D4BB-70D5-D220045655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2" name="5-Point Star 461">
                <a:extLst>
                  <a:ext uri="{FF2B5EF4-FFF2-40B4-BE49-F238E27FC236}">
                    <a16:creationId xmlns:a16="http://schemas.microsoft.com/office/drawing/2014/main" id="{35297A38-7424-2656-8207-EA2060D615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5-Point Star 462">
                <a:extLst>
                  <a:ext uri="{FF2B5EF4-FFF2-40B4-BE49-F238E27FC236}">
                    <a16:creationId xmlns:a16="http://schemas.microsoft.com/office/drawing/2014/main" id="{461CA6FD-3C89-0C5D-6B8C-C804B8D5D0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4" name="5-Point Star 463">
                <a:extLst>
                  <a:ext uri="{FF2B5EF4-FFF2-40B4-BE49-F238E27FC236}">
                    <a16:creationId xmlns:a16="http://schemas.microsoft.com/office/drawing/2014/main" id="{3C2F1A4B-6360-5F2B-17BD-AA60D30DEE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5-Point Star 464">
                <a:extLst>
                  <a:ext uri="{FF2B5EF4-FFF2-40B4-BE49-F238E27FC236}">
                    <a16:creationId xmlns:a16="http://schemas.microsoft.com/office/drawing/2014/main" id="{5E379A3E-5F0E-DB42-1083-EF9ED17840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6" name="5-Point Star 465">
                <a:extLst>
                  <a:ext uri="{FF2B5EF4-FFF2-40B4-BE49-F238E27FC236}">
                    <a16:creationId xmlns:a16="http://schemas.microsoft.com/office/drawing/2014/main" id="{5CF44A85-A3D8-ED81-C531-02E1946C6C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7" name="5-Point Star 466">
                <a:extLst>
                  <a:ext uri="{FF2B5EF4-FFF2-40B4-BE49-F238E27FC236}">
                    <a16:creationId xmlns:a16="http://schemas.microsoft.com/office/drawing/2014/main" id="{B9E1205F-9B4A-7815-C5DB-52EFE4AABB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8" name="5-Point Star 467">
                <a:extLst>
                  <a:ext uri="{FF2B5EF4-FFF2-40B4-BE49-F238E27FC236}">
                    <a16:creationId xmlns:a16="http://schemas.microsoft.com/office/drawing/2014/main" id="{272B1045-259E-6193-F009-B8A5591484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A9CF6C21-18E6-9557-DEF9-275F7AE18347}"/>
              </a:ext>
            </a:extLst>
          </p:cNvPr>
          <p:cNvGrpSpPr/>
          <p:nvPr/>
        </p:nvGrpSpPr>
        <p:grpSpPr>
          <a:xfrm>
            <a:off x="2586959" y="1761696"/>
            <a:ext cx="1916230" cy="822960"/>
            <a:chOff x="2580793" y="463635"/>
            <a:chExt cx="1916230" cy="822960"/>
          </a:xfrm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D569CC92-8C95-D754-CB85-0D51AC282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0793" y="463635"/>
              <a:ext cx="664632" cy="822960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0B788A43-DB57-660A-7CE7-C0446E92D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2391" y="463635"/>
              <a:ext cx="664632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BB2332E1-3318-2F49-6BA1-A9762A02EF06}"/>
                </a:ext>
              </a:extLst>
            </p:cNvPr>
            <p:cNvGrpSpPr/>
            <p:nvPr/>
          </p:nvGrpSpPr>
          <p:grpSpPr>
            <a:xfrm>
              <a:off x="2633878" y="646520"/>
              <a:ext cx="553631" cy="431233"/>
              <a:chOff x="2633878" y="646520"/>
              <a:chExt cx="553631" cy="431233"/>
            </a:xfrm>
          </p:grpSpPr>
          <p:sp>
            <p:nvSpPr>
              <p:cNvPr id="504" name="5-Point Star 503">
                <a:extLst>
                  <a:ext uri="{FF2B5EF4-FFF2-40B4-BE49-F238E27FC236}">
                    <a16:creationId xmlns:a16="http://schemas.microsoft.com/office/drawing/2014/main" id="{51505546-1EC2-8DAF-020F-7FF2C6B660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5" name="5-Point Star 504">
                <a:extLst>
                  <a:ext uri="{FF2B5EF4-FFF2-40B4-BE49-F238E27FC236}">
                    <a16:creationId xmlns:a16="http://schemas.microsoft.com/office/drawing/2014/main" id="{049318BE-7A40-9A88-EED5-0EA8294637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6" name="5-Point Star 505">
                <a:extLst>
                  <a:ext uri="{FF2B5EF4-FFF2-40B4-BE49-F238E27FC236}">
                    <a16:creationId xmlns:a16="http://schemas.microsoft.com/office/drawing/2014/main" id="{2FC036B8-3044-C631-15AA-8E5994546F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7" name="5-Point Star 506">
                <a:extLst>
                  <a:ext uri="{FF2B5EF4-FFF2-40B4-BE49-F238E27FC236}">
                    <a16:creationId xmlns:a16="http://schemas.microsoft.com/office/drawing/2014/main" id="{1CE5D957-6180-EDE8-480B-8F1C09B94A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8" name="5-Point Star 507">
                <a:extLst>
                  <a:ext uri="{FF2B5EF4-FFF2-40B4-BE49-F238E27FC236}">
                    <a16:creationId xmlns:a16="http://schemas.microsoft.com/office/drawing/2014/main" id="{EB9C1244-71A9-7BF2-089B-478E729407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9" name="5-Point Star 508">
                <a:extLst>
                  <a:ext uri="{FF2B5EF4-FFF2-40B4-BE49-F238E27FC236}">
                    <a16:creationId xmlns:a16="http://schemas.microsoft.com/office/drawing/2014/main" id="{93BE5CCA-F15F-57DF-7DAA-68951695A9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0" name="5-Point Star 509">
                <a:extLst>
                  <a:ext uri="{FF2B5EF4-FFF2-40B4-BE49-F238E27FC236}">
                    <a16:creationId xmlns:a16="http://schemas.microsoft.com/office/drawing/2014/main" id="{2746319E-B7DD-1E27-8B12-F9CEA2727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1" name="5-Point Star 510">
                <a:extLst>
                  <a:ext uri="{FF2B5EF4-FFF2-40B4-BE49-F238E27FC236}">
                    <a16:creationId xmlns:a16="http://schemas.microsoft.com/office/drawing/2014/main" id="{3A282934-BE59-6AC4-E37D-6C99D3D382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2" name="5-Point Star 511">
                <a:extLst>
                  <a:ext uri="{FF2B5EF4-FFF2-40B4-BE49-F238E27FC236}">
                    <a16:creationId xmlns:a16="http://schemas.microsoft.com/office/drawing/2014/main" id="{911B31FC-AF13-5C9C-BA66-2E0ED02878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3" name="5-Point Star 512">
                <a:extLst>
                  <a:ext uri="{FF2B5EF4-FFF2-40B4-BE49-F238E27FC236}">
                    <a16:creationId xmlns:a16="http://schemas.microsoft.com/office/drawing/2014/main" id="{DDB929E4-367E-2583-A3D5-C08F952C2D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4" name="5-Point Star 513">
                <a:extLst>
                  <a:ext uri="{FF2B5EF4-FFF2-40B4-BE49-F238E27FC236}">
                    <a16:creationId xmlns:a16="http://schemas.microsoft.com/office/drawing/2014/main" id="{3F0A2473-2DFA-B97E-21CB-FA29DBC5DF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5" name="5-Point Star 514">
                <a:extLst>
                  <a:ext uri="{FF2B5EF4-FFF2-40B4-BE49-F238E27FC236}">
                    <a16:creationId xmlns:a16="http://schemas.microsoft.com/office/drawing/2014/main" id="{6C7B0BC8-BDCF-9992-7078-D8F089F6C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6" name="5-Point Star 515">
                <a:extLst>
                  <a:ext uri="{FF2B5EF4-FFF2-40B4-BE49-F238E27FC236}">
                    <a16:creationId xmlns:a16="http://schemas.microsoft.com/office/drawing/2014/main" id="{B368058B-6168-4D13-07FF-01A4278A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7" name="5-Point Star 516">
                <a:extLst>
                  <a:ext uri="{FF2B5EF4-FFF2-40B4-BE49-F238E27FC236}">
                    <a16:creationId xmlns:a16="http://schemas.microsoft.com/office/drawing/2014/main" id="{904A6509-44F2-9604-F1F5-AFAD3B9FA0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8" name="5-Point Star 517">
                <a:extLst>
                  <a:ext uri="{FF2B5EF4-FFF2-40B4-BE49-F238E27FC236}">
                    <a16:creationId xmlns:a16="http://schemas.microsoft.com/office/drawing/2014/main" id="{165365B4-D1C2-33E3-9C4B-F73BC156C5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A634F0CC-EC7C-C607-5BBC-E4FD92F923AB}"/>
                </a:ext>
              </a:extLst>
            </p:cNvPr>
            <p:cNvGrpSpPr/>
            <p:nvPr/>
          </p:nvGrpSpPr>
          <p:grpSpPr>
            <a:xfrm>
              <a:off x="3887891" y="646520"/>
              <a:ext cx="553631" cy="431233"/>
              <a:chOff x="2633878" y="646520"/>
              <a:chExt cx="553631" cy="431233"/>
            </a:xfrm>
          </p:grpSpPr>
          <p:sp>
            <p:nvSpPr>
              <p:cNvPr id="489" name="5-Point Star 488">
                <a:extLst>
                  <a:ext uri="{FF2B5EF4-FFF2-40B4-BE49-F238E27FC236}">
                    <a16:creationId xmlns:a16="http://schemas.microsoft.com/office/drawing/2014/main" id="{2E79DA20-6337-55E5-62E6-232417BA87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0" name="5-Point Star 489">
                <a:extLst>
                  <a:ext uri="{FF2B5EF4-FFF2-40B4-BE49-F238E27FC236}">
                    <a16:creationId xmlns:a16="http://schemas.microsoft.com/office/drawing/2014/main" id="{DDC33DB0-269E-71DD-F1F5-7A926D166C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1" name="5-Point Star 490">
                <a:extLst>
                  <a:ext uri="{FF2B5EF4-FFF2-40B4-BE49-F238E27FC236}">
                    <a16:creationId xmlns:a16="http://schemas.microsoft.com/office/drawing/2014/main" id="{8A3BD9D7-73CF-A94C-5B17-054FC5E96A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2" name="5-Point Star 491">
                <a:extLst>
                  <a:ext uri="{FF2B5EF4-FFF2-40B4-BE49-F238E27FC236}">
                    <a16:creationId xmlns:a16="http://schemas.microsoft.com/office/drawing/2014/main" id="{667214CF-0A44-1FB8-3736-1A754A4574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5-Point Star 492">
                <a:extLst>
                  <a:ext uri="{FF2B5EF4-FFF2-40B4-BE49-F238E27FC236}">
                    <a16:creationId xmlns:a16="http://schemas.microsoft.com/office/drawing/2014/main" id="{01D5D608-43FA-CC95-CCF3-2C14C4DC11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646520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4" name="5-Point Star 493">
                <a:extLst>
                  <a:ext uri="{FF2B5EF4-FFF2-40B4-BE49-F238E27FC236}">
                    <a16:creationId xmlns:a16="http://schemas.microsoft.com/office/drawing/2014/main" id="{CD2C83E7-877F-C5DA-E20C-09C325822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0801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5" name="5-Point Star 494">
                <a:extLst>
                  <a:ext uri="{FF2B5EF4-FFF2-40B4-BE49-F238E27FC236}">
                    <a16:creationId xmlns:a16="http://schemas.microsoft.com/office/drawing/2014/main" id="{3A4193E0-79C3-8376-49EB-CC85FF8FB3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5002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6" name="5-Point Star 495">
                <a:extLst>
                  <a:ext uri="{FF2B5EF4-FFF2-40B4-BE49-F238E27FC236}">
                    <a16:creationId xmlns:a16="http://schemas.microsoft.com/office/drawing/2014/main" id="{B64ECD83-5442-7A21-F560-011C054EDD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2174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7" name="5-Point Star 496">
                <a:extLst>
                  <a:ext uri="{FF2B5EF4-FFF2-40B4-BE49-F238E27FC236}">
                    <a16:creationId xmlns:a16="http://schemas.microsoft.com/office/drawing/2014/main" id="{FADED08E-2C44-329A-7152-AE5C137CED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1397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8" name="5-Point Star 497">
                <a:extLst>
                  <a:ext uri="{FF2B5EF4-FFF2-40B4-BE49-F238E27FC236}">
                    <a16:creationId xmlns:a16="http://schemas.microsoft.com/office/drawing/2014/main" id="{483ED7D8-AE68-3830-40DE-6CDD7E2487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1363" y="806956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5-Point Star 498">
                <a:extLst>
                  <a:ext uri="{FF2B5EF4-FFF2-40B4-BE49-F238E27FC236}">
                    <a16:creationId xmlns:a16="http://schemas.microsoft.com/office/drawing/2014/main" id="{3126B21F-F561-3202-F7F1-C0A63451DB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33878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0" name="5-Point Star 499">
                <a:extLst>
                  <a:ext uri="{FF2B5EF4-FFF2-40B4-BE49-F238E27FC236}">
                    <a16:creationId xmlns:a16="http://schemas.microsoft.com/office/drawing/2014/main" id="{53607CB3-9A71-5596-84BD-F15BC13A92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310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5-Point Star 500">
                <a:extLst>
                  <a:ext uri="{FF2B5EF4-FFF2-40B4-BE49-F238E27FC236}">
                    <a16:creationId xmlns:a16="http://schemas.microsoft.com/office/drawing/2014/main" id="{3F01EE35-4BB2-EAA0-5F02-F339EC947D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251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2" name="5-Point Star 501">
                <a:extLst>
                  <a:ext uri="{FF2B5EF4-FFF2-40B4-BE49-F238E27FC236}">
                    <a16:creationId xmlns:a16="http://schemas.microsoft.com/office/drawing/2014/main" id="{15A7AE8F-1E43-3052-4132-BD7627750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4474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5-Point Star 502">
                <a:extLst>
                  <a:ext uri="{FF2B5EF4-FFF2-40B4-BE49-F238E27FC236}">
                    <a16:creationId xmlns:a16="http://schemas.microsoft.com/office/drawing/2014/main" id="{575AA64E-1251-7103-7B6B-A98B98B5C3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4440" y="968025"/>
                <a:ext cx="116146" cy="109728"/>
              </a:xfrm>
              <a:prstGeom prst="star5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890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D83BD-75EB-82DC-FBE2-7BEB10061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22A4D29B-FA89-A6B1-5403-9B3FECF4B27C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4060255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D82F6EBC-61FF-1996-6953-8568DDDF18C4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2763318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40EA8A2E-0A36-B072-5493-D84BE78361F8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5357193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34A6AE3B-D24A-421E-462A-90F7BB5CBA48}"/>
              </a:ext>
            </a:extLst>
          </p:cNvPr>
          <p:cNvSpPr/>
          <p:nvPr/>
        </p:nvSpPr>
        <p:spPr>
          <a:xfrm>
            <a:off x="2386027" y="5428673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FBC791E-91EB-F7FC-97B7-2926387202C7}"/>
              </a:ext>
            </a:extLst>
          </p:cNvPr>
          <p:cNvSpPr/>
          <p:nvPr/>
        </p:nvSpPr>
        <p:spPr>
          <a:xfrm>
            <a:off x="2386028" y="4134333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92C9F58-4FCE-0A20-E694-C56628BCB8EB}"/>
              </a:ext>
            </a:extLst>
          </p:cNvPr>
          <p:cNvSpPr/>
          <p:nvPr/>
        </p:nvSpPr>
        <p:spPr>
          <a:xfrm>
            <a:off x="2386029" y="2839544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5618B6F2-063D-9F3E-497C-56ED660038F2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169444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C15BB5-5BBE-6E56-4138-29A92D3B5CD0}"/>
              </a:ext>
            </a:extLst>
          </p:cNvPr>
          <p:cNvSpPr/>
          <p:nvPr/>
        </p:nvSpPr>
        <p:spPr>
          <a:xfrm>
            <a:off x="2397125" y="247667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2" descr="62+ Thousand Computer Monitor Cartoon Royalty-Free Images, Stock Photos &amp;  Pictures | Shutterstock">
            <a:extLst>
              <a:ext uri="{FF2B5EF4-FFF2-40B4-BE49-F238E27FC236}">
                <a16:creationId xmlns:a16="http://schemas.microsoft.com/office/drawing/2014/main" id="{48E608DB-88A9-D33F-3DEE-C3CFD365F13C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t="12667" r="4489" b="26934"/>
          <a:stretch/>
        </p:blipFill>
        <p:spPr bwMode="auto">
          <a:xfrm>
            <a:off x="2304510" y="1466381"/>
            <a:ext cx="246888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E7E2FC35-B218-99DB-5D0D-C26984ACDE67}"/>
              </a:ext>
            </a:extLst>
          </p:cNvPr>
          <p:cNvSpPr/>
          <p:nvPr/>
        </p:nvSpPr>
        <p:spPr>
          <a:xfrm>
            <a:off x="2386030" y="1545362"/>
            <a:ext cx="2295899" cy="9982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EA450F08-2886-6D60-F2A1-607792FB86F9}"/>
              </a:ext>
            </a:extLst>
          </p:cNvPr>
          <p:cNvGrpSpPr/>
          <p:nvPr/>
        </p:nvGrpSpPr>
        <p:grpSpPr>
          <a:xfrm>
            <a:off x="2571309" y="334428"/>
            <a:ext cx="680282" cy="6017491"/>
            <a:chOff x="2571309" y="334428"/>
            <a:chExt cx="680282" cy="6017491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48159CE2-315C-F8B8-60F5-110713361FB9}"/>
                </a:ext>
              </a:extLst>
            </p:cNvPr>
            <p:cNvGrpSpPr/>
            <p:nvPr/>
          </p:nvGrpSpPr>
          <p:grpSpPr>
            <a:xfrm>
              <a:off x="2571309" y="4222000"/>
              <a:ext cx="664632" cy="822960"/>
              <a:chOff x="2571309" y="4222000"/>
              <a:chExt cx="664632" cy="82296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A65FCD-988C-E486-CE98-8446A4E975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309" y="4222000"/>
                <a:ext cx="664632" cy="822960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1C16C72-AACA-3250-F629-C7C440030BAA}"/>
                  </a:ext>
                </a:extLst>
              </p:cNvPr>
              <p:cNvGrpSpPr/>
              <p:nvPr/>
            </p:nvGrpSpPr>
            <p:grpSpPr>
              <a:xfrm>
                <a:off x="2624394" y="4404885"/>
                <a:ext cx="553631" cy="431233"/>
                <a:chOff x="2633878" y="646520"/>
                <a:chExt cx="553631" cy="431233"/>
              </a:xfrm>
            </p:grpSpPr>
            <p:sp>
              <p:nvSpPr>
                <p:cNvPr id="28" name="5-Point Star 27">
                  <a:extLst>
                    <a:ext uri="{FF2B5EF4-FFF2-40B4-BE49-F238E27FC236}">
                      <a16:creationId xmlns:a16="http://schemas.microsoft.com/office/drawing/2014/main" id="{055152CC-3B7E-E4A8-40C6-B7AB56ABD1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5-Point Star 28">
                  <a:extLst>
                    <a:ext uri="{FF2B5EF4-FFF2-40B4-BE49-F238E27FC236}">
                      <a16:creationId xmlns:a16="http://schemas.microsoft.com/office/drawing/2014/main" id="{31A2BB90-F0CE-B760-59C4-8CAD7F003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5-Point Star 29">
                  <a:extLst>
                    <a:ext uri="{FF2B5EF4-FFF2-40B4-BE49-F238E27FC236}">
                      <a16:creationId xmlns:a16="http://schemas.microsoft.com/office/drawing/2014/main" id="{2638828C-73BC-E345-F46E-9948BAD851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5-Point Star 30">
                  <a:extLst>
                    <a:ext uri="{FF2B5EF4-FFF2-40B4-BE49-F238E27FC236}">
                      <a16:creationId xmlns:a16="http://schemas.microsoft.com/office/drawing/2014/main" id="{EF3117CB-A184-8938-B899-7EC677C09F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5-Point Star 31">
                  <a:extLst>
                    <a:ext uri="{FF2B5EF4-FFF2-40B4-BE49-F238E27FC236}">
                      <a16:creationId xmlns:a16="http://schemas.microsoft.com/office/drawing/2014/main" id="{2F96A3C9-671F-2F02-BBB1-02CD4B568E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5-Point Star 32">
                  <a:extLst>
                    <a:ext uri="{FF2B5EF4-FFF2-40B4-BE49-F238E27FC236}">
                      <a16:creationId xmlns:a16="http://schemas.microsoft.com/office/drawing/2014/main" id="{BA8D1EC0-C2DB-9A31-DB19-D773A14DF1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5-Point Star 33">
                  <a:extLst>
                    <a:ext uri="{FF2B5EF4-FFF2-40B4-BE49-F238E27FC236}">
                      <a16:creationId xmlns:a16="http://schemas.microsoft.com/office/drawing/2014/main" id="{CC38A0C7-EDC2-B703-96A8-03AD0D2877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5-Point Star 34">
                  <a:extLst>
                    <a:ext uri="{FF2B5EF4-FFF2-40B4-BE49-F238E27FC236}">
                      <a16:creationId xmlns:a16="http://schemas.microsoft.com/office/drawing/2014/main" id="{C970C24A-9739-1AF5-B382-55929AD2D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5-Point Star 35">
                  <a:extLst>
                    <a:ext uri="{FF2B5EF4-FFF2-40B4-BE49-F238E27FC236}">
                      <a16:creationId xmlns:a16="http://schemas.microsoft.com/office/drawing/2014/main" id="{02786B8A-3F50-9013-B4B0-74829C811B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5-Point Star 36">
                  <a:extLst>
                    <a:ext uri="{FF2B5EF4-FFF2-40B4-BE49-F238E27FC236}">
                      <a16:creationId xmlns:a16="http://schemas.microsoft.com/office/drawing/2014/main" id="{ECDB38D4-5332-EC82-3CF4-E7B245C6D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5-Point Star 37">
                  <a:extLst>
                    <a:ext uri="{FF2B5EF4-FFF2-40B4-BE49-F238E27FC236}">
                      <a16:creationId xmlns:a16="http://schemas.microsoft.com/office/drawing/2014/main" id="{12D62914-6033-13A5-8F60-FED43D3CF6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5-Point Star 38">
                  <a:extLst>
                    <a:ext uri="{FF2B5EF4-FFF2-40B4-BE49-F238E27FC236}">
                      <a16:creationId xmlns:a16="http://schemas.microsoft.com/office/drawing/2014/main" id="{EEF6DA04-680F-537D-366F-F22441C6DF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5-Point Star 39">
                  <a:extLst>
                    <a:ext uri="{FF2B5EF4-FFF2-40B4-BE49-F238E27FC236}">
                      <a16:creationId xmlns:a16="http://schemas.microsoft.com/office/drawing/2014/main" id="{CE40ADA7-C173-E5BD-83F1-78F436C598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5-Point Star 40">
                  <a:extLst>
                    <a:ext uri="{FF2B5EF4-FFF2-40B4-BE49-F238E27FC236}">
                      <a16:creationId xmlns:a16="http://schemas.microsoft.com/office/drawing/2014/main" id="{84A7797C-400B-F1CE-F1C9-D805FD4729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5-Point Star 41">
                  <a:extLst>
                    <a:ext uri="{FF2B5EF4-FFF2-40B4-BE49-F238E27FC236}">
                      <a16:creationId xmlns:a16="http://schemas.microsoft.com/office/drawing/2014/main" id="{F2324465-D330-79EA-FE5F-7117046DDD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CA2495F-0B88-517D-F070-C70D84F3B150}"/>
                </a:ext>
              </a:extLst>
            </p:cNvPr>
            <p:cNvGrpSpPr/>
            <p:nvPr/>
          </p:nvGrpSpPr>
          <p:grpSpPr>
            <a:xfrm>
              <a:off x="2571309" y="2927211"/>
              <a:ext cx="664632" cy="822960"/>
              <a:chOff x="2571309" y="2927211"/>
              <a:chExt cx="664632" cy="82296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3D3E6D7-5AA1-FC23-92CF-2AFD932D87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1309" y="2927211"/>
                <a:ext cx="664632" cy="822960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23C33FA-49A5-75EC-2F0A-9253C2477444}"/>
                  </a:ext>
                </a:extLst>
              </p:cNvPr>
              <p:cNvGrpSpPr/>
              <p:nvPr/>
            </p:nvGrpSpPr>
            <p:grpSpPr>
              <a:xfrm>
                <a:off x="2624394" y="3110096"/>
                <a:ext cx="553631" cy="431233"/>
                <a:chOff x="2633878" y="646520"/>
                <a:chExt cx="553631" cy="431233"/>
              </a:xfrm>
            </p:grpSpPr>
            <p:sp>
              <p:nvSpPr>
                <p:cNvPr id="63" name="5-Point Star 62">
                  <a:extLst>
                    <a:ext uri="{FF2B5EF4-FFF2-40B4-BE49-F238E27FC236}">
                      <a16:creationId xmlns:a16="http://schemas.microsoft.com/office/drawing/2014/main" id="{0C428EB1-A91D-D06F-24B5-72F6210A73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5-Point Star 63">
                  <a:extLst>
                    <a:ext uri="{FF2B5EF4-FFF2-40B4-BE49-F238E27FC236}">
                      <a16:creationId xmlns:a16="http://schemas.microsoft.com/office/drawing/2014/main" id="{0B87B86B-0724-4394-07A7-DE9349E9B8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5-Point Star 64">
                  <a:extLst>
                    <a:ext uri="{FF2B5EF4-FFF2-40B4-BE49-F238E27FC236}">
                      <a16:creationId xmlns:a16="http://schemas.microsoft.com/office/drawing/2014/main" id="{5C226EB9-98CF-B975-D48A-715E02924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5-Point Star 65">
                  <a:extLst>
                    <a:ext uri="{FF2B5EF4-FFF2-40B4-BE49-F238E27FC236}">
                      <a16:creationId xmlns:a16="http://schemas.microsoft.com/office/drawing/2014/main" id="{88401ABC-F43B-6046-3C52-492B3B9155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5-Point Star 66">
                  <a:extLst>
                    <a:ext uri="{FF2B5EF4-FFF2-40B4-BE49-F238E27FC236}">
                      <a16:creationId xmlns:a16="http://schemas.microsoft.com/office/drawing/2014/main" id="{7291C288-89FD-966A-D87A-CAFD2328E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5-Point Star 67">
                  <a:extLst>
                    <a:ext uri="{FF2B5EF4-FFF2-40B4-BE49-F238E27FC236}">
                      <a16:creationId xmlns:a16="http://schemas.microsoft.com/office/drawing/2014/main" id="{B3581438-C60B-CF30-3AAF-2F5236676E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5-Point Star 68">
                  <a:extLst>
                    <a:ext uri="{FF2B5EF4-FFF2-40B4-BE49-F238E27FC236}">
                      <a16:creationId xmlns:a16="http://schemas.microsoft.com/office/drawing/2014/main" id="{9C53F405-5FCA-AE0A-A2F4-D44BF9951A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5-Point Star 69">
                  <a:extLst>
                    <a:ext uri="{FF2B5EF4-FFF2-40B4-BE49-F238E27FC236}">
                      <a16:creationId xmlns:a16="http://schemas.microsoft.com/office/drawing/2014/main" id="{48425181-0218-DA31-D9CF-B2A95A655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5-Point Star 70">
                  <a:extLst>
                    <a:ext uri="{FF2B5EF4-FFF2-40B4-BE49-F238E27FC236}">
                      <a16:creationId xmlns:a16="http://schemas.microsoft.com/office/drawing/2014/main" id="{36954002-2EA8-5C08-814D-F5D568A782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5-Point Star 71">
                  <a:extLst>
                    <a:ext uri="{FF2B5EF4-FFF2-40B4-BE49-F238E27FC236}">
                      <a16:creationId xmlns:a16="http://schemas.microsoft.com/office/drawing/2014/main" id="{15BCAF51-2837-912C-F67D-E0881D32DF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5-Point Star 72">
                  <a:extLst>
                    <a:ext uri="{FF2B5EF4-FFF2-40B4-BE49-F238E27FC236}">
                      <a16:creationId xmlns:a16="http://schemas.microsoft.com/office/drawing/2014/main" id="{404EC18C-9DE1-E0EB-43D1-2C3E61024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5-Point Star 73">
                  <a:extLst>
                    <a:ext uri="{FF2B5EF4-FFF2-40B4-BE49-F238E27FC236}">
                      <a16:creationId xmlns:a16="http://schemas.microsoft.com/office/drawing/2014/main" id="{1BCAB710-9CD8-A8D6-9EF0-9E270649E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5-Point Star 74">
                  <a:extLst>
                    <a:ext uri="{FF2B5EF4-FFF2-40B4-BE49-F238E27FC236}">
                      <a16:creationId xmlns:a16="http://schemas.microsoft.com/office/drawing/2014/main" id="{E2EBA853-2321-CC0F-36B0-908DC0D4E2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5-Point Star 75">
                  <a:extLst>
                    <a:ext uri="{FF2B5EF4-FFF2-40B4-BE49-F238E27FC236}">
                      <a16:creationId xmlns:a16="http://schemas.microsoft.com/office/drawing/2014/main" id="{C02D1582-4181-9E83-0601-C85ED79532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5-Point Star 76">
                  <a:extLst>
                    <a:ext uri="{FF2B5EF4-FFF2-40B4-BE49-F238E27FC236}">
                      <a16:creationId xmlns:a16="http://schemas.microsoft.com/office/drawing/2014/main" id="{3E9FBEE9-4EE9-4468-A2FD-6FF2CE6DB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8804988-EE99-AC5E-6A38-562068D29CC7}"/>
                </a:ext>
              </a:extLst>
            </p:cNvPr>
            <p:cNvGrpSpPr/>
            <p:nvPr/>
          </p:nvGrpSpPr>
          <p:grpSpPr>
            <a:xfrm>
              <a:off x="2575861" y="5528959"/>
              <a:ext cx="664632" cy="822960"/>
              <a:chOff x="2575861" y="5528959"/>
              <a:chExt cx="664632" cy="82296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0803F8B-942C-4146-98B5-44AE4C7617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5861" y="5528959"/>
                <a:ext cx="664632" cy="822960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34D3AB8-86D8-A0BE-C41C-D06D3354B444}"/>
                  </a:ext>
                </a:extLst>
              </p:cNvPr>
              <p:cNvGrpSpPr/>
              <p:nvPr/>
            </p:nvGrpSpPr>
            <p:grpSpPr>
              <a:xfrm>
                <a:off x="2628946" y="5711844"/>
                <a:ext cx="553631" cy="431233"/>
                <a:chOff x="2633878" y="646520"/>
                <a:chExt cx="553631" cy="431233"/>
              </a:xfrm>
            </p:grpSpPr>
            <p:sp>
              <p:nvSpPr>
                <p:cNvPr id="98" name="5-Point Star 97">
                  <a:extLst>
                    <a:ext uri="{FF2B5EF4-FFF2-40B4-BE49-F238E27FC236}">
                      <a16:creationId xmlns:a16="http://schemas.microsoft.com/office/drawing/2014/main" id="{D45FC77E-9FAE-B99D-6916-40E7F64AAB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5-Point Star 98">
                  <a:extLst>
                    <a:ext uri="{FF2B5EF4-FFF2-40B4-BE49-F238E27FC236}">
                      <a16:creationId xmlns:a16="http://schemas.microsoft.com/office/drawing/2014/main" id="{D64AD679-EC32-D7E6-8CBE-BE7FAB604F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5-Point Star 99">
                  <a:extLst>
                    <a:ext uri="{FF2B5EF4-FFF2-40B4-BE49-F238E27FC236}">
                      <a16:creationId xmlns:a16="http://schemas.microsoft.com/office/drawing/2014/main" id="{902FA10C-5BC3-1F75-F46B-14A9111E6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5-Point Star 100">
                  <a:extLst>
                    <a:ext uri="{FF2B5EF4-FFF2-40B4-BE49-F238E27FC236}">
                      <a16:creationId xmlns:a16="http://schemas.microsoft.com/office/drawing/2014/main" id="{935A3487-41C9-8CE1-0C06-676BE5778E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5-Point Star 101">
                  <a:extLst>
                    <a:ext uri="{FF2B5EF4-FFF2-40B4-BE49-F238E27FC236}">
                      <a16:creationId xmlns:a16="http://schemas.microsoft.com/office/drawing/2014/main" id="{217B2A50-2E55-D4CE-8B30-99DF20B5CD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5-Point Star 102">
                  <a:extLst>
                    <a:ext uri="{FF2B5EF4-FFF2-40B4-BE49-F238E27FC236}">
                      <a16:creationId xmlns:a16="http://schemas.microsoft.com/office/drawing/2014/main" id="{31B68F1C-D5F9-D80E-2535-03E67D0321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5-Point Star 103">
                  <a:extLst>
                    <a:ext uri="{FF2B5EF4-FFF2-40B4-BE49-F238E27FC236}">
                      <a16:creationId xmlns:a16="http://schemas.microsoft.com/office/drawing/2014/main" id="{A2501EEE-D551-79EE-DE91-D14F54120F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5-Point Star 104">
                  <a:extLst>
                    <a:ext uri="{FF2B5EF4-FFF2-40B4-BE49-F238E27FC236}">
                      <a16:creationId xmlns:a16="http://schemas.microsoft.com/office/drawing/2014/main" id="{619CAB44-9CBD-34DF-4B82-89155574FE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5-Point Star 105">
                  <a:extLst>
                    <a:ext uri="{FF2B5EF4-FFF2-40B4-BE49-F238E27FC236}">
                      <a16:creationId xmlns:a16="http://schemas.microsoft.com/office/drawing/2014/main" id="{72ED0DB9-4674-DD94-A4BA-17FA6036B6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5-Point Star 106">
                  <a:extLst>
                    <a:ext uri="{FF2B5EF4-FFF2-40B4-BE49-F238E27FC236}">
                      <a16:creationId xmlns:a16="http://schemas.microsoft.com/office/drawing/2014/main" id="{8F5C37E4-1089-6EB3-DF6D-066D4F14E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5-Point Star 107">
                  <a:extLst>
                    <a:ext uri="{FF2B5EF4-FFF2-40B4-BE49-F238E27FC236}">
                      <a16:creationId xmlns:a16="http://schemas.microsoft.com/office/drawing/2014/main" id="{46FE5668-2CB2-070B-3C7F-15918C993E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5-Point Star 108">
                  <a:extLst>
                    <a:ext uri="{FF2B5EF4-FFF2-40B4-BE49-F238E27FC236}">
                      <a16:creationId xmlns:a16="http://schemas.microsoft.com/office/drawing/2014/main" id="{F7196E0A-8B4E-A316-7DCA-27B3816869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5-Point Star 109">
                  <a:extLst>
                    <a:ext uri="{FF2B5EF4-FFF2-40B4-BE49-F238E27FC236}">
                      <a16:creationId xmlns:a16="http://schemas.microsoft.com/office/drawing/2014/main" id="{F1C5B601-8C53-34FD-2862-B8E407446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5-Point Star 110">
                  <a:extLst>
                    <a:ext uri="{FF2B5EF4-FFF2-40B4-BE49-F238E27FC236}">
                      <a16:creationId xmlns:a16="http://schemas.microsoft.com/office/drawing/2014/main" id="{4E2FB6F9-8C56-CE2C-ABF7-CF01082991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5-Point Star 111">
                  <a:extLst>
                    <a:ext uri="{FF2B5EF4-FFF2-40B4-BE49-F238E27FC236}">
                      <a16:creationId xmlns:a16="http://schemas.microsoft.com/office/drawing/2014/main" id="{BA7A9A84-AC68-0C18-F083-96EADD2B8F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91F94C7-5853-1AAF-77A5-48DD7DA00ABE}"/>
                </a:ext>
              </a:extLst>
            </p:cNvPr>
            <p:cNvGrpSpPr/>
            <p:nvPr/>
          </p:nvGrpSpPr>
          <p:grpSpPr>
            <a:xfrm>
              <a:off x="2586959" y="1632489"/>
              <a:ext cx="664632" cy="822960"/>
              <a:chOff x="2586959" y="1632489"/>
              <a:chExt cx="664632" cy="82296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6D855C3-0B34-EF20-ACC0-736BE33EAE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86959" y="1632489"/>
                <a:ext cx="664632" cy="822960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1FF57A76-0D30-5AE0-241C-0CB1B8E7646B}"/>
                  </a:ext>
                </a:extLst>
              </p:cNvPr>
              <p:cNvGrpSpPr/>
              <p:nvPr/>
            </p:nvGrpSpPr>
            <p:grpSpPr>
              <a:xfrm>
                <a:off x="2640044" y="1815374"/>
                <a:ext cx="553631" cy="431233"/>
                <a:chOff x="2633878" y="646520"/>
                <a:chExt cx="553631" cy="431233"/>
              </a:xfrm>
            </p:grpSpPr>
            <p:sp>
              <p:nvSpPr>
                <p:cNvPr id="133" name="5-Point Star 132">
                  <a:extLst>
                    <a:ext uri="{FF2B5EF4-FFF2-40B4-BE49-F238E27FC236}">
                      <a16:creationId xmlns:a16="http://schemas.microsoft.com/office/drawing/2014/main" id="{1925ED51-E2FA-364B-C246-4EF8BB980C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5-Point Star 133">
                  <a:extLst>
                    <a:ext uri="{FF2B5EF4-FFF2-40B4-BE49-F238E27FC236}">
                      <a16:creationId xmlns:a16="http://schemas.microsoft.com/office/drawing/2014/main" id="{1D472529-554F-3034-DB2D-1761AFF93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5-Point Star 134">
                  <a:extLst>
                    <a:ext uri="{FF2B5EF4-FFF2-40B4-BE49-F238E27FC236}">
                      <a16:creationId xmlns:a16="http://schemas.microsoft.com/office/drawing/2014/main" id="{57AA0B62-84E2-D639-16D8-813A79BA8F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5-Point Star 135">
                  <a:extLst>
                    <a:ext uri="{FF2B5EF4-FFF2-40B4-BE49-F238E27FC236}">
                      <a16:creationId xmlns:a16="http://schemas.microsoft.com/office/drawing/2014/main" id="{C5ECD0BA-D5FB-BBFA-D3FA-0820F3B802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5-Point Star 136">
                  <a:extLst>
                    <a:ext uri="{FF2B5EF4-FFF2-40B4-BE49-F238E27FC236}">
                      <a16:creationId xmlns:a16="http://schemas.microsoft.com/office/drawing/2014/main" id="{F484CAC5-6688-14F2-D58D-C466278E6E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5-Point Star 137">
                  <a:extLst>
                    <a:ext uri="{FF2B5EF4-FFF2-40B4-BE49-F238E27FC236}">
                      <a16:creationId xmlns:a16="http://schemas.microsoft.com/office/drawing/2014/main" id="{1F2A006A-1453-580E-117E-0233CE3B2C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5-Point Star 138">
                  <a:extLst>
                    <a:ext uri="{FF2B5EF4-FFF2-40B4-BE49-F238E27FC236}">
                      <a16:creationId xmlns:a16="http://schemas.microsoft.com/office/drawing/2014/main" id="{3ADC24B1-7A67-1BD6-DF30-1855E997A7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5-Point Star 139">
                  <a:extLst>
                    <a:ext uri="{FF2B5EF4-FFF2-40B4-BE49-F238E27FC236}">
                      <a16:creationId xmlns:a16="http://schemas.microsoft.com/office/drawing/2014/main" id="{9C8BB67B-F04A-D35E-6A24-FB76690552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5-Point Star 140">
                  <a:extLst>
                    <a:ext uri="{FF2B5EF4-FFF2-40B4-BE49-F238E27FC236}">
                      <a16:creationId xmlns:a16="http://schemas.microsoft.com/office/drawing/2014/main" id="{EF8E5B43-E5AB-1E5D-5DCA-DAE0A4FB67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5-Point Star 141">
                  <a:extLst>
                    <a:ext uri="{FF2B5EF4-FFF2-40B4-BE49-F238E27FC236}">
                      <a16:creationId xmlns:a16="http://schemas.microsoft.com/office/drawing/2014/main" id="{4E4C4445-13E7-C975-6332-0F04AFD259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5-Point Star 142">
                  <a:extLst>
                    <a:ext uri="{FF2B5EF4-FFF2-40B4-BE49-F238E27FC236}">
                      <a16:creationId xmlns:a16="http://schemas.microsoft.com/office/drawing/2014/main" id="{75801CD6-84A9-DE39-5C49-1EE32D9038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5-Point Star 143">
                  <a:extLst>
                    <a:ext uri="{FF2B5EF4-FFF2-40B4-BE49-F238E27FC236}">
                      <a16:creationId xmlns:a16="http://schemas.microsoft.com/office/drawing/2014/main" id="{F2064AFF-9D07-7A7B-379E-058D22DB6D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5-Point Star 144">
                  <a:extLst>
                    <a:ext uri="{FF2B5EF4-FFF2-40B4-BE49-F238E27FC236}">
                      <a16:creationId xmlns:a16="http://schemas.microsoft.com/office/drawing/2014/main" id="{CF8CF598-F1A2-1495-C892-93C7A79A51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5-Point Star 145">
                  <a:extLst>
                    <a:ext uri="{FF2B5EF4-FFF2-40B4-BE49-F238E27FC236}">
                      <a16:creationId xmlns:a16="http://schemas.microsoft.com/office/drawing/2014/main" id="{40305E36-08E5-44D2-12FF-47CE0E3382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5-Point Star 146">
                  <a:extLst>
                    <a:ext uri="{FF2B5EF4-FFF2-40B4-BE49-F238E27FC236}">
                      <a16:creationId xmlns:a16="http://schemas.microsoft.com/office/drawing/2014/main" id="{7C91C563-9A69-6736-EF5F-7A252A86CB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D17AAC0-8D6D-B1CF-4515-C0BBF0DD8F16}"/>
                </a:ext>
              </a:extLst>
            </p:cNvPr>
            <p:cNvGrpSpPr/>
            <p:nvPr/>
          </p:nvGrpSpPr>
          <p:grpSpPr>
            <a:xfrm>
              <a:off x="2580793" y="334428"/>
              <a:ext cx="664632" cy="822960"/>
              <a:chOff x="2580793" y="334428"/>
              <a:chExt cx="664632" cy="82296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51F5A6C3-9FA9-49E4-0F86-346C46617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80793" y="334428"/>
                <a:ext cx="664632" cy="822960"/>
              </a:xfrm>
              <a:prstGeom prst="rect">
                <a:avLst/>
              </a:prstGeom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77B7DE8F-93A0-09D1-2B65-B325E4630DE1}"/>
                  </a:ext>
                </a:extLst>
              </p:cNvPr>
              <p:cNvGrpSpPr/>
              <p:nvPr/>
            </p:nvGrpSpPr>
            <p:grpSpPr>
              <a:xfrm>
                <a:off x="2633878" y="517313"/>
                <a:ext cx="553631" cy="431233"/>
                <a:chOff x="2633878" y="646520"/>
                <a:chExt cx="553631" cy="431233"/>
              </a:xfrm>
            </p:grpSpPr>
            <p:sp>
              <p:nvSpPr>
                <p:cNvPr id="176" name="5-Point Star 175">
                  <a:extLst>
                    <a:ext uri="{FF2B5EF4-FFF2-40B4-BE49-F238E27FC236}">
                      <a16:creationId xmlns:a16="http://schemas.microsoft.com/office/drawing/2014/main" id="{06B57D42-2C19-08C6-3D76-934E73EF0F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5-Point Star 176">
                  <a:extLst>
                    <a:ext uri="{FF2B5EF4-FFF2-40B4-BE49-F238E27FC236}">
                      <a16:creationId xmlns:a16="http://schemas.microsoft.com/office/drawing/2014/main" id="{09BA361D-C9CC-FE3C-0593-AAD999A188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5-Point Star 177">
                  <a:extLst>
                    <a:ext uri="{FF2B5EF4-FFF2-40B4-BE49-F238E27FC236}">
                      <a16:creationId xmlns:a16="http://schemas.microsoft.com/office/drawing/2014/main" id="{E2415DFC-A5AE-5B5D-BBCF-D1DFD27BDD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5-Point Star 178">
                  <a:extLst>
                    <a:ext uri="{FF2B5EF4-FFF2-40B4-BE49-F238E27FC236}">
                      <a16:creationId xmlns:a16="http://schemas.microsoft.com/office/drawing/2014/main" id="{24CDA4D6-B07B-9214-4AA9-CC3BA8B15E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5-Point Star 179">
                  <a:extLst>
                    <a:ext uri="{FF2B5EF4-FFF2-40B4-BE49-F238E27FC236}">
                      <a16:creationId xmlns:a16="http://schemas.microsoft.com/office/drawing/2014/main" id="{73E4223E-58A5-C597-929E-BD883A2797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5-Point Star 180">
                  <a:extLst>
                    <a:ext uri="{FF2B5EF4-FFF2-40B4-BE49-F238E27FC236}">
                      <a16:creationId xmlns:a16="http://schemas.microsoft.com/office/drawing/2014/main" id="{1FC01683-35E4-653B-78C1-203A9F1E96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5-Point Star 181">
                  <a:extLst>
                    <a:ext uri="{FF2B5EF4-FFF2-40B4-BE49-F238E27FC236}">
                      <a16:creationId xmlns:a16="http://schemas.microsoft.com/office/drawing/2014/main" id="{904A7846-6D8C-6BB8-E69D-BC07BCE967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5-Point Star 182">
                  <a:extLst>
                    <a:ext uri="{FF2B5EF4-FFF2-40B4-BE49-F238E27FC236}">
                      <a16:creationId xmlns:a16="http://schemas.microsoft.com/office/drawing/2014/main" id="{DD78BE5F-2597-F145-F66D-3356C94A5F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5-Point Star 183">
                  <a:extLst>
                    <a:ext uri="{FF2B5EF4-FFF2-40B4-BE49-F238E27FC236}">
                      <a16:creationId xmlns:a16="http://schemas.microsoft.com/office/drawing/2014/main" id="{C3501747-F138-A44B-DF0A-360B6717F7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5-Point Star 184">
                  <a:extLst>
                    <a:ext uri="{FF2B5EF4-FFF2-40B4-BE49-F238E27FC236}">
                      <a16:creationId xmlns:a16="http://schemas.microsoft.com/office/drawing/2014/main" id="{CBB59460-3BBD-3F5A-F8F5-CFF233E509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5-Point Star 185">
                  <a:extLst>
                    <a:ext uri="{FF2B5EF4-FFF2-40B4-BE49-F238E27FC236}">
                      <a16:creationId xmlns:a16="http://schemas.microsoft.com/office/drawing/2014/main" id="{63C4C188-C915-03BF-25D0-DFB6400397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5-Point Star 186">
                  <a:extLst>
                    <a:ext uri="{FF2B5EF4-FFF2-40B4-BE49-F238E27FC236}">
                      <a16:creationId xmlns:a16="http://schemas.microsoft.com/office/drawing/2014/main" id="{F6D0B853-5197-FCB4-F9DC-CA0F18BD2A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5-Point Star 187">
                  <a:extLst>
                    <a:ext uri="{FF2B5EF4-FFF2-40B4-BE49-F238E27FC236}">
                      <a16:creationId xmlns:a16="http://schemas.microsoft.com/office/drawing/2014/main" id="{4F6A6AC6-11E8-1A0B-C7D5-6F0F5E0D66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5-Point Star 188">
                  <a:extLst>
                    <a:ext uri="{FF2B5EF4-FFF2-40B4-BE49-F238E27FC236}">
                      <a16:creationId xmlns:a16="http://schemas.microsoft.com/office/drawing/2014/main" id="{BA90158A-843A-DAC8-5DA6-E52C81A3F9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5-Point Star 189">
                  <a:extLst>
                    <a:ext uri="{FF2B5EF4-FFF2-40B4-BE49-F238E27FC236}">
                      <a16:creationId xmlns:a16="http://schemas.microsoft.com/office/drawing/2014/main" id="{BC1978C2-BCAC-4E72-189C-E57C62276A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63CF393-9D26-5C76-78FE-D20C9EA53200}"/>
              </a:ext>
            </a:extLst>
          </p:cNvPr>
          <p:cNvGrpSpPr/>
          <p:nvPr/>
        </p:nvGrpSpPr>
        <p:grpSpPr>
          <a:xfrm>
            <a:off x="3822907" y="334428"/>
            <a:ext cx="680282" cy="6017491"/>
            <a:chOff x="3822907" y="334428"/>
            <a:chExt cx="680282" cy="6017491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9EB2FCA0-7326-9ACF-0B6A-0D1C5B2AF022}"/>
                </a:ext>
              </a:extLst>
            </p:cNvPr>
            <p:cNvGrpSpPr/>
            <p:nvPr/>
          </p:nvGrpSpPr>
          <p:grpSpPr>
            <a:xfrm>
              <a:off x="3822907" y="4222000"/>
              <a:ext cx="664632" cy="822960"/>
              <a:chOff x="3822907" y="4222000"/>
              <a:chExt cx="664632" cy="82296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6CC6AC-A4A6-9F03-7655-B96BA92899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2907" y="4222000"/>
                <a:ext cx="664632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F086991-81D0-2828-1563-7FC4A972FD80}"/>
                  </a:ext>
                </a:extLst>
              </p:cNvPr>
              <p:cNvGrpSpPr/>
              <p:nvPr/>
            </p:nvGrpSpPr>
            <p:grpSpPr>
              <a:xfrm>
                <a:off x="3878407" y="4404885"/>
                <a:ext cx="553631" cy="431233"/>
                <a:chOff x="2633878" y="646520"/>
                <a:chExt cx="553631" cy="431233"/>
              </a:xfrm>
            </p:grpSpPr>
            <p:sp>
              <p:nvSpPr>
                <p:cNvPr id="13" name="5-Point Star 12">
                  <a:extLst>
                    <a:ext uri="{FF2B5EF4-FFF2-40B4-BE49-F238E27FC236}">
                      <a16:creationId xmlns:a16="http://schemas.microsoft.com/office/drawing/2014/main" id="{ABCDE5DC-A102-E20B-C6EC-1A12CB94A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5-Point Star 13">
                  <a:extLst>
                    <a:ext uri="{FF2B5EF4-FFF2-40B4-BE49-F238E27FC236}">
                      <a16:creationId xmlns:a16="http://schemas.microsoft.com/office/drawing/2014/main" id="{06A6C592-B038-F3B6-1DE8-1B40F85062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5-Point Star 14">
                  <a:extLst>
                    <a:ext uri="{FF2B5EF4-FFF2-40B4-BE49-F238E27FC236}">
                      <a16:creationId xmlns:a16="http://schemas.microsoft.com/office/drawing/2014/main" id="{3071EAC6-FDD2-ADE3-4C9C-F16756D8C1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5-Point Star 15">
                  <a:extLst>
                    <a:ext uri="{FF2B5EF4-FFF2-40B4-BE49-F238E27FC236}">
                      <a16:creationId xmlns:a16="http://schemas.microsoft.com/office/drawing/2014/main" id="{B04B21D5-8188-4A89-BA19-925250B5DD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5-Point Star 16">
                  <a:extLst>
                    <a:ext uri="{FF2B5EF4-FFF2-40B4-BE49-F238E27FC236}">
                      <a16:creationId xmlns:a16="http://schemas.microsoft.com/office/drawing/2014/main" id="{3B9AB402-A80A-926B-0234-4B49D301D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5-Point Star 17">
                  <a:extLst>
                    <a:ext uri="{FF2B5EF4-FFF2-40B4-BE49-F238E27FC236}">
                      <a16:creationId xmlns:a16="http://schemas.microsoft.com/office/drawing/2014/main" id="{A8DF1BF0-126A-7828-3B7C-883ED4000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5-Point Star 18">
                  <a:extLst>
                    <a:ext uri="{FF2B5EF4-FFF2-40B4-BE49-F238E27FC236}">
                      <a16:creationId xmlns:a16="http://schemas.microsoft.com/office/drawing/2014/main" id="{B8EB8A41-8A6C-C7F3-EFB2-A3B87FB7C2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5-Point Star 19">
                  <a:extLst>
                    <a:ext uri="{FF2B5EF4-FFF2-40B4-BE49-F238E27FC236}">
                      <a16:creationId xmlns:a16="http://schemas.microsoft.com/office/drawing/2014/main" id="{3A992AEB-9044-8BB3-4169-B31289D4AA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5-Point Star 20">
                  <a:extLst>
                    <a:ext uri="{FF2B5EF4-FFF2-40B4-BE49-F238E27FC236}">
                      <a16:creationId xmlns:a16="http://schemas.microsoft.com/office/drawing/2014/main" id="{03623691-AF8F-0980-66F0-162DDB972D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5-Point Star 21">
                  <a:extLst>
                    <a:ext uri="{FF2B5EF4-FFF2-40B4-BE49-F238E27FC236}">
                      <a16:creationId xmlns:a16="http://schemas.microsoft.com/office/drawing/2014/main" id="{AD114589-2AD6-B4CE-ECCA-127D27743B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5-Point Star 22">
                  <a:extLst>
                    <a:ext uri="{FF2B5EF4-FFF2-40B4-BE49-F238E27FC236}">
                      <a16:creationId xmlns:a16="http://schemas.microsoft.com/office/drawing/2014/main" id="{897EB798-BB92-D9D1-0E9E-42C6DBEE01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5-Point Star 23">
                  <a:extLst>
                    <a:ext uri="{FF2B5EF4-FFF2-40B4-BE49-F238E27FC236}">
                      <a16:creationId xmlns:a16="http://schemas.microsoft.com/office/drawing/2014/main" id="{F5C0E6F9-C8FE-652E-F562-C042CEA700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5-Point Star 24">
                  <a:extLst>
                    <a:ext uri="{FF2B5EF4-FFF2-40B4-BE49-F238E27FC236}">
                      <a16:creationId xmlns:a16="http://schemas.microsoft.com/office/drawing/2014/main" id="{E732694F-6770-715A-842B-34926121AD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5-Point Star 25">
                  <a:extLst>
                    <a:ext uri="{FF2B5EF4-FFF2-40B4-BE49-F238E27FC236}">
                      <a16:creationId xmlns:a16="http://schemas.microsoft.com/office/drawing/2014/main" id="{08CD2CD6-1C49-7B8F-116A-463BFE79DA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5-Point Star 26">
                  <a:extLst>
                    <a:ext uri="{FF2B5EF4-FFF2-40B4-BE49-F238E27FC236}">
                      <a16:creationId xmlns:a16="http://schemas.microsoft.com/office/drawing/2014/main" id="{EF1D3CCF-1463-CDD6-745F-3DE00C6DDD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487AFA5-9CB7-4D7A-8B09-D5882AB842E8}"/>
                </a:ext>
              </a:extLst>
            </p:cNvPr>
            <p:cNvGrpSpPr/>
            <p:nvPr/>
          </p:nvGrpSpPr>
          <p:grpSpPr>
            <a:xfrm>
              <a:off x="3822907" y="2927211"/>
              <a:ext cx="664632" cy="822960"/>
              <a:chOff x="3822907" y="2927211"/>
              <a:chExt cx="664632" cy="82296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817F775-22B5-B02B-457F-9A354AF390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2907" y="2927211"/>
                <a:ext cx="664632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3EBD59C-A50F-FF49-AF95-0E17ABD6E65E}"/>
                  </a:ext>
                </a:extLst>
              </p:cNvPr>
              <p:cNvGrpSpPr/>
              <p:nvPr/>
            </p:nvGrpSpPr>
            <p:grpSpPr>
              <a:xfrm>
                <a:off x="3878407" y="3110096"/>
                <a:ext cx="553631" cy="431233"/>
                <a:chOff x="2633878" y="646520"/>
                <a:chExt cx="553631" cy="431233"/>
              </a:xfrm>
            </p:grpSpPr>
            <p:sp>
              <p:nvSpPr>
                <p:cNvPr id="48" name="5-Point Star 47">
                  <a:extLst>
                    <a:ext uri="{FF2B5EF4-FFF2-40B4-BE49-F238E27FC236}">
                      <a16:creationId xmlns:a16="http://schemas.microsoft.com/office/drawing/2014/main" id="{5925C69A-3BEA-F239-CBBC-8450B466F4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5-Point Star 48">
                  <a:extLst>
                    <a:ext uri="{FF2B5EF4-FFF2-40B4-BE49-F238E27FC236}">
                      <a16:creationId xmlns:a16="http://schemas.microsoft.com/office/drawing/2014/main" id="{45E5E389-1187-8A51-46B1-A3FDF0B2E7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5-Point Star 49">
                  <a:extLst>
                    <a:ext uri="{FF2B5EF4-FFF2-40B4-BE49-F238E27FC236}">
                      <a16:creationId xmlns:a16="http://schemas.microsoft.com/office/drawing/2014/main" id="{93FC0FCC-0629-C19F-9D12-6120423C46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5-Point Star 50">
                  <a:extLst>
                    <a:ext uri="{FF2B5EF4-FFF2-40B4-BE49-F238E27FC236}">
                      <a16:creationId xmlns:a16="http://schemas.microsoft.com/office/drawing/2014/main" id="{CF4D050C-F096-7197-E8D0-5FABDBFAEC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5-Point Star 51">
                  <a:extLst>
                    <a:ext uri="{FF2B5EF4-FFF2-40B4-BE49-F238E27FC236}">
                      <a16:creationId xmlns:a16="http://schemas.microsoft.com/office/drawing/2014/main" id="{AB0392CE-4D99-4626-837E-F487DB224B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5-Point Star 52">
                  <a:extLst>
                    <a:ext uri="{FF2B5EF4-FFF2-40B4-BE49-F238E27FC236}">
                      <a16:creationId xmlns:a16="http://schemas.microsoft.com/office/drawing/2014/main" id="{E5362796-BAB6-3FDD-41D6-757E121D71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5-Point Star 53">
                  <a:extLst>
                    <a:ext uri="{FF2B5EF4-FFF2-40B4-BE49-F238E27FC236}">
                      <a16:creationId xmlns:a16="http://schemas.microsoft.com/office/drawing/2014/main" id="{6DAF8E36-09E9-7B04-BD29-AEC167DC8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5-Point Star 54">
                  <a:extLst>
                    <a:ext uri="{FF2B5EF4-FFF2-40B4-BE49-F238E27FC236}">
                      <a16:creationId xmlns:a16="http://schemas.microsoft.com/office/drawing/2014/main" id="{041EC346-EB1B-BDA2-0B0C-4CEB8859B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5-Point Star 55">
                  <a:extLst>
                    <a:ext uri="{FF2B5EF4-FFF2-40B4-BE49-F238E27FC236}">
                      <a16:creationId xmlns:a16="http://schemas.microsoft.com/office/drawing/2014/main" id="{F4414E9E-C0CF-E61A-E5B9-51473D7AE5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5-Point Star 56">
                  <a:extLst>
                    <a:ext uri="{FF2B5EF4-FFF2-40B4-BE49-F238E27FC236}">
                      <a16:creationId xmlns:a16="http://schemas.microsoft.com/office/drawing/2014/main" id="{FDB969DA-BF8A-115D-B8C8-871AB83B9D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5-Point Star 57">
                  <a:extLst>
                    <a:ext uri="{FF2B5EF4-FFF2-40B4-BE49-F238E27FC236}">
                      <a16:creationId xmlns:a16="http://schemas.microsoft.com/office/drawing/2014/main" id="{1E75174B-E73D-6055-AA0B-4E0EF53FD2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5-Point Star 58">
                  <a:extLst>
                    <a:ext uri="{FF2B5EF4-FFF2-40B4-BE49-F238E27FC236}">
                      <a16:creationId xmlns:a16="http://schemas.microsoft.com/office/drawing/2014/main" id="{32FB00E4-F5EB-CF45-3033-731B1A5244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5-Point Star 59">
                  <a:extLst>
                    <a:ext uri="{FF2B5EF4-FFF2-40B4-BE49-F238E27FC236}">
                      <a16:creationId xmlns:a16="http://schemas.microsoft.com/office/drawing/2014/main" id="{2B89D570-5F96-9F1E-9D76-01EED65DF2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5-Point Star 60">
                  <a:extLst>
                    <a:ext uri="{FF2B5EF4-FFF2-40B4-BE49-F238E27FC236}">
                      <a16:creationId xmlns:a16="http://schemas.microsoft.com/office/drawing/2014/main" id="{A7D220E4-FAB9-8399-92DC-5128FC6B45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5-Point Star 61">
                  <a:extLst>
                    <a:ext uri="{FF2B5EF4-FFF2-40B4-BE49-F238E27FC236}">
                      <a16:creationId xmlns:a16="http://schemas.microsoft.com/office/drawing/2014/main" id="{F5343A20-71A2-A414-3F2F-6B008079EA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7885E28F-09BB-9580-329C-DA049BC7F7AD}"/>
                </a:ext>
              </a:extLst>
            </p:cNvPr>
            <p:cNvGrpSpPr/>
            <p:nvPr/>
          </p:nvGrpSpPr>
          <p:grpSpPr>
            <a:xfrm>
              <a:off x="3827459" y="5528959"/>
              <a:ext cx="664632" cy="822960"/>
              <a:chOff x="3827459" y="5528959"/>
              <a:chExt cx="664632" cy="82296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77CE944-FB47-9F26-DBBE-815078E2E3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7459" y="5528959"/>
                <a:ext cx="664632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0436766-AAC3-0DA1-F12A-869ACD281DBB}"/>
                  </a:ext>
                </a:extLst>
              </p:cNvPr>
              <p:cNvGrpSpPr/>
              <p:nvPr/>
            </p:nvGrpSpPr>
            <p:grpSpPr>
              <a:xfrm>
                <a:off x="3882959" y="5711844"/>
                <a:ext cx="553631" cy="431233"/>
                <a:chOff x="2633878" y="646520"/>
                <a:chExt cx="553631" cy="431233"/>
              </a:xfrm>
            </p:grpSpPr>
            <p:sp>
              <p:nvSpPr>
                <p:cNvPr id="83" name="5-Point Star 82">
                  <a:extLst>
                    <a:ext uri="{FF2B5EF4-FFF2-40B4-BE49-F238E27FC236}">
                      <a16:creationId xmlns:a16="http://schemas.microsoft.com/office/drawing/2014/main" id="{865021D4-31E9-9C7A-4C2C-A286C7DE2A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5-Point Star 83">
                  <a:extLst>
                    <a:ext uri="{FF2B5EF4-FFF2-40B4-BE49-F238E27FC236}">
                      <a16:creationId xmlns:a16="http://schemas.microsoft.com/office/drawing/2014/main" id="{9A9B7DCC-BEE5-D288-D341-7FC23B402B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5-Point Star 84">
                  <a:extLst>
                    <a:ext uri="{FF2B5EF4-FFF2-40B4-BE49-F238E27FC236}">
                      <a16:creationId xmlns:a16="http://schemas.microsoft.com/office/drawing/2014/main" id="{5BDF8627-6082-F95F-3C94-A3CCA35002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5-Point Star 85">
                  <a:extLst>
                    <a:ext uri="{FF2B5EF4-FFF2-40B4-BE49-F238E27FC236}">
                      <a16:creationId xmlns:a16="http://schemas.microsoft.com/office/drawing/2014/main" id="{CCD7FF51-6ED2-EA50-F5E8-9AB6479A15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5-Point Star 86">
                  <a:extLst>
                    <a:ext uri="{FF2B5EF4-FFF2-40B4-BE49-F238E27FC236}">
                      <a16:creationId xmlns:a16="http://schemas.microsoft.com/office/drawing/2014/main" id="{5606E562-C22B-EAD7-C194-40B051BA05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5-Point Star 87">
                  <a:extLst>
                    <a:ext uri="{FF2B5EF4-FFF2-40B4-BE49-F238E27FC236}">
                      <a16:creationId xmlns:a16="http://schemas.microsoft.com/office/drawing/2014/main" id="{7244B0FF-D99F-5FF9-2358-4BC010E8E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5-Point Star 88">
                  <a:extLst>
                    <a:ext uri="{FF2B5EF4-FFF2-40B4-BE49-F238E27FC236}">
                      <a16:creationId xmlns:a16="http://schemas.microsoft.com/office/drawing/2014/main" id="{D59F5DA7-ABAA-86DE-1430-6E2E3C9F1E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5-Point Star 89">
                  <a:extLst>
                    <a:ext uri="{FF2B5EF4-FFF2-40B4-BE49-F238E27FC236}">
                      <a16:creationId xmlns:a16="http://schemas.microsoft.com/office/drawing/2014/main" id="{9C5E46F0-BAB1-9106-8730-A5E3C1EC76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5-Point Star 90">
                  <a:extLst>
                    <a:ext uri="{FF2B5EF4-FFF2-40B4-BE49-F238E27FC236}">
                      <a16:creationId xmlns:a16="http://schemas.microsoft.com/office/drawing/2014/main" id="{AC051665-E001-D7B7-F91B-30AD231EBE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5-Point Star 91">
                  <a:extLst>
                    <a:ext uri="{FF2B5EF4-FFF2-40B4-BE49-F238E27FC236}">
                      <a16:creationId xmlns:a16="http://schemas.microsoft.com/office/drawing/2014/main" id="{45C133E0-F1C4-638A-F533-39342DD487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5-Point Star 92">
                  <a:extLst>
                    <a:ext uri="{FF2B5EF4-FFF2-40B4-BE49-F238E27FC236}">
                      <a16:creationId xmlns:a16="http://schemas.microsoft.com/office/drawing/2014/main" id="{D032B56A-63E2-5833-E621-1B0B6C051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5-Point Star 93">
                  <a:extLst>
                    <a:ext uri="{FF2B5EF4-FFF2-40B4-BE49-F238E27FC236}">
                      <a16:creationId xmlns:a16="http://schemas.microsoft.com/office/drawing/2014/main" id="{257D86EA-5F2A-BFE9-7BBE-7DAB37B2AE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5-Point Star 94">
                  <a:extLst>
                    <a:ext uri="{FF2B5EF4-FFF2-40B4-BE49-F238E27FC236}">
                      <a16:creationId xmlns:a16="http://schemas.microsoft.com/office/drawing/2014/main" id="{8E4933C1-250F-74DD-7D82-B9AB2AD3D1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5-Point Star 95">
                  <a:extLst>
                    <a:ext uri="{FF2B5EF4-FFF2-40B4-BE49-F238E27FC236}">
                      <a16:creationId xmlns:a16="http://schemas.microsoft.com/office/drawing/2014/main" id="{6E52F443-57AB-D782-FEA9-16FCE55F59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5-Point Star 96">
                  <a:extLst>
                    <a:ext uri="{FF2B5EF4-FFF2-40B4-BE49-F238E27FC236}">
                      <a16:creationId xmlns:a16="http://schemas.microsoft.com/office/drawing/2014/main" id="{E657E39D-374D-745D-9F30-269A6A9AC9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59744E46-7250-7733-419E-FDB983EDB4BF}"/>
                </a:ext>
              </a:extLst>
            </p:cNvPr>
            <p:cNvGrpSpPr/>
            <p:nvPr/>
          </p:nvGrpSpPr>
          <p:grpSpPr>
            <a:xfrm>
              <a:off x="3838557" y="1632489"/>
              <a:ext cx="664632" cy="822960"/>
              <a:chOff x="3838557" y="1632489"/>
              <a:chExt cx="664632" cy="82296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5358072-94A2-8A8F-2BC1-1982062B10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557" y="1632489"/>
                <a:ext cx="664632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6B1461B0-D427-F8D2-4334-CD045EFD897B}"/>
                  </a:ext>
                </a:extLst>
              </p:cNvPr>
              <p:cNvGrpSpPr/>
              <p:nvPr/>
            </p:nvGrpSpPr>
            <p:grpSpPr>
              <a:xfrm>
                <a:off x="3894057" y="1815374"/>
                <a:ext cx="553631" cy="431233"/>
                <a:chOff x="2633878" y="646520"/>
                <a:chExt cx="553631" cy="431233"/>
              </a:xfrm>
            </p:grpSpPr>
            <p:sp>
              <p:nvSpPr>
                <p:cNvPr id="118" name="5-Point Star 117">
                  <a:extLst>
                    <a:ext uri="{FF2B5EF4-FFF2-40B4-BE49-F238E27FC236}">
                      <a16:creationId xmlns:a16="http://schemas.microsoft.com/office/drawing/2014/main" id="{DED528A8-E98A-D648-2B8A-A2A4B89B5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5-Point Star 118">
                  <a:extLst>
                    <a:ext uri="{FF2B5EF4-FFF2-40B4-BE49-F238E27FC236}">
                      <a16:creationId xmlns:a16="http://schemas.microsoft.com/office/drawing/2014/main" id="{86EBEE6D-BAB7-0792-EE8E-CBE82B6FBC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5-Point Star 119">
                  <a:extLst>
                    <a:ext uri="{FF2B5EF4-FFF2-40B4-BE49-F238E27FC236}">
                      <a16:creationId xmlns:a16="http://schemas.microsoft.com/office/drawing/2014/main" id="{5B1FA3D9-C5CC-643C-9716-B8F78A1ED1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5-Point Star 120">
                  <a:extLst>
                    <a:ext uri="{FF2B5EF4-FFF2-40B4-BE49-F238E27FC236}">
                      <a16:creationId xmlns:a16="http://schemas.microsoft.com/office/drawing/2014/main" id="{28F337B9-7A79-DDC9-C739-E3523EEB03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5-Point Star 121">
                  <a:extLst>
                    <a:ext uri="{FF2B5EF4-FFF2-40B4-BE49-F238E27FC236}">
                      <a16:creationId xmlns:a16="http://schemas.microsoft.com/office/drawing/2014/main" id="{481C3125-A56F-5A5C-CC0B-A813DBCE8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5-Point Star 122">
                  <a:extLst>
                    <a:ext uri="{FF2B5EF4-FFF2-40B4-BE49-F238E27FC236}">
                      <a16:creationId xmlns:a16="http://schemas.microsoft.com/office/drawing/2014/main" id="{47D317B5-67A1-3B4F-1AA7-4284127C11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5-Point Star 123">
                  <a:extLst>
                    <a:ext uri="{FF2B5EF4-FFF2-40B4-BE49-F238E27FC236}">
                      <a16:creationId xmlns:a16="http://schemas.microsoft.com/office/drawing/2014/main" id="{EC651CFC-712D-616F-47D3-D857290458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5-Point Star 124">
                  <a:extLst>
                    <a:ext uri="{FF2B5EF4-FFF2-40B4-BE49-F238E27FC236}">
                      <a16:creationId xmlns:a16="http://schemas.microsoft.com/office/drawing/2014/main" id="{690A8377-9110-C63B-822E-2C4A731D64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5-Point Star 125">
                  <a:extLst>
                    <a:ext uri="{FF2B5EF4-FFF2-40B4-BE49-F238E27FC236}">
                      <a16:creationId xmlns:a16="http://schemas.microsoft.com/office/drawing/2014/main" id="{0149F851-E2A9-FD01-C378-6268803F43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5-Point Star 126">
                  <a:extLst>
                    <a:ext uri="{FF2B5EF4-FFF2-40B4-BE49-F238E27FC236}">
                      <a16:creationId xmlns:a16="http://schemas.microsoft.com/office/drawing/2014/main" id="{760DB7B6-B107-A558-F726-281ECC4F2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5-Point Star 127">
                  <a:extLst>
                    <a:ext uri="{FF2B5EF4-FFF2-40B4-BE49-F238E27FC236}">
                      <a16:creationId xmlns:a16="http://schemas.microsoft.com/office/drawing/2014/main" id="{9C16A583-6077-0454-898C-5A3387080D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5-Point Star 128">
                  <a:extLst>
                    <a:ext uri="{FF2B5EF4-FFF2-40B4-BE49-F238E27FC236}">
                      <a16:creationId xmlns:a16="http://schemas.microsoft.com/office/drawing/2014/main" id="{FD6E987F-0D5E-1B26-9E0A-3177C3E84B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5-Point Star 129">
                  <a:extLst>
                    <a:ext uri="{FF2B5EF4-FFF2-40B4-BE49-F238E27FC236}">
                      <a16:creationId xmlns:a16="http://schemas.microsoft.com/office/drawing/2014/main" id="{E1E08CE6-40F8-35B2-B89C-1F6EF8D2F4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5-Point Star 130">
                  <a:extLst>
                    <a:ext uri="{FF2B5EF4-FFF2-40B4-BE49-F238E27FC236}">
                      <a16:creationId xmlns:a16="http://schemas.microsoft.com/office/drawing/2014/main" id="{1D2CEE02-E2AA-B3D6-C64D-00E9C37396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5-Point Star 131">
                  <a:extLst>
                    <a:ext uri="{FF2B5EF4-FFF2-40B4-BE49-F238E27FC236}">
                      <a16:creationId xmlns:a16="http://schemas.microsoft.com/office/drawing/2014/main" id="{B7538EBC-927C-226C-01DD-E101AA80B5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24E11930-8DBB-4CA5-E1F2-1A8523D82E73}"/>
                </a:ext>
              </a:extLst>
            </p:cNvPr>
            <p:cNvGrpSpPr/>
            <p:nvPr/>
          </p:nvGrpSpPr>
          <p:grpSpPr>
            <a:xfrm>
              <a:off x="3832391" y="334428"/>
              <a:ext cx="664632" cy="822960"/>
              <a:chOff x="3832391" y="334428"/>
              <a:chExt cx="664632" cy="822960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E367E21-DBBF-4FCE-CC58-6890D72253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2391" y="334428"/>
                <a:ext cx="664632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96E6973D-B372-FF5B-B733-19933607F299}"/>
                  </a:ext>
                </a:extLst>
              </p:cNvPr>
              <p:cNvGrpSpPr/>
              <p:nvPr/>
            </p:nvGrpSpPr>
            <p:grpSpPr>
              <a:xfrm>
                <a:off x="3887891" y="517313"/>
                <a:ext cx="553631" cy="431233"/>
                <a:chOff x="2633878" y="646520"/>
                <a:chExt cx="553631" cy="431233"/>
              </a:xfrm>
            </p:grpSpPr>
            <p:sp>
              <p:nvSpPr>
                <p:cNvPr id="161" name="5-Point Star 160">
                  <a:extLst>
                    <a:ext uri="{FF2B5EF4-FFF2-40B4-BE49-F238E27FC236}">
                      <a16:creationId xmlns:a16="http://schemas.microsoft.com/office/drawing/2014/main" id="{518C5810-DCEA-8578-977D-5AB5B7C179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5-Point Star 161">
                  <a:extLst>
                    <a:ext uri="{FF2B5EF4-FFF2-40B4-BE49-F238E27FC236}">
                      <a16:creationId xmlns:a16="http://schemas.microsoft.com/office/drawing/2014/main" id="{B4C34F85-30CB-377E-8DDA-FCCADCD835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5-Point Star 162">
                  <a:extLst>
                    <a:ext uri="{FF2B5EF4-FFF2-40B4-BE49-F238E27FC236}">
                      <a16:creationId xmlns:a16="http://schemas.microsoft.com/office/drawing/2014/main" id="{9E03E574-5598-3E1F-DA2D-D81A9BEE2F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5-Point Star 163">
                  <a:extLst>
                    <a:ext uri="{FF2B5EF4-FFF2-40B4-BE49-F238E27FC236}">
                      <a16:creationId xmlns:a16="http://schemas.microsoft.com/office/drawing/2014/main" id="{6E482AFD-D8CB-1F2C-D41D-D89667D3D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5-Point Star 164">
                  <a:extLst>
                    <a:ext uri="{FF2B5EF4-FFF2-40B4-BE49-F238E27FC236}">
                      <a16:creationId xmlns:a16="http://schemas.microsoft.com/office/drawing/2014/main" id="{4F92756E-F29B-0A60-7381-9ECDCD1852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646520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5-Point Star 165">
                  <a:extLst>
                    <a:ext uri="{FF2B5EF4-FFF2-40B4-BE49-F238E27FC236}">
                      <a16:creationId xmlns:a16="http://schemas.microsoft.com/office/drawing/2014/main" id="{842C481D-5BAB-E0AF-2CA8-206C0AA374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0801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5-Point Star 166">
                  <a:extLst>
                    <a:ext uri="{FF2B5EF4-FFF2-40B4-BE49-F238E27FC236}">
                      <a16:creationId xmlns:a16="http://schemas.microsoft.com/office/drawing/2014/main" id="{F4E9201F-F8E2-F461-510B-8334C9ACA9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5002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5-Point Star 167">
                  <a:extLst>
                    <a:ext uri="{FF2B5EF4-FFF2-40B4-BE49-F238E27FC236}">
                      <a16:creationId xmlns:a16="http://schemas.microsoft.com/office/drawing/2014/main" id="{A90168C6-B71C-46E2-F546-3EFA30D8E3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52174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5-Point Star 168">
                  <a:extLst>
                    <a:ext uri="{FF2B5EF4-FFF2-40B4-BE49-F238E27FC236}">
                      <a16:creationId xmlns:a16="http://schemas.microsoft.com/office/drawing/2014/main" id="{B76B7B1E-E706-9AD4-91D8-BD0C978D91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397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5-Point Star 169">
                  <a:extLst>
                    <a:ext uri="{FF2B5EF4-FFF2-40B4-BE49-F238E27FC236}">
                      <a16:creationId xmlns:a16="http://schemas.microsoft.com/office/drawing/2014/main" id="{B5EBC763-2852-06E2-7767-1122A5D3F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71363" y="806956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5-Point Star 170">
                  <a:extLst>
                    <a:ext uri="{FF2B5EF4-FFF2-40B4-BE49-F238E27FC236}">
                      <a16:creationId xmlns:a16="http://schemas.microsoft.com/office/drawing/2014/main" id="{BEC2C9F2-019B-09CC-2A39-5C188C4069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3878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5-Point Star 171">
                  <a:extLst>
                    <a:ext uri="{FF2B5EF4-FFF2-40B4-BE49-F238E27FC236}">
                      <a16:creationId xmlns:a16="http://schemas.microsoft.com/office/drawing/2014/main" id="{B0963D66-DAEE-A92D-B4AC-EF181E807F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310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5-Point Star 172">
                  <a:extLst>
                    <a:ext uri="{FF2B5EF4-FFF2-40B4-BE49-F238E27FC236}">
                      <a16:creationId xmlns:a16="http://schemas.microsoft.com/office/drawing/2014/main" id="{1E3AC72F-D014-1BE4-0BC0-4A54D5DF1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45251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5-Point Star 173">
                  <a:extLst>
                    <a:ext uri="{FF2B5EF4-FFF2-40B4-BE49-F238E27FC236}">
                      <a16:creationId xmlns:a16="http://schemas.microsoft.com/office/drawing/2014/main" id="{DBD047EB-C0A5-EC28-5DE4-63379A9297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54474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5-Point Star 174">
                  <a:extLst>
                    <a:ext uri="{FF2B5EF4-FFF2-40B4-BE49-F238E27FC236}">
                      <a16:creationId xmlns:a16="http://schemas.microsoft.com/office/drawing/2014/main" id="{FBC62532-F4EB-2601-1013-EB3DC085DF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4440" y="968025"/>
                  <a:ext cx="116146" cy="109728"/>
                </a:xfrm>
                <a:prstGeom prst="star5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07B6A76C-A7AE-CD67-D924-CBEC9C7E0D98}"/>
              </a:ext>
            </a:extLst>
          </p:cNvPr>
          <p:cNvSpPr txBox="1"/>
          <p:nvPr/>
        </p:nvSpPr>
        <p:spPr>
          <a:xfrm>
            <a:off x="1554480" y="43384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014CBD6-5F14-15E7-8221-5DBE2FA04C2F}"/>
              </a:ext>
            </a:extLst>
          </p:cNvPr>
          <p:cNvSpPr txBox="1"/>
          <p:nvPr/>
        </p:nvSpPr>
        <p:spPr>
          <a:xfrm>
            <a:off x="1559667" y="172193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0FA621C-6B12-B00B-890E-5A1805B5D0C7}"/>
              </a:ext>
            </a:extLst>
          </p:cNvPr>
          <p:cNvSpPr txBox="1"/>
          <p:nvPr/>
        </p:nvSpPr>
        <p:spPr>
          <a:xfrm>
            <a:off x="1554480" y="558620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A7437C6-CA4C-2DAD-A366-4AA5DE68ACB6}"/>
              </a:ext>
            </a:extLst>
          </p:cNvPr>
          <p:cNvSpPr txBox="1"/>
          <p:nvPr/>
        </p:nvSpPr>
        <p:spPr>
          <a:xfrm>
            <a:off x="1559667" y="429811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52593DD-659D-23DD-F61D-09378ED8A83F}"/>
              </a:ext>
            </a:extLst>
          </p:cNvPr>
          <p:cNvSpPr txBox="1"/>
          <p:nvPr/>
        </p:nvSpPr>
        <p:spPr>
          <a:xfrm>
            <a:off x="1559667" y="3010028"/>
            <a:ext cx="635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8117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Unused slides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Lillian XU</dc:creator>
  <cp:lastModifiedBy>Lillian XU</cp:lastModifiedBy>
  <cp:revision>1</cp:revision>
  <dcterms:created xsi:type="dcterms:W3CDTF">2024-01-30T19:30:56Z</dcterms:created>
  <dcterms:modified xsi:type="dcterms:W3CDTF">2024-01-30T20:03:32Z</dcterms:modified>
</cp:coreProperties>
</file>