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89" r:id="rId4"/>
    <p:sldId id="290" r:id="rId5"/>
    <p:sldId id="421" r:id="rId6"/>
    <p:sldId id="420" r:id="rId7"/>
    <p:sldId id="298" r:id="rId8"/>
    <p:sldId id="326" r:id="rId9"/>
    <p:sldId id="327" r:id="rId10"/>
    <p:sldId id="368" r:id="rId11"/>
    <p:sldId id="328" r:id="rId12"/>
    <p:sldId id="329" r:id="rId13"/>
    <p:sldId id="330" r:id="rId14"/>
    <p:sldId id="375" r:id="rId15"/>
    <p:sldId id="404" r:id="rId16"/>
    <p:sldId id="416" r:id="rId17"/>
    <p:sldId id="417" r:id="rId18"/>
    <p:sldId id="405" r:id="rId19"/>
    <p:sldId id="418" r:id="rId20"/>
    <p:sldId id="408" r:id="rId21"/>
    <p:sldId id="422" r:id="rId22"/>
    <p:sldId id="423" r:id="rId23"/>
    <p:sldId id="424" r:id="rId24"/>
    <p:sldId id="313" r:id="rId25"/>
    <p:sldId id="30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84158"/>
  </p:normalViewPr>
  <p:slideViewPr>
    <p:cSldViewPr snapToGrid="0">
      <p:cViewPr varScale="1">
        <p:scale>
          <a:sx n="134" d="100"/>
          <a:sy n="13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9DB65-B92E-F244-94FC-1B1F9561013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D0BF-0C1A-6046-98D1-FA75ED6B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4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3F1028-65D3-1A45-9B38-3C7C204214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96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experimenter’s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experimenter’s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experimenter’s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0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experimenter’s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experimenter’s</a:t>
            </a:r>
            <a:r>
              <a:rPr lang="zh-CN" altLang="en-US" dirty="0"/>
              <a:t> </a:t>
            </a:r>
            <a:r>
              <a:rPr lang="en-US" altLang="zh-CN" dirty="0"/>
              <a:t>guidance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5D0BF-0C1A-6046-98D1-FA75ED6B1C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5B79-CD32-5A1A-7FC1-A151D1E3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916DE-8EC2-B966-C21D-92BD2FE7C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F4FB-6885-3282-095E-E1FB7C9D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D67E-FCF4-6736-E6D9-A5638C71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91AC-AA28-B36F-488E-B08134E8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4161-712B-A6AA-B140-691B014D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0643D-CFD9-BA80-CF88-9E9D864F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FDCD-9B81-9A82-90C2-38F6D603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7BBF3-4EC8-7810-C258-C8A1910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5A65-F285-7565-A2C2-6AC7B301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52C7A-0325-2A2E-021D-F12922575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AC2E-7BC1-6B64-3CFE-1477B28B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92EC-7584-0E35-D614-E4302244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607B-EA2B-8DDF-78DD-F003DA5D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A6DC-7CE3-BDA7-771A-C76DDB2E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2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1748-0B0C-4588-91BD-B583CCBFF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C868-7C2F-4A66-B822-33132D7C0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288-F075-4964-898A-384DA1E0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B16C-D4EF-4360-9748-BFF4BEAD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B8B8F-6E94-4BD1-90A8-CC1A14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923-7FCD-47DA-AC1C-203700E3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30A8-9C32-4425-B2F4-8305964A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91A4-4552-4D40-8668-2DBA2BEC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AE3D-7066-48DF-93A0-E1866668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832D-190E-40AB-BAA5-DA67F5F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1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4CF1-6663-472C-BB0A-59E96EFB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97ABA-E205-49FC-AC8E-7F2E124D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8CA1-8C54-45D7-98CA-A73037F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E858-7432-44D1-BECC-58C9F46D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475E-9F0A-400D-AC2B-F77B508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D0F-3A59-48EF-846C-E9443CF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02C6-965E-48CF-9EFD-132E19DF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302E-4AEB-4E0C-A980-DBC10D369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B61-71D6-4554-96A4-1BB6C51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A8EB-ED8A-45DF-93B4-1BA1DE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C54E3-6355-4235-B0F7-535F651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D1D-B88E-4F0B-AC1C-B3260361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D3E0-D408-411A-9573-52FD664D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EDF33-1E2A-4888-BB71-26C57BD1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96A15-5229-4FFD-8D19-B5674EC87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04F4B-5FEB-4B2E-A8E7-38C2927D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81D7C-0CD9-4079-AFF1-24F09712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B0A3E-170A-44FD-9E87-A25EDACA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D6DB3-2162-40A0-8BCD-0228F28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854-308C-4140-9BD0-CA41A681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AECC6-306E-4B5D-AD17-BCFCD1CB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F3F78-6890-41A8-899D-88A4A96B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2898A-8EBC-4451-85D0-F66646E6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8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02139-9A9C-4E49-934E-83D1F0A9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FF0F-BCED-4578-A36C-2FAD0A0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AB91-F57B-40B3-B5CB-47A630A8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6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92F4-7239-4F97-934E-2F89B1A8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1DC4-D5AC-4EB9-BC53-40AD53E6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3635-50F6-48A0-905C-00A5A380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425F-86E0-474E-9A76-F748A984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3027-C089-4568-B5B2-0871443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E5C42-0EF3-4FBD-BF4A-50718AB6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52EC-CB12-4C68-F6C9-ECA13E1D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EAAF-C6B6-F94A-2F6F-F83837E2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4DD1-BB86-A246-FBB3-5A22166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9A34-E7BC-AE2D-3DC8-92324586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1BC8-B683-EB84-C863-FEF7154F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4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6FF-0E36-4BD1-A4EC-0B4D58EB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E9828-DC05-489A-A83E-15C02879B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36CB1-5F45-47C0-AEEE-C0A3E9DC9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E0F6-E123-483C-B932-CA88DEED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3B0E3-6DBE-4EBD-BB61-350BE4D0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816B-03C1-4B60-BF19-822FD8C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E28E-8C54-4F7C-B729-020BADE4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CD7B-46E0-455E-B9F0-E564E78B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96DE-7C83-4B97-B905-E9054DE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9BD8-97FC-4D29-B22C-D5BB56F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47E2-23BF-4FCD-AFC3-C934A39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5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5FE0-D74D-4D69-AE77-BC95D849C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B251-289B-4AC4-83C9-37C1DAA1D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F34A-2CBA-46BD-8B07-8798B0C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28F9-179A-4A07-9E8F-C615C85F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45B-39D7-41AA-819F-264EDD92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17A1-4AE3-A8E8-D0A3-E70AC5C9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2D12-E023-5364-9A4A-30161B97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0BB9-EEFC-20A0-2626-C0B9708B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6686-68FA-852A-6CFE-67A39307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C5DC-0B57-D081-6547-3C2200FC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E126-AB02-82D4-0B6A-7C1B5118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5AD2-535C-5F6E-04BB-42C9515E6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13D22-CD72-3144-C28A-B774B356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5F81-315F-7DA0-9FC2-48A803CB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5192-F2B6-7203-B176-493909C2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010E-A8FA-9A53-58AD-1B0A1B04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EBED-0648-1BA1-F57C-90D6B8F4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D9CD-9942-A592-E35C-6D1D7987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3B838-7D0C-4ADC-025D-80026411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B93FE-B019-DDA2-C1CF-50997CA9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6BC6-9659-CFFE-5BC1-0BCB75412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71B5-795A-EBD4-9631-4BA24A9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E7241-23CB-73DF-46FD-8964380B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DE88-A894-2223-BD56-077D505B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240B-5FE9-D04B-8CE0-5995194B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F5C17-7CF3-F8A6-45DA-D3156801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B0CD7-C3EE-9CE6-C2E7-4B4C240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32535-BB3A-70A1-97EF-D864E957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88EF4-2ECB-9742-39F9-8743BB4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DC88F-B9F5-4C67-8979-7CFAD341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63ECA-ADBB-EDEF-BCE5-CA0E75F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7415-53D6-06B6-7A66-ACAF9B9D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D404-B789-D899-0EA8-22ED3F5B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C3D33-5B66-1713-4FF8-F90ED6BD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15551-B1E9-2A56-21EC-3494141E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E713-33E7-7B6D-94D2-641F0589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1281-6482-D696-78FA-E24B9D2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0D8F-120C-DDF9-93AB-D3E98D56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49553-CAEF-0077-E727-E6C356283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E3C2B-E8CB-C412-3A04-2FDFC801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6461-FEF8-2A56-8250-ED5F98C8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DE3-C3AB-C973-2881-75654A28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A840-0767-3C3D-237A-9B8A0B8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DFDEA-4917-2BFA-B73E-1A10BD35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09EB7-20FF-D533-1D22-A1906128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7082-15B3-404C-9C81-3461B1657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500DC-2E40-3749-91F8-1F7080398B52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4767B-7A5D-648E-0C85-928D8F1A6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E1A9-0EEE-C440-3605-B8439C0D8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A3178-F6BA-B541-9946-0CBA4B35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3E3E0-1D53-4922-88FD-8464C19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1098-B591-481C-82A6-2C53C4D2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C8FE-0E6A-4550-92F4-F698670B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FAD6-970D-4B56-B163-D58CF786860E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C7E8-2A16-4805-ACE4-8B6ADC33D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FA2B-055C-4888-BA4D-58ACC3EB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6C28-C4D5-4394-A8D1-D35227D21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00DF-64DB-4105-6AA6-20622AADD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LUX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v3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4513D-593B-940B-F140-42685B7C8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DB067D-00AC-E1B4-592C-8348902C3C5B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45C718-4310-AAE3-94BB-0A9B7000BD48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9D567-CF50-4BB0-9BBB-450E5BB2726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80545-D1A7-0A26-4CD0-BA45F58B6C7F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22DC2B-D817-BBBC-5BC5-9E215D749EB8}"/>
              </a:ext>
            </a:extLst>
          </p:cNvPr>
          <p:cNvSpPr>
            <a:spLocks noChangeAspect="1"/>
          </p:cNvSpPr>
          <p:nvPr/>
        </p:nvSpPr>
        <p:spPr>
          <a:xfrm>
            <a:off x="2025322" y="1765839"/>
            <a:ext cx="2922677" cy="3399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7D0790-2C23-4653-42A5-EF905F2C4E96}"/>
              </a:ext>
            </a:extLst>
          </p:cNvPr>
          <p:cNvGrpSpPr/>
          <p:nvPr/>
        </p:nvGrpSpPr>
        <p:grpSpPr>
          <a:xfrm>
            <a:off x="888763" y="59820"/>
            <a:ext cx="5725682" cy="1570568"/>
            <a:chOff x="888763" y="68366"/>
            <a:chExt cx="5725682" cy="15705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A33B5F-D2FF-D61A-0C1F-1B432080560A}"/>
                </a:ext>
              </a:extLst>
            </p:cNvPr>
            <p:cNvSpPr/>
            <p:nvPr/>
          </p:nvSpPr>
          <p:spPr>
            <a:xfrm>
              <a:off x="888763" y="68366"/>
              <a:ext cx="5725682" cy="1570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68ADE4-999F-7FB2-FC6E-92F810B5CC53}"/>
                </a:ext>
              </a:extLst>
            </p:cNvPr>
            <p:cNvSpPr txBox="1"/>
            <p:nvPr/>
          </p:nvSpPr>
          <p:spPr>
            <a:xfrm>
              <a:off x="2437659" y="152384"/>
              <a:ext cx="401371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 choose the card on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LEFT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side of the screen,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press the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LEFT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arrow key</a:t>
              </a:r>
            </a:p>
          </p:txBody>
        </p:sp>
        <p:pic>
          <p:nvPicPr>
            <p:cNvPr id="13" name="Picture 2" descr="IconExperience » V-Collection » Keyboard Key Left Icon">
              <a:extLst>
                <a:ext uri="{FF2B5EF4-FFF2-40B4-BE49-F238E27FC236}">
                  <a16:creationId xmlns:a16="http://schemas.microsoft.com/office/drawing/2014/main" id="{EB1ECF6D-9298-AAD4-DE17-ADB2D08045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7" t="3987" r="3458" b="4496"/>
            <a:stretch/>
          </p:blipFill>
          <p:spPr bwMode="auto">
            <a:xfrm>
              <a:off x="1025499" y="165779"/>
              <a:ext cx="1387457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C2EAC5C-7CCB-046C-6E9C-AC16335911D7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2D617-4FAB-F1B0-D616-EB4FA913DD6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FC6557-3F99-47A3-6B79-DB1C7B0F5F6C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A9B8BC-D87C-AA69-A24A-FA4D326541C4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05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DB067D-00AC-E1B4-592C-8348902C3C5B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45C718-4310-AAE3-94BB-0A9B7000BD48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80545-D1A7-0A26-4CD0-BA45F58B6C7F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22DC2B-D817-BBBC-5BC5-9E215D749EB8}"/>
              </a:ext>
            </a:extLst>
          </p:cNvPr>
          <p:cNvSpPr>
            <a:spLocks noChangeAspect="1"/>
          </p:cNvSpPr>
          <p:nvPr/>
        </p:nvSpPr>
        <p:spPr>
          <a:xfrm>
            <a:off x="6990065" y="1770026"/>
            <a:ext cx="2922677" cy="339947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33B5F-D2FF-D61A-0C1F-1B432080560A}"/>
              </a:ext>
            </a:extLst>
          </p:cNvPr>
          <p:cNvSpPr/>
          <p:nvPr/>
        </p:nvSpPr>
        <p:spPr>
          <a:xfrm>
            <a:off x="6096000" y="64008"/>
            <a:ext cx="5725682" cy="1570568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EAC5C-7CCB-046C-6E9C-AC16335911D7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52D617-4FAB-F1B0-D616-EB4FA913DD6E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FC6557-3F99-47A3-6B79-DB1C7B0F5F6C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A9B8BC-D87C-AA69-A24A-FA4D326541C4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7658E6-612F-35CC-F957-256DD2D11B52}"/>
              </a:ext>
            </a:extLst>
          </p:cNvPr>
          <p:cNvSpPr txBox="1"/>
          <p:nvPr/>
        </p:nvSpPr>
        <p:spPr>
          <a:xfrm>
            <a:off x="6203647" y="135861"/>
            <a:ext cx="4499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choose the card 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side of the screen,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arrow key</a:t>
            </a:r>
          </a:p>
        </p:txBody>
      </p:sp>
      <p:pic>
        <p:nvPicPr>
          <p:cNvPr id="8" name="Picture 2" descr="Unity WebGL Player | tanks">
            <a:extLst>
              <a:ext uri="{FF2B5EF4-FFF2-40B4-BE49-F238E27FC236}">
                <a16:creationId xmlns:a16="http://schemas.microsoft.com/office/drawing/2014/main" id="{E59BBE8F-B0FF-98E6-F46B-FA7E825F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56" y="116358"/>
            <a:ext cx="138949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09D567-CF50-4BB0-9BBB-450E5BB2726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2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9D80B42-D089-4C0A-B5A2-A194D49C1716}"/>
              </a:ext>
            </a:extLst>
          </p:cNvPr>
          <p:cNvSpPr txBox="1"/>
          <p:nvPr/>
        </p:nvSpPr>
        <p:spPr>
          <a:xfrm>
            <a:off x="1585855" y="256032"/>
            <a:ext cx="929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Then,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you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get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that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count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into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your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total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points.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DB067D-00AC-E1B4-592C-8348902C3C5B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45C718-4310-AAE3-94BB-0A9B7000BD48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EAC5C-7CCB-046C-6E9C-AC16335911D7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9D567-CF50-4BB0-9BBB-450E5BB2726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AE598-0A43-E2E3-5CD8-5FF467BF980F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11315-E762-D5BD-E064-12818D86842F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4DC89-C74E-7499-9D99-6B9B2419121A}"/>
                </a:ext>
              </a:extLst>
            </p:cNvPr>
            <p:cNvSpPr txBox="1"/>
            <p:nvPr/>
          </p:nvSpPr>
          <p:spPr>
            <a:xfrm>
              <a:off x="4797085" y="4908900"/>
              <a:ext cx="24789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5-Point Star 8">
            <a:extLst>
              <a:ext uri="{FF2B5EF4-FFF2-40B4-BE49-F238E27FC236}">
                <a16:creationId xmlns:a16="http://schemas.microsoft.com/office/drawing/2014/main" id="{4C783509-240D-87A5-0D2E-38C394A39A77}"/>
              </a:ext>
            </a:extLst>
          </p:cNvPr>
          <p:cNvSpPr>
            <a:spLocks noChangeAspect="1"/>
          </p:cNvSpPr>
          <p:nvPr/>
        </p:nvSpPr>
        <p:spPr>
          <a:xfrm>
            <a:off x="2400579" y="269882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0B91A47-A79D-0AF3-3143-1385564C47FB}"/>
              </a:ext>
            </a:extLst>
          </p:cNvPr>
          <p:cNvSpPr>
            <a:spLocks noChangeAspect="1"/>
          </p:cNvSpPr>
          <p:nvPr/>
        </p:nvSpPr>
        <p:spPr>
          <a:xfrm>
            <a:off x="2836769" y="269882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27624C59-0E66-67DC-FDF1-3DE2F5C88F4C}"/>
              </a:ext>
            </a:extLst>
          </p:cNvPr>
          <p:cNvSpPr>
            <a:spLocks noChangeAspect="1"/>
          </p:cNvSpPr>
          <p:nvPr/>
        </p:nvSpPr>
        <p:spPr>
          <a:xfrm>
            <a:off x="3272959" y="269882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394D04C7-3F8A-FF41-3932-B1FBE47D3508}"/>
              </a:ext>
            </a:extLst>
          </p:cNvPr>
          <p:cNvSpPr>
            <a:spLocks noChangeAspect="1"/>
          </p:cNvSpPr>
          <p:nvPr/>
        </p:nvSpPr>
        <p:spPr>
          <a:xfrm>
            <a:off x="3709149" y="269882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0BDE006B-9E48-E357-D532-CB2CD0A31A0D}"/>
              </a:ext>
            </a:extLst>
          </p:cNvPr>
          <p:cNvSpPr>
            <a:spLocks noChangeAspect="1"/>
          </p:cNvSpPr>
          <p:nvPr/>
        </p:nvSpPr>
        <p:spPr>
          <a:xfrm>
            <a:off x="4145340" y="269882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A467F739-668E-B5F1-9F13-9CFFF2B5551B}"/>
              </a:ext>
            </a:extLst>
          </p:cNvPr>
          <p:cNvSpPr>
            <a:spLocks noChangeAspect="1"/>
          </p:cNvSpPr>
          <p:nvPr/>
        </p:nvSpPr>
        <p:spPr>
          <a:xfrm>
            <a:off x="2400579" y="3695815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398A6F1-2022-3B6E-F93E-376B784B473C}"/>
              </a:ext>
            </a:extLst>
          </p:cNvPr>
          <p:cNvSpPr>
            <a:spLocks noChangeAspect="1"/>
          </p:cNvSpPr>
          <p:nvPr/>
        </p:nvSpPr>
        <p:spPr>
          <a:xfrm>
            <a:off x="2836769" y="3695815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23536959-DC79-DE14-8F67-60ACD9CC187A}"/>
              </a:ext>
            </a:extLst>
          </p:cNvPr>
          <p:cNvSpPr>
            <a:spLocks noChangeAspect="1"/>
          </p:cNvSpPr>
          <p:nvPr/>
        </p:nvSpPr>
        <p:spPr>
          <a:xfrm>
            <a:off x="3272959" y="3695815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F48358FE-936D-44FC-8A5D-819B8FA07FDC}"/>
              </a:ext>
            </a:extLst>
          </p:cNvPr>
          <p:cNvSpPr>
            <a:spLocks noChangeAspect="1"/>
          </p:cNvSpPr>
          <p:nvPr/>
        </p:nvSpPr>
        <p:spPr>
          <a:xfrm>
            <a:off x="3709149" y="3695815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48FE47FD-918F-1C62-5F86-1C96DAD1CBBE}"/>
              </a:ext>
            </a:extLst>
          </p:cNvPr>
          <p:cNvSpPr>
            <a:spLocks noChangeAspect="1"/>
          </p:cNvSpPr>
          <p:nvPr/>
        </p:nvSpPr>
        <p:spPr>
          <a:xfrm>
            <a:off x="4145340" y="3695815"/>
            <a:ext cx="387145" cy="365760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ADC6BC94-3B3E-5CDD-81C8-F0AB2727AAD5}"/>
              </a:ext>
            </a:extLst>
          </p:cNvPr>
          <p:cNvSpPr>
            <a:spLocks noChangeAspect="1"/>
          </p:cNvSpPr>
          <p:nvPr/>
        </p:nvSpPr>
        <p:spPr>
          <a:xfrm>
            <a:off x="2400579" y="318650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BE5866B8-2696-7417-9225-C16B246D85B0}"/>
              </a:ext>
            </a:extLst>
          </p:cNvPr>
          <p:cNvSpPr>
            <a:spLocks noChangeAspect="1"/>
          </p:cNvSpPr>
          <p:nvPr/>
        </p:nvSpPr>
        <p:spPr>
          <a:xfrm>
            <a:off x="2836769" y="318650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246A2FB3-9143-C764-202B-EA17816FBADF}"/>
              </a:ext>
            </a:extLst>
          </p:cNvPr>
          <p:cNvSpPr>
            <a:spLocks noChangeAspect="1"/>
          </p:cNvSpPr>
          <p:nvPr/>
        </p:nvSpPr>
        <p:spPr>
          <a:xfrm>
            <a:off x="3272959" y="318650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96A93D99-A8B6-BC13-5E11-2129FCD76AC8}"/>
              </a:ext>
            </a:extLst>
          </p:cNvPr>
          <p:cNvSpPr>
            <a:spLocks noChangeAspect="1"/>
          </p:cNvSpPr>
          <p:nvPr/>
        </p:nvSpPr>
        <p:spPr>
          <a:xfrm>
            <a:off x="3709149" y="318650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52AB56A-305B-3768-54F4-914BFEEB5B60}"/>
              </a:ext>
            </a:extLst>
          </p:cNvPr>
          <p:cNvSpPr>
            <a:spLocks noChangeAspect="1"/>
          </p:cNvSpPr>
          <p:nvPr/>
        </p:nvSpPr>
        <p:spPr>
          <a:xfrm>
            <a:off x="4145340" y="3186506"/>
            <a:ext cx="387145" cy="365760"/>
          </a:xfrm>
          <a:prstGeom prst="star5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6295D-23FC-0501-398A-8F1117C42A2C}"/>
              </a:ext>
            </a:extLst>
          </p:cNvPr>
          <p:cNvSpPr/>
          <p:nvPr/>
        </p:nvSpPr>
        <p:spPr>
          <a:xfrm>
            <a:off x="2032189" y="5693458"/>
            <a:ext cx="182880" cy="43891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D7CD1-2921-F494-8EAC-BF43CE1379FD}"/>
              </a:ext>
            </a:extLst>
          </p:cNvPr>
          <p:cNvSpPr txBox="1"/>
          <p:nvPr/>
        </p:nvSpPr>
        <p:spPr>
          <a:xfrm>
            <a:off x="3181029" y="1739142"/>
            <a:ext cx="599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ame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577A52-D9A2-4028-0803-5BA849B72CCA}"/>
              </a:ext>
            </a:extLst>
          </p:cNvPr>
          <p:cNvGrpSpPr/>
          <p:nvPr/>
        </p:nvGrpSpPr>
        <p:grpSpPr>
          <a:xfrm>
            <a:off x="276482" y="3509029"/>
            <a:ext cx="11640776" cy="2032820"/>
            <a:chOff x="276482" y="2918479"/>
            <a:chExt cx="11640776" cy="20328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B537B3-8DCF-F734-7ECE-58C4BCFD2B22}"/>
                </a:ext>
              </a:extLst>
            </p:cNvPr>
            <p:cNvGrpSpPr/>
            <p:nvPr/>
          </p:nvGrpSpPr>
          <p:grpSpPr>
            <a:xfrm>
              <a:off x="276482" y="2918479"/>
              <a:ext cx="3840480" cy="2032820"/>
              <a:chOff x="2980944" y="868680"/>
              <a:chExt cx="6236208" cy="4142232"/>
            </a:xfrm>
          </p:grpSpPr>
          <p:pic>
            <p:nvPicPr>
              <p:cNvPr id="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23E844A4-4AF3-ACA6-0F44-AD0C33257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31EEE0-855D-E3E2-E0C1-81AD696B4150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2918479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2918479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6DD3E6-3A9A-0D29-DD2E-3AE21127F033}"/>
                </a:ext>
              </a:extLst>
            </p:cNvPr>
            <p:cNvGrpSpPr/>
            <p:nvPr/>
          </p:nvGrpSpPr>
          <p:grpSpPr>
            <a:xfrm>
              <a:off x="1259162" y="3534326"/>
              <a:ext cx="1875119" cy="604049"/>
              <a:chOff x="1305910" y="3534877"/>
              <a:chExt cx="1875119" cy="60404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3F8164-399C-42CB-0CB8-5AAF968A9A46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4893AA-53C9-D178-F980-05FCF6907DBF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FE0D92-6018-9020-0F1D-40ECEEDE871B}"/>
                </a:ext>
              </a:extLst>
            </p:cNvPr>
            <p:cNvGrpSpPr/>
            <p:nvPr/>
          </p:nvGrpSpPr>
          <p:grpSpPr>
            <a:xfrm>
              <a:off x="9059458" y="3534326"/>
              <a:ext cx="1875119" cy="604049"/>
              <a:chOff x="1305910" y="3534877"/>
              <a:chExt cx="1875119" cy="60404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524E552-AFF0-BA69-E7AD-26DEAB0D8743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96F20B-9B81-E75C-7F21-EF55754737F1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A88CD7-D82C-9E79-24CD-C35F50079CEC}"/>
                </a:ext>
              </a:extLst>
            </p:cNvPr>
            <p:cNvGrpSpPr/>
            <p:nvPr/>
          </p:nvGrpSpPr>
          <p:grpSpPr>
            <a:xfrm>
              <a:off x="5168808" y="3534326"/>
              <a:ext cx="1875119" cy="604049"/>
              <a:chOff x="1305910" y="3534877"/>
              <a:chExt cx="1875119" cy="60404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025A5DC-5008-DE52-8371-2E6B946E215E}"/>
                  </a:ext>
                </a:extLst>
              </p:cNvPr>
              <p:cNvSpPr/>
              <p:nvPr/>
            </p:nvSpPr>
            <p:spPr>
              <a:xfrm>
                <a:off x="2693192" y="3534877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7D3C183-757E-DA7A-C1BA-BF7F51835683}"/>
                  </a:ext>
                </a:extLst>
              </p:cNvPr>
              <p:cNvSpPr/>
              <p:nvPr/>
            </p:nvSpPr>
            <p:spPr>
              <a:xfrm>
                <a:off x="1305910" y="3534877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DB543BB-D35C-C80C-769C-1976858AB1E8}"/>
              </a:ext>
            </a:extLst>
          </p:cNvPr>
          <p:cNvSpPr>
            <a:spLocks noChangeAspect="1"/>
          </p:cNvSpPr>
          <p:nvPr/>
        </p:nvSpPr>
        <p:spPr>
          <a:xfrm>
            <a:off x="1282322" y="2606358"/>
            <a:ext cx="1828800" cy="7055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EDAB84-E9F0-EF64-9EBD-DB1371CABA2D}"/>
              </a:ext>
            </a:extLst>
          </p:cNvPr>
          <p:cNvSpPr>
            <a:spLocks noChangeAspect="1"/>
          </p:cNvSpPr>
          <p:nvPr/>
        </p:nvSpPr>
        <p:spPr>
          <a:xfrm>
            <a:off x="5273140" y="2606358"/>
            <a:ext cx="181492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4000" b="1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latin typeface="Calibri"/>
                <a:ea typeface="等线" panose="02010600030101010101" pitchFamily="2" charset="-122"/>
              </a:rPr>
              <a:t>2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2E790-3404-CB08-AA34-D0A7FE2592F6}"/>
              </a:ext>
            </a:extLst>
          </p:cNvPr>
          <p:cNvSpPr>
            <a:spLocks noChangeAspect="1"/>
          </p:cNvSpPr>
          <p:nvPr/>
        </p:nvSpPr>
        <p:spPr>
          <a:xfrm>
            <a:off x="9082618" y="2606358"/>
            <a:ext cx="1828800" cy="705322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4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74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CAF04E-1055-2E89-4EE2-DA2E347EAD0E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3664" y="166321"/>
            <a:chExt cx="2821521" cy="652535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5264A30-ECFD-816D-DF8B-6F6A10F7A09C}"/>
                </a:ext>
              </a:extLst>
            </p:cNvPr>
            <p:cNvGrpSpPr/>
            <p:nvPr/>
          </p:nvGrpSpPr>
          <p:grpSpPr>
            <a:xfrm>
              <a:off x="1883664" y="166321"/>
              <a:ext cx="2821521" cy="6525358"/>
              <a:chOff x="1887626" y="166321"/>
              <a:chExt cx="2821521" cy="652535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7F27B39-33E7-7AE0-39CC-F53B49C3D305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761D37B9-1F89-E474-A2B3-739E23E7A7B7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3A2CB47A-451D-4E67-EFB2-C1DBCDDBBCD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5E57DCA-AFCF-3962-7682-1BD5CB5CC1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FD1E8C47-6330-3BA8-BBD0-3CFB97159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B109BAD-9B9B-70C7-51D5-0A71464880A7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DE9B476-9CF0-CEA6-A7FD-76E7F20CC685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320A7343-4E80-F0D9-1583-2C1BFCC05C1D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50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4200B67F-A356-9B83-8F55-DD040C3534A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8D9AA77B-7238-55CB-57BF-E140D16E8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6530F0E-97AA-77F9-4837-DE1BBE5BCAE1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25DE04CA-A970-7C4F-117B-70E04615F953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F0CCC7F-7C73-0FBE-518C-DC10E0EA468A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1DE817A0-65E0-9C9C-6520-D5412E986E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8D0FBEAF-DC9F-4902-0FB2-666A4EBD3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E5246C31-C6F8-3BBB-E536-ECF9BE710B9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870EA2-5CA9-6145-D60A-4FD0C0BF8563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626AB7DD-1B3A-2993-EB9F-4DC3C1D2C7F9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6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30D45D71-5EF3-A818-0307-4162ABF415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934294CC-D952-3F4E-2182-8EE055005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652048EA-1D6A-0A78-6547-3B78AB89B05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932C11E-9144-07AD-669E-7517D4CF6C6E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2AD2162B-A4AA-751D-69B2-03514A49952D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7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361AE3E2-336E-7C41-1BB7-86B1B64729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26D21E70-968F-F0A2-A3F2-6EE0FD43C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B2A0540-D669-C35A-BD9B-9470EC6F4C10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84365C-76EB-C87A-1DF1-B6E17333A19A}"/>
                  </a:ext>
                </a:extLst>
              </p:cNvPr>
              <p:cNvSpPr txBox="1"/>
              <p:nvPr/>
            </p:nvSpPr>
            <p:spPr>
              <a:xfrm>
                <a:off x="1892813" y="549261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FB9BC9-B976-A661-62A3-959F370C0E0E}"/>
                  </a:ext>
                </a:extLst>
              </p:cNvPr>
              <p:cNvSpPr txBox="1"/>
              <p:nvPr/>
            </p:nvSpPr>
            <p:spPr>
              <a:xfrm>
                <a:off x="1892813" y="189679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275100-1CCF-D9E4-AED5-9A7B27C2D65E}"/>
                  </a:ext>
                </a:extLst>
              </p:cNvPr>
              <p:cNvSpPr txBox="1"/>
              <p:nvPr/>
            </p:nvSpPr>
            <p:spPr>
              <a:xfrm>
                <a:off x="1887626" y="588437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1AF776-3D59-D6EA-A63E-159CEB281659}"/>
                  </a:ext>
                </a:extLst>
              </p:cNvPr>
              <p:cNvSpPr txBox="1"/>
              <p:nvPr/>
            </p:nvSpPr>
            <p:spPr>
              <a:xfrm>
                <a:off x="1892813" y="4536842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E37BD1-CF0F-6126-FD9E-C432A3FD3E40}"/>
                  </a:ext>
                </a:extLst>
              </p:cNvPr>
              <p:cNvSpPr txBox="1"/>
              <p:nvPr/>
            </p:nvSpPr>
            <p:spPr>
              <a:xfrm>
                <a:off x="1892813" y="3245236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8F1DF8C-48B5-17F9-237D-083AD64B2E5C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EB8712-1B65-A884-08AB-E11CD6519D15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AC50C4-C94A-3533-368F-D42FE2CC1B49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21DB7CF-96B4-52E0-C3ED-F48707C11BD7}"/>
                </a:ext>
              </a:extLst>
            </p:cNvPr>
            <p:cNvSpPr/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E9F56C-E36F-63F4-390D-D863E8FE13C7}"/>
                </a:ext>
              </a:extLst>
            </p:cNvPr>
            <p:cNvSpPr/>
            <p:nvPr/>
          </p:nvSpPr>
          <p:spPr>
            <a:xfrm>
              <a:off x="3944015" y="1724411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56AA81F-48EC-3778-868D-6D6578DA0C4E}"/>
              </a:ext>
            </a:extLst>
          </p:cNvPr>
          <p:cNvSpPr txBox="1"/>
          <p:nvPr/>
        </p:nvSpPr>
        <p:spPr>
          <a:xfrm>
            <a:off x="6373141" y="4425685"/>
            <a:ext cx="44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here we use numbers to show the stars.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E7E4AE-169B-6528-351B-2FAFABA26602}"/>
              </a:ext>
            </a:extLst>
          </p:cNvPr>
          <p:cNvSpPr txBox="1"/>
          <p:nvPr/>
        </p:nvSpPr>
        <p:spPr>
          <a:xfrm>
            <a:off x="5736961" y="3614568"/>
            <a:ext cx="576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pair 1 to pair 5, then think which card wins in each pair? </a:t>
            </a:r>
          </a:p>
        </p:txBody>
      </p:sp>
    </p:spTree>
    <p:extLst>
      <p:ext uri="{BB962C8B-B14F-4D97-AF65-F5344CB8AC3E}">
        <p14:creationId xmlns:p14="http://schemas.microsoft.com/office/powerpoint/2010/main" val="1109869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F0E793-512B-F15F-1032-F31A8EBC1212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stars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of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card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are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always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the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same.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 color card always wins!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AECB80-CE7D-2DE7-9BFB-F57FE1D7384B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3664" y="166321"/>
            <a:chExt cx="2821521" cy="65253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36AD9E-0A22-49DC-EBBE-AA834DCB4F1A}"/>
                </a:ext>
              </a:extLst>
            </p:cNvPr>
            <p:cNvGrpSpPr/>
            <p:nvPr/>
          </p:nvGrpSpPr>
          <p:grpSpPr>
            <a:xfrm>
              <a:off x="1883664" y="166321"/>
              <a:ext cx="2821521" cy="6525358"/>
              <a:chOff x="1887626" y="166321"/>
              <a:chExt cx="2821521" cy="652535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B1A741B-3B30-928F-CD58-838A9A74B495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5798280-9EF4-9BB1-7677-DEBDCCF47F9A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E675E8B-AE88-CC32-A699-0FF799B7A21B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4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48BA4E4F-812C-F7E4-61C3-25F7439B80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E4415BB3-4DE6-A5ED-184A-37842AD84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EE104AF-E725-EFAD-E09E-959593788707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54BE02-2FA6-44EC-16D6-A29D289EF01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B094365-E8B5-566B-AE26-BD53927A830A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4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2696152B-04CF-8C35-986D-7A98516DBB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15FC628B-FF30-3851-7220-23DE67803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1D49273-EA55-5FCF-3818-3B4D0A05B4C3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E7E9AEB-4DD5-35A8-A600-BECF047D3F0F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980FEC2-A457-FFA3-A55A-4BF9431F699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37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5CC68D76-F931-538C-3989-8882D83761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FAB8B866-F055-4945-4F45-E2F2607FD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CACD4-874B-4895-E067-19E91ADDE6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9850B51-248D-CCD4-34C8-C5231899A3EF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BC7DDCB8-9569-AB8B-DCB9-7010899106D9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33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AE76E0D-C822-8E9E-881E-D565D7E9E0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EF26EE14-ABA4-540E-DB78-20AA6BBD6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372C78EA-A029-E038-D65B-8D3A63A85DB7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FB93112-7976-C5FF-DAB2-52E44ED8D5B1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6A907510-38A7-502E-4ACC-75D096B34F43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2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64653724-B216-65DB-1E72-7744196251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3CCB46A3-9AA8-D902-A274-F4207E065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0F9915B-41A3-ECF4-4766-F0FA71EB9215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rPr>
                      <a:t>13</a:t>
                    </a:r>
                  </a:p>
                </p:txBody>
              </p:sp>
            </p:grp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A5A2E5-69BD-29CF-6E2E-D3A4F3D93528}"/>
                  </a:ext>
                </a:extLst>
              </p:cNvPr>
              <p:cNvSpPr txBox="1"/>
              <p:nvPr/>
            </p:nvSpPr>
            <p:spPr>
              <a:xfrm>
                <a:off x="1892813" y="549261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7A0E40-2DF3-EC85-6675-79208F10B587}"/>
                  </a:ext>
                </a:extLst>
              </p:cNvPr>
              <p:cNvSpPr txBox="1"/>
              <p:nvPr/>
            </p:nvSpPr>
            <p:spPr>
              <a:xfrm>
                <a:off x="1892813" y="189679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1BAC06-C477-F1B9-381D-904EC2346B70}"/>
                  </a:ext>
                </a:extLst>
              </p:cNvPr>
              <p:cNvSpPr txBox="1"/>
              <p:nvPr/>
            </p:nvSpPr>
            <p:spPr>
              <a:xfrm>
                <a:off x="1887626" y="588437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0258C4-A2E1-0103-F33D-CA274E48CED0}"/>
                  </a:ext>
                </a:extLst>
              </p:cNvPr>
              <p:cNvSpPr txBox="1"/>
              <p:nvPr/>
            </p:nvSpPr>
            <p:spPr>
              <a:xfrm>
                <a:off x="1892813" y="4536842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6C0EAF-051E-91FD-39AB-5C000F189869}"/>
                  </a:ext>
                </a:extLst>
              </p:cNvPr>
              <p:cNvSpPr txBox="1"/>
              <p:nvPr/>
            </p:nvSpPr>
            <p:spPr>
              <a:xfrm>
                <a:off x="1892813" y="3245236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ACFBA4-60FB-B985-53CE-C925760FDE7A}"/>
                </a:ext>
              </a:extLst>
            </p:cNvPr>
            <p:cNvSpPr/>
            <p:nvPr/>
          </p:nvSpPr>
          <p:spPr>
            <a:xfrm>
              <a:off x="3944015" y="4419484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0127B-068C-487B-875E-172AD8D8A2EF}"/>
                </a:ext>
              </a:extLst>
            </p:cNvPr>
            <p:cNvSpPr/>
            <p:nvPr/>
          </p:nvSpPr>
          <p:spPr>
            <a:xfrm>
              <a:off x="3944015" y="376874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E4668D-BAA0-7368-7E7B-1AA70ED61B4E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0FF6A1-359F-D98F-333D-40EA338AF042}"/>
                </a:ext>
              </a:extLst>
            </p:cNvPr>
            <p:cNvSpPr/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1874EB-A1FE-EB33-2B30-76661A9DE933}"/>
                </a:ext>
              </a:extLst>
            </p:cNvPr>
            <p:cNvSpPr/>
            <p:nvPr/>
          </p:nvSpPr>
          <p:spPr>
            <a:xfrm>
              <a:off x="3944015" y="1724411"/>
              <a:ext cx="487837" cy="6040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05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5969E-E34F-D104-83C8-6478489F0CB0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7626" y="166321"/>
            <a:chExt cx="2821521" cy="652535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E5EF60-8DCB-13F0-5366-FB185A72D6BD}"/>
                </a:ext>
              </a:extLst>
            </p:cNvPr>
            <p:cNvSpPr txBox="1"/>
            <p:nvPr/>
          </p:nvSpPr>
          <p:spPr>
            <a:xfrm>
              <a:off x="1892813" y="549261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1BFF09-8D6D-A831-5FD5-EAC6041D35B5}"/>
                </a:ext>
              </a:extLst>
            </p:cNvPr>
            <p:cNvSpPr txBox="1"/>
            <p:nvPr/>
          </p:nvSpPr>
          <p:spPr>
            <a:xfrm>
              <a:off x="1892813" y="1896798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7AA31B-8CCB-EA0E-F256-5CCE07FAA8DA}"/>
                </a:ext>
              </a:extLst>
            </p:cNvPr>
            <p:cNvSpPr txBox="1"/>
            <p:nvPr/>
          </p:nvSpPr>
          <p:spPr>
            <a:xfrm>
              <a:off x="1887626" y="5884378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8089CE-C05D-D129-23B8-9A7000EE433E}"/>
                </a:ext>
              </a:extLst>
            </p:cNvPr>
            <p:cNvSpPr txBox="1"/>
            <p:nvPr/>
          </p:nvSpPr>
          <p:spPr>
            <a:xfrm>
              <a:off x="1892813" y="4536842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38A1D6-3092-17FE-3AD9-279FE12EE99B}"/>
                </a:ext>
              </a:extLst>
            </p:cNvPr>
            <p:cNvSpPr txBox="1"/>
            <p:nvPr/>
          </p:nvSpPr>
          <p:spPr>
            <a:xfrm>
              <a:off x="1892813" y="3245236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E2046B-0B2F-8CC9-8827-4DD4B78F135D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2634937" y="166321"/>
              <a:chExt cx="2074210" cy="652535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6C74E76-040D-70DA-C4D9-118AB76BFE55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2634937" y="166321"/>
                <a:chExt cx="2074210" cy="652535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5B87A9E-1A81-1555-6C6A-2791B85430A4}"/>
                    </a:ext>
                  </a:extLst>
                </p:cNvPr>
                <p:cNvGrpSpPr/>
                <p:nvPr/>
              </p:nvGrpSpPr>
              <p:grpSpPr>
                <a:xfrm>
                  <a:off x="2634937" y="166321"/>
                  <a:ext cx="2074210" cy="6525358"/>
                  <a:chOff x="1542117" y="209949"/>
                  <a:chExt cx="2074210" cy="6525358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2A77BD5-F83E-A0E4-372E-B78504129848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425255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3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3B2192E0-98FF-1E35-E039-F52EEC6359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6E3C9F55-F6C4-BFBE-2015-79636992A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7300591B-F2EE-CA2C-5446-BD23EC0408FE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09949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BD7EC5A9-CD93-4EB8-B7AA-B810F14024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35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45439A77-F4DE-1A4F-3A0F-685E7A3E7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EBC4677F-C814-A976-8753-0E59331D4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4078C48-70A3-C4C7-022D-ADAD8C262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51F880FD-0C1D-9587-E913-C46AFC9A9196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905023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3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0CFD3DB4-C09D-149E-7EF8-390F80B801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AF91B35-39AA-1ADB-E2BB-3536E8EB69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8EB35CF-3554-226F-253F-D71ED5EA0E60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5600095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27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1AC64A1-9F8C-30BC-B08F-1A4493110B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A67E31DD-4845-2E2A-9E14-EE2539514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C25F2A9-0912-C1AA-9283-9F308535E76A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1557486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5C220174-A467-B263-8E93-E2B0706DC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23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85E7E7A8-401E-A035-E4B7-562B33A21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DDBE8B02-E1F4-685B-2557-1DA20FA91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805E252-0468-8A26-120A-2618339B4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p:txBody>
                </p:sp>
              </p:grp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54ED426-258C-393E-B213-8074ECA35342}"/>
                    </a:ext>
                  </a:extLst>
                </p:cNvPr>
                <p:cNvSpPr/>
                <p:nvPr/>
              </p:nvSpPr>
              <p:spPr>
                <a:xfrm>
                  <a:off x="3944015" y="4419484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CC04B99-49DB-6A8F-7456-7164C78EE237}"/>
                    </a:ext>
                  </a:extLst>
                </p:cNvPr>
                <p:cNvSpPr/>
                <p:nvPr/>
              </p:nvSpPr>
              <p:spPr>
                <a:xfrm>
                  <a:off x="3944015" y="3071948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027123F-D37D-618A-D08A-E93F7EAF5C1D}"/>
                    </a:ext>
                  </a:extLst>
                </p:cNvPr>
                <p:cNvSpPr/>
                <p:nvPr/>
              </p:nvSpPr>
              <p:spPr>
                <a:xfrm>
                  <a:off x="3944015" y="5767020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C8B915A-E691-7A9B-A647-C778EBCAA89D}"/>
                  </a:ext>
                </a:extLst>
              </p:cNvPr>
              <p:cNvSpPr/>
              <p:nvPr/>
            </p:nvSpPr>
            <p:spPr>
              <a:xfrm>
                <a:off x="2918147" y="4419484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B456032-972F-F6B6-012F-E8D42CA31F7F}"/>
                  </a:ext>
                </a:extLst>
              </p:cNvPr>
              <p:cNvSpPr/>
              <p:nvPr/>
            </p:nvSpPr>
            <p:spPr>
              <a:xfrm>
                <a:off x="2918147" y="3071948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17FBD5B-9002-BE32-155C-9E06106EBC9D}"/>
                  </a:ext>
                </a:extLst>
              </p:cNvPr>
              <p:cNvSpPr/>
              <p:nvPr/>
            </p:nvSpPr>
            <p:spPr>
              <a:xfrm>
                <a:off x="2918147" y="5767020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A9788E7-5C9F-6A68-AA5D-E3A8C80795A2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5DDCF86-C48B-EA6B-E85A-7D0A49D29364}"/>
                  </a:ext>
                </a:extLst>
              </p:cNvPr>
              <p:cNvSpPr/>
              <p:nvPr/>
            </p:nvSpPr>
            <p:spPr>
              <a:xfrm>
                <a:off x="3944015" y="1724411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10</a:t>
                </a: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E46DEB2-D3A8-5B07-4F33-852677C4B927}"/>
              </a:ext>
            </a:extLst>
          </p:cNvPr>
          <p:cNvSpPr txBox="1"/>
          <p:nvPr/>
        </p:nvSpPr>
        <p:spPr>
          <a:xfrm>
            <a:off x="6373141" y="4425685"/>
            <a:ext cx="44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here we use numbers to show the stars.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869967-057F-EBC2-DBEB-68B6238D4556}"/>
              </a:ext>
            </a:extLst>
          </p:cNvPr>
          <p:cNvSpPr txBox="1"/>
          <p:nvPr/>
        </p:nvSpPr>
        <p:spPr>
          <a:xfrm>
            <a:off x="5736961" y="3614568"/>
            <a:ext cx="576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pair 1 to pair 5, then think which card wins in each pair? </a:t>
            </a:r>
          </a:p>
        </p:txBody>
      </p:sp>
    </p:spTree>
    <p:extLst>
      <p:ext uri="{BB962C8B-B14F-4D97-AF65-F5344CB8AC3E}">
        <p14:creationId xmlns:p14="http://schemas.microsoft.com/office/powerpoint/2010/main" val="22628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F0E793-512B-F15F-1032-F31A8EBC1212}"/>
              </a:ext>
            </a:extLst>
          </p:cNvPr>
          <p:cNvSpPr txBox="1"/>
          <p:nvPr/>
        </p:nvSpPr>
        <p:spPr>
          <a:xfrm>
            <a:off x="5486400" y="2340617"/>
            <a:ext cx="6400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So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every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once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</a:rPr>
              <a:t>while.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6D0B5AF-D7FD-859A-BC9E-C6A3336F02D4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7626" y="166321"/>
            <a:chExt cx="2821521" cy="6525358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8760ACE-AF77-A9CA-29CD-E4E4CDBDC032}"/>
                </a:ext>
              </a:extLst>
            </p:cNvPr>
            <p:cNvSpPr txBox="1"/>
            <p:nvPr/>
          </p:nvSpPr>
          <p:spPr>
            <a:xfrm>
              <a:off x="1892813" y="549261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6B188E6-6B50-8FAE-654E-47C61D007C5F}"/>
                </a:ext>
              </a:extLst>
            </p:cNvPr>
            <p:cNvSpPr txBox="1"/>
            <p:nvPr/>
          </p:nvSpPr>
          <p:spPr>
            <a:xfrm>
              <a:off x="1892813" y="1896798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928AD8D-1807-186B-C89E-4F86B74EF215}"/>
                </a:ext>
              </a:extLst>
            </p:cNvPr>
            <p:cNvSpPr txBox="1"/>
            <p:nvPr/>
          </p:nvSpPr>
          <p:spPr>
            <a:xfrm>
              <a:off x="1887626" y="5884378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9EA7E50-06F8-D7FE-D3AE-5AF8486464EC}"/>
                </a:ext>
              </a:extLst>
            </p:cNvPr>
            <p:cNvSpPr txBox="1"/>
            <p:nvPr/>
          </p:nvSpPr>
          <p:spPr>
            <a:xfrm>
              <a:off x="1892813" y="4536842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650FC68-3845-8299-EC17-3F62660D2773}"/>
                </a:ext>
              </a:extLst>
            </p:cNvPr>
            <p:cNvSpPr txBox="1"/>
            <p:nvPr/>
          </p:nvSpPr>
          <p:spPr>
            <a:xfrm>
              <a:off x="1892813" y="3245236"/>
              <a:ext cx="63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47B9BD9-6EE1-0BDA-16C2-29B67E5B2877}"/>
                </a:ext>
              </a:extLst>
            </p:cNvPr>
            <p:cNvGrpSpPr/>
            <p:nvPr/>
          </p:nvGrpSpPr>
          <p:grpSpPr>
            <a:xfrm>
              <a:off x="2634937" y="166321"/>
              <a:ext cx="2074210" cy="6525358"/>
              <a:chOff x="2634937" y="166321"/>
              <a:chExt cx="2074210" cy="6525358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A29B68E-7243-030D-83D0-B65451FE8495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2634937" y="166321"/>
                <a:chExt cx="2074210" cy="6525358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9533CCBD-182D-6349-86A0-6DB6C7A339D4}"/>
                    </a:ext>
                  </a:extLst>
                </p:cNvPr>
                <p:cNvGrpSpPr/>
                <p:nvPr/>
              </p:nvGrpSpPr>
              <p:grpSpPr>
                <a:xfrm>
                  <a:off x="2634937" y="166321"/>
                  <a:ext cx="2074210" cy="6525358"/>
                  <a:chOff x="1542117" y="209949"/>
                  <a:chExt cx="2074210" cy="6525358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5E19C05A-F31B-E6CE-9039-FEAD998B872F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425255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153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526DB840-E2BD-FD4D-7EA8-0C6041E40D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D77C2916-892E-56B6-A3B2-26D9AC39C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886DC57E-E4F6-4162-723A-733356F6A689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09949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7615C8E8-D6F9-5AB2-AF50-AD5692EF2F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151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EB9B253E-964C-2994-631B-B71FA7963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1CFE0013-8BA3-D6A8-1E9A-C60F81926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909173AF-118A-12AF-1972-1C11D6CA2D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p:txBody>
                </p:sp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3B7124A9-4115-FBDF-3FBF-46703EB429CD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905023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147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6169095C-DC37-33BF-A077-0B46E6128E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E932B093-D332-D8F8-9D4C-1A317B1537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8B228A31-C916-F73D-8854-F118A3AAE16D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5600095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14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D49CEEA7-5DEB-AA75-9D8B-CFD26539E0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A95DFD87-5211-5F95-04EE-9760618A6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01DE7752-4E35-4CFE-B0F3-2BC48377971F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1557486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DC603347-730D-ABB5-13DE-46B6DBBFF8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143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9B9C988E-E47C-0D48-27A6-9A84F93D6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09BDF559-B8A8-B364-31D5-7A98DFF296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F0168795-B833-5A05-C720-E148E2BC8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</a:t>
                      </a:r>
                    </a:p>
                  </p:txBody>
                </p:sp>
              </p:grpSp>
            </p:grp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CEB1CA5A-0698-4D56-EFBD-C93BBB4E2DFF}"/>
                    </a:ext>
                  </a:extLst>
                </p:cNvPr>
                <p:cNvSpPr/>
                <p:nvPr/>
              </p:nvSpPr>
              <p:spPr>
                <a:xfrm>
                  <a:off x="3944015" y="4419484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D3EF198-562A-8B5C-C5A4-2B67FD75BE0C}"/>
                    </a:ext>
                  </a:extLst>
                </p:cNvPr>
                <p:cNvSpPr/>
                <p:nvPr/>
              </p:nvSpPr>
              <p:spPr>
                <a:xfrm>
                  <a:off x="3944015" y="3071948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8FFDCD1-A896-7A63-7DA8-EB97249B8538}"/>
                    </a:ext>
                  </a:extLst>
                </p:cNvPr>
                <p:cNvSpPr/>
                <p:nvPr/>
              </p:nvSpPr>
              <p:spPr>
                <a:xfrm>
                  <a:off x="3944015" y="5767020"/>
                  <a:ext cx="487837" cy="60404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FA634A5-D598-8DC1-8E24-05F6532BF52B}"/>
                  </a:ext>
                </a:extLst>
              </p:cNvPr>
              <p:cNvSpPr/>
              <p:nvPr/>
            </p:nvSpPr>
            <p:spPr>
              <a:xfrm>
                <a:off x="2918147" y="4419484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08440B3-5B2D-4927-0367-8C6525FBE9E2}"/>
                  </a:ext>
                </a:extLst>
              </p:cNvPr>
              <p:cNvSpPr/>
              <p:nvPr/>
            </p:nvSpPr>
            <p:spPr>
              <a:xfrm>
                <a:off x="2918147" y="3071948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37CB004-14F7-AC0A-2CB5-CCBFC5C68F95}"/>
                  </a:ext>
                </a:extLst>
              </p:cNvPr>
              <p:cNvSpPr/>
              <p:nvPr/>
            </p:nvSpPr>
            <p:spPr>
              <a:xfrm>
                <a:off x="2918147" y="5767020"/>
                <a:ext cx="487837" cy="604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D972287-46D0-B9C1-13DA-6CA2A4857FBC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9A1E683-7860-F843-A978-C678C0FBFB40}"/>
                  </a:ext>
                </a:extLst>
              </p:cNvPr>
              <p:cNvSpPr/>
              <p:nvPr/>
            </p:nvSpPr>
            <p:spPr>
              <a:xfrm>
                <a:off x="3944015" y="1724411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92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BFB17C-597F-31B5-DF98-2220D7E7E98D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3664" y="166321"/>
            <a:chExt cx="2821521" cy="65253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21A293-128D-BCEC-CFA3-645E498EE42A}"/>
                </a:ext>
              </a:extLst>
            </p:cNvPr>
            <p:cNvGrpSpPr/>
            <p:nvPr/>
          </p:nvGrpSpPr>
          <p:grpSpPr>
            <a:xfrm>
              <a:off x="1883664" y="166321"/>
              <a:ext cx="2821521" cy="6525358"/>
              <a:chOff x="1887626" y="166321"/>
              <a:chExt cx="2821521" cy="652535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2165007-B566-DB8A-C9A5-0BC5181403F6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2634937" y="166321"/>
                <a:chExt cx="2074210" cy="6525358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CF40EC85-19E7-D702-A98C-E4B04B99CB89}"/>
                    </a:ext>
                  </a:extLst>
                </p:cNvPr>
                <p:cNvGrpSpPr/>
                <p:nvPr/>
              </p:nvGrpSpPr>
              <p:grpSpPr>
                <a:xfrm>
                  <a:off x="2634937" y="166321"/>
                  <a:ext cx="2074210" cy="6525358"/>
                  <a:chOff x="1542117" y="209949"/>
                  <a:chExt cx="2074210" cy="6525358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EB2EBB59-A3F0-4EAE-739C-8843E3303BDB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425255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57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D43B81F2-4C87-93EC-085B-66AB1A618F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9735D09-7D24-5A23-7A2F-16E90A3F8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F0B1355D-F770-9DD2-85F8-348D23200D89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0994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53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5B550DC4-CD09-CAAC-DD6C-FE755D2933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74CE20CE-0C6B-4ED6-9783-7AA2259E0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F537911E-4B2B-0FD8-C450-D836E82EB002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905023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A1E1CCC6-7480-52D2-5D90-319A193E6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49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73767CEA-3E74-9459-BF70-9AABCA184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015695F-4CD2-D711-DE08-6D8187D901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726EB2A9-494D-6AF5-8D69-66253306B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F5CD84B4-8DE1-1829-5CE4-7783292FBA9D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5600095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45BFF581-AE37-A5E5-7840-C12FBB6EE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45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EB488695-95EF-786E-2EC1-5687E1068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00D1C9A9-25E7-D09E-38B8-6C72620C9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A1AF4D15-F176-0030-D6D7-DA0BBDCD1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2E0A2D17-F4C6-4019-AC54-B8605A0B5E31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1557486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7798542C-4CD6-72DB-0D0B-5DEB6FC05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41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A9858CB1-0EB3-D634-31D8-2B1937203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0E2C4DE-611D-C2B7-953E-805D386FC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0D3E08E3-C66E-2F58-ABDF-53D43C097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</p:grp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0B7CD99-07D4-B779-8FEE-366A13105416}"/>
                    </a:ext>
                  </a:extLst>
                </p:cNvPr>
                <p:cNvSpPr/>
                <p:nvPr/>
              </p:nvSpPr>
              <p:spPr>
                <a:xfrm>
                  <a:off x="3944015" y="4419484"/>
                  <a:ext cx="487837" cy="60404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7698F6-5660-BDD9-4C33-B1D280A755D9}"/>
                    </a:ext>
                  </a:extLst>
                </p:cNvPr>
                <p:cNvSpPr/>
                <p:nvPr/>
              </p:nvSpPr>
              <p:spPr>
                <a:xfrm>
                  <a:off x="3944015" y="376874"/>
                  <a:ext cx="487837" cy="60404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843C29-4A43-26ED-C108-1B540C536E90}"/>
                  </a:ext>
                </a:extLst>
              </p:cNvPr>
              <p:cNvSpPr txBox="1"/>
              <p:nvPr/>
            </p:nvSpPr>
            <p:spPr>
              <a:xfrm>
                <a:off x="1892813" y="549261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172DC9-488F-824F-8CAF-22B7C2CD2C7A}"/>
                  </a:ext>
                </a:extLst>
              </p:cNvPr>
              <p:cNvSpPr txBox="1"/>
              <p:nvPr/>
            </p:nvSpPr>
            <p:spPr>
              <a:xfrm>
                <a:off x="1892813" y="189679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CEB39A-F283-8B4B-E845-E37DAE8B4D80}"/>
                  </a:ext>
                </a:extLst>
              </p:cNvPr>
              <p:cNvSpPr txBox="1"/>
              <p:nvPr/>
            </p:nvSpPr>
            <p:spPr>
              <a:xfrm>
                <a:off x="1887626" y="588437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398C2B2-4A3B-29DE-D57D-1299D72F0FEC}"/>
                  </a:ext>
                </a:extLst>
              </p:cNvPr>
              <p:cNvSpPr txBox="1"/>
              <p:nvPr/>
            </p:nvSpPr>
            <p:spPr>
              <a:xfrm>
                <a:off x="1892813" y="4536842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6EF946-CF13-4BE9-31CA-80898B614E6A}"/>
                  </a:ext>
                </a:extLst>
              </p:cNvPr>
              <p:cNvSpPr txBox="1"/>
              <p:nvPr/>
            </p:nvSpPr>
            <p:spPr>
              <a:xfrm>
                <a:off x="1892813" y="3245236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73E22A-0B0A-735A-72A8-3520A1A3CB78}"/>
                </a:ext>
              </a:extLst>
            </p:cNvPr>
            <p:cNvSpPr/>
            <p:nvPr/>
          </p:nvSpPr>
          <p:spPr>
            <a:xfrm>
              <a:off x="2918147" y="4419484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24678B-A67D-EE6B-54E8-F71F75CA04D7}"/>
                </a:ext>
              </a:extLst>
            </p:cNvPr>
            <p:cNvSpPr/>
            <p:nvPr/>
          </p:nvSpPr>
          <p:spPr>
            <a:xfrm>
              <a:off x="2918147" y="376874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FB43446-CC03-7DE9-4D6E-B50467E6DAAC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3B1B711-32B5-B440-3501-AEEF64D0EFFB}"/>
                </a:ext>
              </a:extLst>
            </p:cNvPr>
            <p:cNvSpPr/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B6C1F95-5828-9FCB-0711-1F5E1BF789CB}"/>
                </a:ext>
              </a:extLst>
            </p:cNvPr>
            <p:cNvSpPr/>
            <p:nvPr/>
          </p:nvSpPr>
          <p:spPr>
            <a:xfrm>
              <a:off x="3944015" y="1724411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C86DFA4-6472-501D-217C-9B03387EA904}"/>
              </a:ext>
            </a:extLst>
          </p:cNvPr>
          <p:cNvSpPr txBox="1"/>
          <p:nvPr/>
        </p:nvSpPr>
        <p:spPr>
          <a:xfrm>
            <a:off x="6373141" y="4425685"/>
            <a:ext cx="44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here we use numbers to show the stars. 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1080F3-6FFB-1A5E-1FE9-F03AB832DB0C}"/>
              </a:ext>
            </a:extLst>
          </p:cNvPr>
          <p:cNvSpPr txBox="1"/>
          <p:nvPr/>
        </p:nvSpPr>
        <p:spPr>
          <a:xfrm>
            <a:off x="5736961" y="3614568"/>
            <a:ext cx="576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the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pair 1 to pair 5, then think which card wins in each pair? </a:t>
            </a:r>
          </a:p>
        </p:txBody>
      </p:sp>
    </p:spTree>
    <p:extLst>
      <p:ext uri="{BB962C8B-B14F-4D97-AF65-F5344CB8AC3E}">
        <p14:creationId xmlns:p14="http://schemas.microsoft.com/office/powerpoint/2010/main" val="282303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F0E793-512B-F15F-1032-F31A8EBC1212}"/>
              </a:ext>
            </a:extLst>
          </p:cNvPr>
          <p:cNvSpPr txBox="1"/>
          <p:nvPr/>
        </p:nvSpPr>
        <p:spPr>
          <a:xfrm>
            <a:off x="5486400" y="2340617"/>
            <a:ext cx="6400800" cy="1200329"/>
          </a:xfrm>
          <a:prstGeom prst="rect">
            <a:avLst/>
          </a:prstGeom>
          <a:solidFill>
            <a:srgbClr val="FFDBF7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each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change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each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time.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he winning card switches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random!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8BB6-BCDC-628F-AA93-A1E3DA58FAC7}"/>
              </a:ext>
            </a:extLst>
          </p:cNvPr>
          <p:cNvSpPr/>
          <p:nvPr/>
        </p:nvSpPr>
        <p:spPr>
          <a:xfrm>
            <a:off x="7252970" y="1040479"/>
            <a:ext cx="2632452" cy="1015663"/>
          </a:xfrm>
          <a:prstGeom prst="rect">
            <a:avLst/>
          </a:prstGeom>
          <a:solidFill>
            <a:srgbClr val="FFDBF7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</a:t>
            </a:r>
            <a:r>
              <a:rPr kumimoji="0" lang="zh-CN" altLang="en-US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 w="12700">
                  <a:solidFill>
                    <a:srgbClr val="A5A5A5">
                      <a:lumMod val="50000"/>
                    </a:srgbClr>
                  </a:solidFill>
                  <a:prstDash val="solid"/>
                </a:ln>
                <a:pattFill prst="narHorz">
                  <a:fgClr>
                    <a:srgbClr val="A5A5A5"/>
                  </a:fgClr>
                  <a:bgClr>
                    <a:srgbClr val="A5A5A5">
                      <a:lumMod val="40000"/>
                      <a:lumOff val="60000"/>
                    </a:srgbClr>
                  </a:bgClr>
                </a:pattFill>
                <a:effectLst>
                  <a:innerShdw blurRad="177800">
                    <a:srgbClr val="A5A5A5">
                      <a:lumMod val="50000"/>
                    </a:srgbClr>
                  </a:innerShdw>
                </a:effectLst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3</a:t>
            </a:r>
            <a:endParaRPr kumimoji="0" lang="en-US" sz="6000" b="1" i="0" u="none" strike="noStrike" kern="1200" cap="none" spc="0" normalizeH="0" baseline="0" noProof="0" dirty="0">
              <a:ln w="12700">
                <a:solidFill>
                  <a:srgbClr val="A5A5A5">
                    <a:lumMod val="50000"/>
                  </a:srgbClr>
                </a:solidFill>
                <a:prstDash val="solid"/>
              </a:ln>
              <a:pattFill prst="narHorz">
                <a:fgClr>
                  <a:srgbClr val="A5A5A5"/>
                </a:fgClr>
                <a:bgClr>
                  <a:srgbClr val="A5A5A5">
                    <a:lumMod val="40000"/>
                    <a:lumOff val="60000"/>
                  </a:srgbClr>
                </a:bgClr>
              </a:pattFill>
              <a:effectLst>
                <a:innerShdw blurRad="177800">
                  <a:srgbClr val="A5A5A5">
                    <a:lumMod val="50000"/>
                  </a:srgbClr>
                </a:inn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6CEA6BC-DDD4-8F05-163B-A0C90F6CAC27}"/>
              </a:ext>
            </a:extLst>
          </p:cNvPr>
          <p:cNvGrpSpPr/>
          <p:nvPr/>
        </p:nvGrpSpPr>
        <p:grpSpPr>
          <a:xfrm>
            <a:off x="1554480" y="166321"/>
            <a:ext cx="2821521" cy="6525358"/>
            <a:chOff x="1883664" y="166321"/>
            <a:chExt cx="2821521" cy="652535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C189625-340B-3C1C-97DF-86AD81EC5E63}"/>
                </a:ext>
              </a:extLst>
            </p:cNvPr>
            <p:cNvGrpSpPr/>
            <p:nvPr/>
          </p:nvGrpSpPr>
          <p:grpSpPr>
            <a:xfrm>
              <a:off x="1883664" y="166321"/>
              <a:ext cx="2821521" cy="6525358"/>
              <a:chOff x="1887626" y="166321"/>
              <a:chExt cx="2821521" cy="6525358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65598B4-D138-7E51-3B73-2FE7034DC278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2634937" y="166321"/>
                <a:chExt cx="2074210" cy="6525358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F31837D9-C850-7BD8-8C1D-AF9EDC46BC63}"/>
                    </a:ext>
                  </a:extLst>
                </p:cNvPr>
                <p:cNvGrpSpPr/>
                <p:nvPr/>
              </p:nvGrpSpPr>
              <p:grpSpPr>
                <a:xfrm>
                  <a:off x="2634937" y="166321"/>
                  <a:ext cx="2074210" cy="6525358"/>
                  <a:chOff x="1542117" y="209949"/>
                  <a:chExt cx="2074210" cy="6525358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DAF9C86F-7DBD-3A91-70A0-2FF6FAB6A637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425255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132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7D783C2-1184-7F01-8D1D-480741B1F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FE9486F6-5E23-472C-4232-9DB44761F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B0EC44E1-5F44-2F94-622C-5BA9015177CD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09949"/>
                    <a:ext cx="2074210" cy="1135212"/>
                    <a:chOff x="2980944" y="868680"/>
                    <a:chExt cx="6236208" cy="4142232"/>
                  </a:xfrm>
                </p:grpSpPr>
                <p:pic>
                  <p:nvPicPr>
                    <p:cNvPr id="130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490D6C9B-31F4-BC94-878C-1F7365CB1D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84C7341E-2242-02A6-9A14-B43566AF8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FDA256E-A944-DDCA-43DC-033A10936ADD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2905023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736EBD3C-CB6D-1D4E-2A11-CE1A8452F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128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5AE2E536-82EB-07E6-1F6C-B0FF931ED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4CE0C039-2297-D992-C438-44FA647F7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2BD0D2FA-07C5-61B7-867C-D31609027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p:txBody>
                </p:sp>
              </p:grp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77DE8D81-41D3-1542-9E5F-6B4BC6037B8C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5600095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C68B04CC-758B-A512-C19A-818822EF38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124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84837830-38F0-B975-1F75-B8B5F418A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4501D2C2-4C72-B82D-5054-93AC5BCE7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32AF061C-CE3F-544C-077D-C59DACBB8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13</a:t>
                      </a:r>
                    </a:p>
                  </p:txBody>
                </p:sp>
              </p:grpSp>
              <p:grpSp>
                <p:nvGrpSpPr>
                  <p:cNvPr id="117" name="Group 116">
                    <a:extLst>
                      <a:ext uri="{FF2B5EF4-FFF2-40B4-BE49-F238E27FC236}">
                        <a16:creationId xmlns:a16="http://schemas.microsoft.com/office/drawing/2014/main" id="{14A167B3-6892-B5AF-1969-B7021960EAB2}"/>
                      </a:ext>
                    </a:extLst>
                  </p:cNvPr>
                  <p:cNvGrpSpPr/>
                  <p:nvPr/>
                </p:nvGrpSpPr>
                <p:grpSpPr>
                  <a:xfrm>
                    <a:off x="1542117" y="1557486"/>
                    <a:ext cx="2074210" cy="1135212"/>
                    <a:chOff x="1388203" y="219889"/>
                    <a:chExt cx="3840480" cy="2032820"/>
                  </a:xfrm>
                </p:grpSpPr>
                <p:grpSp>
                  <p:nvGrpSpPr>
                    <p:cNvPr id="118" name="Group 117">
                      <a:extLst>
                        <a:ext uri="{FF2B5EF4-FFF2-40B4-BE49-F238E27FC236}">
                          <a16:creationId xmlns:a16="http://schemas.microsoft.com/office/drawing/2014/main" id="{88821514-431B-A5E1-CCC4-4AB2EC2EB6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88203" y="219889"/>
                      <a:ext cx="3840480" cy="2032820"/>
                      <a:chOff x="2980944" y="868680"/>
                      <a:chExt cx="6236208" cy="4142232"/>
                    </a:xfrm>
                  </p:grpSpPr>
                  <p:pic>
                    <p:nvPicPr>
                      <p:cNvPr id="120" name="Picture 2" descr="62+ Thousand Computer Monitor Cartoon Royalty-Free Images, Stock Photos &amp;  Pictures | Shutterstock">
                        <a:extLst>
                          <a:ext uri="{FF2B5EF4-FFF2-40B4-BE49-F238E27FC236}">
                            <a16:creationId xmlns:a16="http://schemas.microsoft.com/office/drawing/2014/main" id="{6EB06F6D-BCC4-26A2-B219-A484C6739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78" t="12667" r="4489" b="26934"/>
                      <a:stretch/>
                    </p:blipFill>
                    <p:spPr bwMode="auto">
                      <a:xfrm>
                        <a:off x="2980944" y="868680"/>
                        <a:ext cx="6236208" cy="4142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65F9F8B6-A432-DD70-8563-696BBAA2A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2010" y="1098959"/>
                        <a:ext cx="5834543" cy="3280094"/>
                      </a:xfrm>
                      <a:prstGeom prst="rect">
                        <a:avLst/>
                      </a:prstGeom>
                      <a:solidFill>
                        <a:srgbClr val="FFDBF7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6DA2D176-7771-55A6-7627-7E208DFBA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2578" y="596925"/>
                      <a:ext cx="903249" cy="1081669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p:txBody>
                </p:sp>
              </p:grp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1FB0647-DB87-6BE1-7D8C-FFB2CC2DFCDE}"/>
                    </a:ext>
                  </a:extLst>
                </p:cNvPr>
                <p:cNvSpPr/>
                <p:nvPr/>
              </p:nvSpPr>
              <p:spPr>
                <a:xfrm>
                  <a:off x="3944015" y="4419484"/>
                  <a:ext cx="487837" cy="60404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AC1E7A4-EEFA-6178-2B1D-1BF1272F38D9}"/>
                    </a:ext>
                  </a:extLst>
                </p:cNvPr>
                <p:cNvSpPr/>
                <p:nvPr/>
              </p:nvSpPr>
              <p:spPr>
                <a:xfrm>
                  <a:off x="3944015" y="376874"/>
                  <a:ext cx="487837" cy="60404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12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82DE9E-AB7D-C3CF-7305-AA3F3BC8A750}"/>
                  </a:ext>
                </a:extLst>
              </p:cNvPr>
              <p:cNvSpPr txBox="1"/>
              <p:nvPr/>
            </p:nvSpPr>
            <p:spPr>
              <a:xfrm>
                <a:off x="1892813" y="549261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6DB0E9-18B2-E305-BF2F-3B24B6968A93}"/>
                  </a:ext>
                </a:extLst>
              </p:cNvPr>
              <p:cNvSpPr txBox="1"/>
              <p:nvPr/>
            </p:nvSpPr>
            <p:spPr>
              <a:xfrm>
                <a:off x="1892813" y="189679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E29AE9A-2D5E-9A70-AA7B-67575F2C0049}"/>
                  </a:ext>
                </a:extLst>
              </p:cNvPr>
              <p:cNvSpPr txBox="1"/>
              <p:nvPr/>
            </p:nvSpPr>
            <p:spPr>
              <a:xfrm>
                <a:off x="1887626" y="5884378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F4E7148-94CC-63B6-19B9-A8BE8978C751}"/>
                  </a:ext>
                </a:extLst>
              </p:cNvPr>
              <p:cNvSpPr txBox="1"/>
              <p:nvPr/>
            </p:nvSpPr>
            <p:spPr>
              <a:xfrm>
                <a:off x="1892813" y="4536842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665CD19-6135-4399-AB45-22D991CE0D34}"/>
                  </a:ext>
                </a:extLst>
              </p:cNvPr>
              <p:cNvSpPr txBox="1"/>
              <p:nvPr/>
            </p:nvSpPr>
            <p:spPr>
              <a:xfrm>
                <a:off x="1892813" y="3245236"/>
                <a:ext cx="63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07ECFB4-9C6A-ABFF-AC7D-F4BB0147F2E1}"/>
                </a:ext>
              </a:extLst>
            </p:cNvPr>
            <p:cNvSpPr/>
            <p:nvPr/>
          </p:nvSpPr>
          <p:spPr>
            <a:xfrm>
              <a:off x="2918147" y="4419484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390293-8D6F-93BB-7572-A055847AD98D}"/>
                </a:ext>
              </a:extLst>
            </p:cNvPr>
            <p:cNvSpPr/>
            <p:nvPr/>
          </p:nvSpPr>
          <p:spPr>
            <a:xfrm>
              <a:off x="2918147" y="376874"/>
              <a:ext cx="487837" cy="60404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8A90086-48D2-8D9B-0E18-6C03BA7EA0D0}"/>
                </a:ext>
              </a:extLst>
            </p:cNvPr>
            <p:cNvSpPr/>
            <p:nvPr/>
          </p:nvSpPr>
          <p:spPr>
            <a:xfrm>
              <a:off x="3944015" y="3071948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A904BED-25D1-1104-D8DA-82BF7E4C58CA}"/>
                </a:ext>
              </a:extLst>
            </p:cNvPr>
            <p:cNvSpPr/>
            <p:nvPr/>
          </p:nvSpPr>
          <p:spPr>
            <a:xfrm>
              <a:off x="3944015" y="5767020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80FF6E-5C06-2BB7-4296-9E2F3BFED4D1}"/>
                </a:ext>
              </a:extLst>
            </p:cNvPr>
            <p:cNvSpPr/>
            <p:nvPr/>
          </p:nvSpPr>
          <p:spPr>
            <a:xfrm>
              <a:off x="3944015" y="1724411"/>
              <a:ext cx="487837" cy="6040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572-DA38-49FE-A4BE-5E301AC2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game you get to pick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stars.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9AFB9-60A4-468A-8226-F8AABCF3296D}"/>
              </a:ext>
            </a:extLst>
          </p:cNvPr>
          <p:cNvSpPr>
            <a:spLocks noChangeAspect="1"/>
          </p:cNvSpPr>
          <p:nvPr/>
        </p:nvSpPr>
        <p:spPr>
          <a:xfrm>
            <a:off x="1710924" y="3507918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8CD1F-B070-449F-9756-5FF01C104667}"/>
              </a:ext>
            </a:extLst>
          </p:cNvPr>
          <p:cNvSpPr>
            <a:spLocks noChangeAspect="1"/>
          </p:cNvSpPr>
          <p:nvPr/>
        </p:nvSpPr>
        <p:spPr>
          <a:xfrm>
            <a:off x="7942655" y="3507918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29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8A0732-53CA-9D69-28EA-8EF508E35C17}"/>
              </a:ext>
            </a:extLst>
          </p:cNvPr>
          <p:cNvGrpSpPr/>
          <p:nvPr/>
        </p:nvGrpSpPr>
        <p:grpSpPr>
          <a:xfrm>
            <a:off x="276482" y="1468824"/>
            <a:ext cx="11640776" cy="2032820"/>
            <a:chOff x="276482" y="2316315"/>
            <a:chExt cx="11640776" cy="20328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B537B3-8DCF-F734-7ECE-58C4BCFD2B22}"/>
                </a:ext>
              </a:extLst>
            </p:cNvPr>
            <p:cNvGrpSpPr/>
            <p:nvPr/>
          </p:nvGrpSpPr>
          <p:grpSpPr>
            <a:xfrm>
              <a:off x="276482" y="2316315"/>
              <a:ext cx="3840480" cy="2032820"/>
              <a:chOff x="2980944" y="868680"/>
              <a:chExt cx="6236208" cy="4142232"/>
            </a:xfrm>
          </p:grpSpPr>
          <p:pic>
            <p:nvPicPr>
              <p:cNvPr id="5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23E844A4-4AF3-ACA6-0F44-AD0C33257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31EEE0-855D-E3E2-E0C1-81AD696B4150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 color card always wins!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F94BF3-BC21-C43F-B1AB-51EFEED2307E}"/>
                </a:ext>
              </a:extLst>
            </p:cNvPr>
            <p:cNvGrpSpPr/>
            <p:nvPr/>
          </p:nvGrpSpPr>
          <p:grpSpPr>
            <a:xfrm>
              <a:off x="4176630" y="2316315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D49B82D2-95A1-082A-9E8E-FB32502AB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5DDD7-A367-1669-6995-A5DBC4DDE15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once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in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while.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DB6E7A-D11E-B633-DD2D-A7FC51AE46B9}"/>
                </a:ext>
              </a:extLst>
            </p:cNvPr>
            <p:cNvGrpSpPr/>
            <p:nvPr/>
          </p:nvGrpSpPr>
          <p:grpSpPr>
            <a:xfrm>
              <a:off x="8076778" y="2316315"/>
              <a:ext cx="3840480" cy="2032820"/>
              <a:chOff x="2980944" y="868680"/>
              <a:chExt cx="6236208" cy="4142232"/>
            </a:xfrm>
          </p:grpSpPr>
          <p:pic>
            <p:nvPicPr>
              <p:cNvPr id="11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236AB4D-FD3C-172A-9C1F-1D494C32D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E4C5DB-4F0D-CB7F-3F47-3895F16D62DE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random.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5F973D-5555-A4DB-475A-67DE0ACA68D5}"/>
              </a:ext>
            </a:extLst>
          </p:cNvPr>
          <p:cNvGrpSpPr/>
          <p:nvPr/>
        </p:nvGrpSpPr>
        <p:grpSpPr>
          <a:xfrm>
            <a:off x="1688337" y="3609181"/>
            <a:ext cx="8815326" cy="3205874"/>
            <a:chOff x="1688337" y="3609181"/>
            <a:chExt cx="8815326" cy="32058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02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5F973D-5555-A4DB-475A-67DE0ACA68D5}"/>
              </a:ext>
            </a:extLst>
          </p:cNvPr>
          <p:cNvGrpSpPr/>
          <p:nvPr/>
        </p:nvGrpSpPr>
        <p:grpSpPr>
          <a:xfrm>
            <a:off x="1688337" y="3609181"/>
            <a:ext cx="8815326" cy="3205874"/>
            <a:chOff x="1688337" y="3609181"/>
            <a:chExt cx="8815326" cy="32058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B4AFEB-66F4-1E44-2745-997F081C4AF3}"/>
              </a:ext>
            </a:extLst>
          </p:cNvPr>
          <p:cNvSpPr txBox="1"/>
          <p:nvPr/>
        </p:nvSpPr>
        <p:spPr>
          <a:xfrm>
            <a:off x="1272743" y="1657631"/>
            <a:ext cx="9400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pick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winning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zh-CN" altLang="en-US" sz="3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playing.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547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B228A-CD06-67DF-ABD0-ED9AE51DE4B7}"/>
              </a:ext>
            </a:extLst>
          </p:cNvPr>
          <p:cNvSpPr/>
          <p:nvPr/>
        </p:nvSpPr>
        <p:spPr>
          <a:xfrm>
            <a:off x="4167429" y="37848"/>
            <a:ext cx="3857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G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ames</a:t>
            </a:r>
            <a:endParaRPr kumimoji="0" lang="en-US" sz="8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B5F973D-5555-A4DB-475A-67DE0ACA68D5}"/>
              </a:ext>
            </a:extLst>
          </p:cNvPr>
          <p:cNvGrpSpPr/>
          <p:nvPr/>
        </p:nvGrpSpPr>
        <p:grpSpPr>
          <a:xfrm>
            <a:off x="1688337" y="3609181"/>
            <a:ext cx="8815326" cy="3205874"/>
            <a:chOff x="1688337" y="3609181"/>
            <a:chExt cx="8815326" cy="32058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415A4DE-462C-DE36-EA38-A8E1A387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88337" y="3614655"/>
              <a:ext cx="1016770" cy="3200400"/>
              <a:chOff x="1542117" y="209949"/>
              <a:chExt cx="2074210" cy="6525358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16903C1-7BB8-6776-7E74-BF20D8CBB656}"/>
                  </a:ext>
                </a:extLst>
              </p:cNvPr>
              <p:cNvGrpSpPr/>
              <p:nvPr/>
            </p:nvGrpSpPr>
            <p:grpSpPr>
              <a:xfrm>
                <a:off x="1542117" y="425255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8A7A660-27E1-A495-503D-EE237AB4A9B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3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152F5A4-E46F-9152-DFCD-9AE14EB813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6D5D69F3-006C-C962-7A18-002045CC550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30B4345-11EB-0A31-49E9-D0880A1413FF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2342109-F623-6282-1D68-BE36F3968DF2}"/>
                  </a:ext>
                </a:extLst>
              </p:cNvPr>
              <p:cNvGrpSpPr/>
              <p:nvPr/>
            </p:nvGrpSpPr>
            <p:grpSpPr>
              <a:xfrm>
                <a:off x="1542117" y="209949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3CC6D15D-A73D-7576-EC8D-FDD9AC8AD3B7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03313DE0-639D-8EA0-E382-A3DB8BB492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7B442404-9363-9162-AE37-F5D1EB944532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769516E-E5FF-E1A0-9191-3FD51C290849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CBD447C-8CA5-E790-5213-33674BA761F7}"/>
                  </a:ext>
                </a:extLst>
              </p:cNvPr>
              <p:cNvGrpSpPr/>
              <p:nvPr/>
            </p:nvGrpSpPr>
            <p:grpSpPr>
              <a:xfrm>
                <a:off x="1542117" y="2905023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A2E7E6D-CF04-C7DD-A73E-97DCD4D36486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22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495C9D59-D278-EA2F-F64F-A9F0B0895D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78E550AF-09A2-1807-6C9A-F88BCBE14F44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97DDCA5-ADA1-5932-7919-97F717D0287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EFDD3B5-A5B9-F6E7-2E1A-5F8F3EA8F22C}"/>
                  </a:ext>
                </a:extLst>
              </p:cNvPr>
              <p:cNvGrpSpPr/>
              <p:nvPr/>
            </p:nvGrpSpPr>
            <p:grpSpPr>
              <a:xfrm>
                <a:off x="1542117" y="5600095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5A7278C-E896-F401-850D-CF1BCF0068F5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8111E2A-A2DD-C8EB-2576-9C9372BC85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18DF570E-9538-5B49-659E-C3F8999E26AB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749F393-3B5A-5CF6-C096-332653DBA7ED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DC1F85E-BE3A-0FD8-867B-85EFF1DD28BE}"/>
                  </a:ext>
                </a:extLst>
              </p:cNvPr>
              <p:cNvGrpSpPr/>
              <p:nvPr/>
            </p:nvGrpSpPr>
            <p:grpSpPr>
              <a:xfrm>
                <a:off x="1542117" y="1557486"/>
                <a:ext cx="2074210" cy="1135212"/>
                <a:chOff x="1388203" y="219889"/>
                <a:chExt cx="3840480" cy="2032820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07524E59-9721-4BC3-365B-0557E2E06E88}"/>
                    </a:ext>
                  </a:extLst>
                </p:cNvPr>
                <p:cNvGrpSpPr/>
                <p:nvPr/>
              </p:nvGrpSpPr>
              <p:grpSpPr>
                <a:xfrm>
                  <a:off x="1388203" y="219889"/>
                  <a:ext cx="3840480" cy="2032820"/>
                  <a:chOff x="2980944" y="868680"/>
                  <a:chExt cx="6236208" cy="4142232"/>
                </a:xfrm>
              </p:grpSpPr>
              <p:pic>
                <p:nvPicPr>
                  <p:cNvPr id="114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3AA96330-80CA-9A1C-1E20-F7EE4B8E0F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38340D3-8C2E-D930-1470-4BDDA7FAA62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A3CB4B-70B8-5459-F835-F19D37D26BBE}"/>
                    </a:ext>
                  </a:extLst>
                </p:cNvPr>
                <p:cNvSpPr/>
                <p:nvPr/>
              </p:nvSpPr>
              <p:spPr>
                <a:xfrm>
                  <a:off x="1912578" y="596925"/>
                  <a:ext cx="903249" cy="1081669"/>
                </a:xfrm>
                <a:prstGeom prst="rect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1456D60-520D-555C-9BDE-523C562822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4787" y="3609181"/>
              <a:ext cx="1016770" cy="3200400"/>
              <a:chOff x="2634937" y="166321"/>
              <a:chExt cx="2074210" cy="65253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BEF1BF5-3443-98BA-AFC7-5DC18B5A166D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3023249D-FF32-D990-38CC-9F2D43750760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6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C6F3321E-FA47-7FFC-5B52-4F893C7242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A68B981B-DE11-A767-9C64-04DE27C64A86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BCD4ACF-D454-9B37-412E-5AF04CA22B86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FE22342C-AE58-1889-961F-1C213CAEE0F5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64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C0D10D4-5463-F340-AD4D-CD3F979784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EDD1FBC4-2FA5-056E-C15C-4FF46D6C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3FAEEF0C-D761-BA28-C394-41E3EF36F942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08ADE42-1953-C549-1408-067D90632994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60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6B167BC3-ECF0-4A44-1F17-866A9500423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77CDEE68-1C20-C8DC-2F0D-E11428294768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B736B9B-8335-AA28-6F93-18A7425B966A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158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158D3E59-CF3A-9E53-1797-1F1C5E6C550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82D4A7CA-8CE7-0BF9-7658-D05A1044063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404607E9-29F4-9C91-DA39-BF56BA1F9F30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6052F2F2-8B68-EEFA-C908-2FB718CF2020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56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80F6D436-D1AD-EE0D-6279-BA9036C7DF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3A8F2E0-DA04-462A-F346-D63B5A354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137CA4A5-EAD7-647C-3ACA-19CB2CCCC4C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chemeClr val="accent4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5997F7F-E8ED-FA7E-6D42-F27B1F6E2674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3518586-9945-FD6A-40BA-91D2B89839C1}"/>
                  </a:ext>
                </a:extLst>
              </p:cNvPr>
              <p:cNvSpPr/>
              <p:nvPr/>
            </p:nvSpPr>
            <p:spPr>
              <a:xfrm>
                <a:off x="3944015" y="3071948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9BC3FA2-8DF3-1008-27C4-B12DCC147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4015" y="5767020"/>
                <a:ext cx="487837" cy="6040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8E5D042-5D82-AE11-671C-DAB5B4B124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86355" y="3609181"/>
              <a:ext cx="1017308" cy="3200400"/>
              <a:chOff x="2634937" y="166321"/>
              <a:chExt cx="2074210" cy="6525358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6319778-A909-6615-5A3D-E6C10C21D24B}"/>
                  </a:ext>
                </a:extLst>
              </p:cNvPr>
              <p:cNvGrpSpPr/>
              <p:nvPr/>
            </p:nvGrpSpPr>
            <p:grpSpPr>
              <a:xfrm>
                <a:off x="2634937" y="166321"/>
                <a:ext cx="2074210" cy="6525358"/>
                <a:chOff x="1542117" y="209949"/>
                <a:chExt cx="2074210" cy="6525358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0A84CFA6-B73B-504A-34DD-5BB0B09E143D}"/>
                    </a:ext>
                  </a:extLst>
                </p:cNvPr>
                <p:cNvGrpSpPr/>
                <p:nvPr/>
              </p:nvGrpSpPr>
              <p:grpSpPr>
                <a:xfrm>
                  <a:off x="1542117" y="425255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3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F7623850-BE0B-A338-D72B-4ECD534182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CE52699-253F-B234-BEE9-A89C808169F3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4B0AABB0-F86A-80ED-EE5F-DBC2B90206F9}"/>
                    </a:ext>
                  </a:extLst>
                </p:cNvPr>
                <p:cNvGrpSpPr/>
                <p:nvPr/>
              </p:nvGrpSpPr>
              <p:grpSpPr>
                <a:xfrm>
                  <a:off x="1542117" y="209949"/>
                  <a:ext cx="2074210" cy="1135212"/>
                  <a:chOff x="2980944" y="868680"/>
                  <a:chExt cx="6236208" cy="4142232"/>
                </a:xfrm>
              </p:grpSpPr>
              <p:pic>
                <p:nvPicPr>
                  <p:cNvPr id="201" name="Picture 2" descr="62+ Thousand Computer Monitor Cartoon Royalty-Free Images, Stock Photos &amp;  Pictures | Shutterstock">
                    <a:extLst>
                      <a:ext uri="{FF2B5EF4-FFF2-40B4-BE49-F238E27FC236}">
                        <a16:creationId xmlns:a16="http://schemas.microsoft.com/office/drawing/2014/main" id="{E3B1FA86-FBC1-0F29-82ED-0C03A12946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578" t="12667" r="4489" b="26934"/>
                  <a:stretch/>
                </p:blipFill>
                <p:spPr bwMode="auto">
                  <a:xfrm>
                    <a:off x="2980944" y="868680"/>
                    <a:ext cx="6236208" cy="4142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7D3EA89D-117F-650E-C13D-E98BB741427E}"/>
                      </a:ext>
                    </a:extLst>
                  </p:cNvPr>
                  <p:cNvSpPr/>
                  <p:nvPr/>
                </p:nvSpPr>
                <p:spPr>
                  <a:xfrm>
                    <a:off x="3192010" y="1098959"/>
                    <a:ext cx="5834543" cy="3280094"/>
                  </a:xfrm>
                  <a:prstGeom prst="rect">
                    <a:avLst/>
                  </a:prstGeom>
                  <a:solidFill>
                    <a:srgbClr val="FFDBF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D20C1793-3EF0-2990-F6C5-E51370C745D6}"/>
                    </a:ext>
                  </a:extLst>
                </p:cNvPr>
                <p:cNvGrpSpPr/>
                <p:nvPr/>
              </p:nvGrpSpPr>
              <p:grpSpPr>
                <a:xfrm>
                  <a:off x="1542117" y="2905023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8AD41412-5E26-3F23-C7DB-409D4714F561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9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FED17F08-7129-E379-8B85-F31374A5B4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42AA1EE6-DE25-50A8-36F7-C02CD1E25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BE5428A5-1820-ADCA-3892-879D95D26076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5E4C07C-ECD8-38AF-614C-B6F31CC13A6E}"/>
                    </a:ext>
                  </a:extLst>
                </p:cNvPr>
                <p:cNvGrpSpPr/>
                <p:nvPr/>
              </p:nvGrpSpPr>
              <p:grpSpPr>
                <a:xfrm>
                  <a:off x="1542117" y="5600095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7C021FEE-5D68-F764-6524-D5E632E41AE7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5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ABCC9015-87E7-8276-1719-65E1799C43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59BCEB93-0A27-CFCE-2A0B-E04E4EA10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9ABADF3-4F74-A347-03A9-B3B08EDD4A7C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4B616CF-A838-C07C-059F-128C0D8E31CC}"/>
                    </a:ext>
                  </a:extLst>
                </p:cNvPr>
                <p:cNvGrpSpPr/>
                <p:nvPr/>
              </p:nvGrpSpPr>
              <p:grpSpPr>
                <a:xfrm>
                  <a:off x="1542117" y="1557486"/>
                  <a:ext cx="2074210" cy="1135212"/>
                  <a:chOff x="1388203" y="219889"/>
                  <a:chExt cx="3840480" cy="2032820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563F12EB-7D4E-9F70-B660-9D18683A9804}"/>
                      </a:ext>
                    </a:extLst>
                  </p:cNvPr>
                  <p:cNvGrpSpPr/>
                  <p:nvPr/>
                </p:nvGrpSpPr>
                <p:grpSpPr>
                  <a:xfrm>
                    <a:off x="1388203" y="219889"/>
                    <a:ext cx="3840480" cy="2032820"/>
                    <a:chOff x="2980944" y="868680"/>
                    <a:chExt cx="6236208" cy="4142232"/>
                  </a:xfrm>
                </p:grpSpPr>
                <p:pic>
                  <p:nvPicPr>
                    <p:cNvPr id="191" name="Picture 2" descr="62+ Thousand Computer Monitor Cartoon Royalty-Free Images, Stock Photos &amp;  Pictures | Shutterstock">
                      <a:extLst>
                        <a:ext uri="{FF2B5EF4-FFF2-40B4-BE49-F238E27FC236}">
                          <a16:creationId xmlns:a16="http://schemas.microsoft.com/office/drawing/2014/main" id="{E3C1DB85-59A6-A0D8-1CCD-E22D1F074DC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578" t="12667" r="4489" b="26934"/>
                    <a:stretch/>
                  </p:blipFill>
                  <p:spPr bwMode="auto">
                    <a:xfrm>
                      <a:off x="2980944" y="868680"/>
                      <a:ext cx="6236208" cy="414223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7F3949DF-F781-4022-3F87-833C1B5E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2010" y="1098959"/>
                      <a:ext cx="5834543" cy="3280094"/>
                    </a:xfrm>
                    <a:prstGeom prst="rect">
                      <a:avLst/>
                    </a:prstGeom>
                    <a:solidFill>
                      <a:srgbClr val="FFDBF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AA584F7E-4603-6A1D-7D0B-9E79357D31A9}"/>
                      </a:ext>
                    </a:extLst>
                  </p:cNvPr>
                  <p:cNvSpPr/>
                  <p:nvPr/>
                </p:nvSpPr>
                <p:spPr>
                  <a:xfrm>
                    <a:off x="1912578" y="596925"/>
                    <a:ext cx="903249" cy="1081669"/>
                  </a:xfrm>
                  <a:prstGeom prst="rect">
                    <a:avLst/>
                  </a:prstGeom>
                  <a:solidFill>
                    <a:srgbClr val="7030A0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F54A076-9861-7D92-958A-3900528A0DBC}"/>
                  </a:ext>
                </a:extLst>
              </p:cNvPr>
              <p:cNvSpPr/>
              <p:nvPr/>
            </p:nvSpPr>
            <p:spPr>
              <a:xfrm>
                <a:off x="3944015" y="441948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2DB6DB1-52BF-40F3-8EA5-57F84EC6BD2F}"/>
                  </a:ext>
                </a:extLst>
              </p:cNvPr>
              <p:cNvSpPr/>
              <p:nvPr/>
            </p:nvSpPr>
            <p:spPr>
              <a:xfrm>
                <a:off x="3944015" y="376874"/>
                <a:ext cx="487837" cy="60404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6F5480-BFB8-E91D-EBFA-C08466A7EF0C}"/>
              </a:ext>
            </a:extLst>
          </p:cNvPr>
          <p:cNvSpPr txBox="1"/>
          <p:nvPr/>
        </p:nvSpPr>
        <p:spPr>
          <a:xfrm>
            <a:off x="1272743" y="1657631"/>
            <a:ext cx="9400018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 know which game you’re playing, the only way is to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see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stars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zh-CN" altLang="en-US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Arial"/>
              <a:buNone/>
              <a:tabLst/>
              <a:defRPr/>
            </a:pP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change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card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rely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zh-CN" alt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dirty="0">
                <a:latin typeface="Calibri"/>
                <a:ea typeface="Calibri"/>
                <a:cs typeface="Calibri"/>
                <a:sym typeface="Calibri"/>
              </a:rPr>
              <a:t>that!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43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332592-7625-817C-18B7-E3DD1E5FD82E}"/>
              </a:ext>
            </a:extLst>
          </p:cNvPr>
          <p:cNvSpPr/>
          <p:nvPr/>
        </p:nvSpPr>
        <p:spPr>
          <a:xfrm>
            <a:off x="6776816" y="37367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 Light"/>
                <a:ea typeface="等线 Light" panose="02010600030101010101" pitchFamily="2" charset="-122"/>
                <a:cs typeface="+mn-cs"/>
              </a:rPr>
              <a:t>Act Fast!</a:t>
            </a:r>
            <a:endParaRPr kumimoji="0" lang="en-US" sz="6000" b="1" i="0" u="none" strike="noStrike" kern="1200" cap="none" spc="0" normalizeH="0" baseline="0" noProof="0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8" name="Picture 7" descr="A yellow triangle with a black exclamation mark&#10;&#10;Description automatically generated">
            <a:extLst>
              <a:ext uri="{FF2B5EF4-FFF2-40B4-BE49-F238E27FC236}">
                <a16:creationId xmlns:a16="http://schemas.microsoft.com/office/drawing/2014/main" id="{4C82F672-EBAB-40D6-549B-7B2DF918F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D20A-C881-61A5-40FC-2657889DD314}"/>
              </a:ext>
            </a:extLst>
          </p:cNvPr>
          <p:cNvSpPr txBox="1">
            <a:spLocks/>
          </p:cNvSpPr>
          <p:nvPr/>
        </p:nvSpPr>
        <p:spPr>
          <a:xfrm>
            <a:off x="6776816" y="2400018"/>
            <a:ext cx="5136022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must respond in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seconds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Otherwise, you’ll time out, which takes away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10 points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-fon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5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87-5013-4821-A157-E9F63ECD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 win the game: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48E-C6AE-43EA-965D-6F622F35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81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out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which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game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you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playing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</a:t>
            </a:r>
            <a:r>
              <a:rPr lang="en-US" altLang="zh-CN" dirty="0"/>
              <a:t>ry each card and see how many stars you get.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b="0" i="0" u="none" strike="noStrike" dirty="0">
                <a:effectLst/>
                <a:latin typeface="-apple-system-font"/>
              </a:rPr>
              <a:t>will </a:t>
            </a:r>
            <a:r>
              <a:rPr lang="en-US" b="1" i="0" u="none" strike="noStrike" dirty="0">
                <a:effectLst/>
                <a:latin typeface="-apple-system-font"/>
              </a:rPr>
              <a:t>not</a:t>
            </a:r>
            <a:r>
              <a:rPr lang="en-US" b="0" i="0" u="none" strike="noStrike" dirty="0">
                <a:effectLst/>
                <a:latin typeface="-apple-system-font"/>
              </a:rPr>
              <a:t> always be </a:t>
            </a:r>
            <a:r>
              <a:rPr lang="en-US" altLang="zh-CN" b="0" i="0" u="none" strike="noStrike" dirty="0">
                <a:effectLst/>
                <a:latin typeface="-apple-system-font"/>
              </a:rPr>
              <a:t>th</a:t>
            </a:r>
            <a:r>
              <a:rPr lang="en-US" b="0" i="0" u="none" strike="noStrike" dirty="0">
                <a:effectLst/>
                <a:latin typeface="-apple-system-font"/>
              </a:rPr>
              <a:t>e first game you play</a:t>
            </a:r>
            <a:r>
              <a:rPr lang="en-US" altLang="zh-CN" b="0" i="0" u="none" strike="noStrike" dirty="0">
                <a:effectLst/>
                <a:latin typeface="-apple-system-fon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Act fast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If you timeout, </a:t>
            </a:r>
            <a:r>
              <a:rPr lang="en-US" b="1" dirty="0"/>
              <a:t>10 points </a:t>
            </a:r>
            <a:r>
              <a:rPr lang="en-US" dirty="0"/>
              <a:t>will be taken away from your earnings.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EBC112-377A-5314-666A-8E4C43E55BAE}"/>
              </a:ext>
            </a:extLst>
          </p:cNvPr>
          <p:cNvGrpSpPr>
            <a:grpSpLocks noChangeAspect="1"/>
          </p:cNvGrpSpPr>
          <p:nvPr/>
        </p:nvGrpSpPr>
        <p:grpSpPr>
          <a:xfrm>
            <a:off x="881328" y="2954724"/>
            <a:ext cx="10472472" cy="1828800"/>
            <a:chOff x="276482" y="2316315"/>
            <a:chExt cx="11640776" cy="20328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D94168-D588-9BDB-8C4C-3FB416081D66}"/>
                </a:ext>
              </a:extLst>
            </p:cNvPr>
            <p:cNvGrpSpPr/>
            <p:nvPr/>
          </p:nvGrpSpPr>
          <p:grpSpPr>
            <a:xfrm>
              <a:off x="276482" y="2316315"/>
              <a:ext cx="3840480" cy="2032820"/>
              <a:chOff x="2980944" y="868680"/>
              <a:chExt cx="6236208" cy="4142232"/>
            </a:xfrm>
          </p:grpSpPr>
          <p:pic>
            <p:nvPicPr>
              <p:cNvPr id="12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C3243AC1-B2AB-48BE-F239-F8168CB90C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A26E34-2581-F787-B528-53DAC9182F31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One color card always wins!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C85EAD-8757-B941-38DE-6B3BFC209A4F}"/>
                </a:ext>
              </a:extLst>
            </p:cNvPr>
            <p:cNvGrpSpPr/>
            <p:nvPr/>
          </p:nvGrpSpPr>
          <p:grpSpPr>
            <a:xfrm>
              <a:off x="4176630" y="2316315"/>
              <a:ext cx="3840480" cy="2032820"/>
              <a:chOff x="2980944" y="868680"/>
              <a:chExt cx="6236208" cy="4142232"/>
            </a:xfrm>
            <a:solidFill>
              <a:schemeClr val="accent1">
                <a:lumMod val="20000"/>
                <a:lumOff val="80000"/>
              </a:schemeClr>
            </a:solidFill>
          </p:grpSpPr>
          <p:pic>
            <p:nvPicPr>
              <p:cNvPr id="10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AB008F65-D8EB-F4CC-498C-774D026B6C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grpFill/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BC981B-DC08-8144-0675-7C6769AD5377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every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once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in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a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Calibri"/>
                  </a:rPr>
                  <a:t>while.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8A7C2B-0FEF-B291-A7DA-9DB827683414}"/>
                </a:ext>
              </a:extLst>
            </p:cNvPr>
            <p:cNvGrpSpPr/>
            <p:nvPr/>
          </p:nvGrpSpPr>
          <p:grpSpPr>
            <a:xfrm>
              <a:off x="8076778" y="2316315"/>
              <a:ext cx="3840480" cy="2032820"/>
              <a:chOff x="2980944" y="868680"/>
              <a:chExt cx="6236208" cy="4142232"/>
            </a:xfrm>
          </p:grpSpPr>
          <p:pic>
            <p:nvPicPr>
              <p:cNvPr id="8" name="Picture 2" descr="62+ Thousand Computer Monitor Cartoon Royalty-Free Images, Stock Photos &amp;  Pictures | Shutterstock">
                <a:extLst>
                  <a:ext uri="{FF2B5EF4-FFF2-40B4-BE49-F238E27FC236}">
                    <a16:creationId xmlns:a16="http://schemas.microsoft.com/office/drawing/2014/main" id="{ADFAFE5F-3FF9-304E-8B41-104C8F8C2F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8" t="12667" r="4489" b="26934"/>
              <a:stretch/>
            </p:blipFill>
            <p:spPr bwMode="auto">
              <a:xfrm>
                <a:off x="2980944" y="868680"/>
                <a:ext cx="6236208" cy="4142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969148-99E1-2184-987F-C1F6685017EA}"/>
                  </a:ext>
                </a:extLst>
              </p:cNvPr>
              <p:cNvSpPr/>
              <p:nvPr/>
            </p:nvSpPr>
            <p:spPr>
              <a:xfrm>
                <a:off x="3192010" y="1098959"/>
                <a:ext cx="5834543" cy="3280094"/>
              </a:xfrm>
              <a:prstGeom prst="rect">
                <a:avLst/>
              </a:prstGeom>
              <a:solidFill>
                <a:srgbClr val="FFDB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The winning card switches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at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rPr>
                  <a:t>random.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593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F87CFF-F53E-AE94-BF61-EFEDE01B682E}"/>
              </a:ext>
            </a:extLst>
          </p:cNvPr>
          <p:cNvGrpSpPr/>
          <p:nvPr/>
        </p:nvGrpSpPr>
        <p:grpSpPr>
          <a:xfrm>
            <a:off x="1066629" y="1297858"/>
            <a:ext cx="10496107" cy="5066684"/>
            <a:chOff x="644766" y="791105"/>
            <a:chExt cx="11547234" cy="5543940"/>
          </a:xfrm>
        </p:grpSpPr>
        <p:pic>
          <p:nvPicPr>
            <p:cNvPr id="331" name="Google Shape;331;p9" descr="Free Arrow Key Cliparts, Download Free Clip Art, Free Clip Art on Clipart  Librar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24300" y="791105"/>
              <a:ext cx="3343400" cy="22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9"/>
            <p:cNvSpPr txBox="1"/>
            <p:nvPr/>
          </p:nvSpPr>
          <p:spPr>
            <a:xfrm>
              <a:off x="644766" y="2218836"/>
              <a:ext cx="4294254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Left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 index finger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on 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left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 arrow key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3" name="Google Shape;333;p9"/>
            <p:cNvSpPr txBox="1"/>
            <p:nvPr/>
          </p:nvSpPr>
          <p:spPr>
            <a:xfrm>
              <a:off x="7897747" y="2218836"/>
              <a:ext cx="4294253" cy="1077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Right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 index finger 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on 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right </a:t>
              </a: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arrow key</a:t>
              </a: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336" name="Google Shape;336;p9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99699" y="2677445"/>
              <a:ext cx="4572000" cy="365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9" descr="Icon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79311" y="2677445"/>
              <a:ext cx="4572000" cy="365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55DD50-ECDA-7E55-3900-41CC74CD7BED}"/>
              </a:ext>
            </a:extLst>
          </p:cNvPr>
          <p:cNvSpPr txBox="1"/>
          <p:nvPr/>
        </p:nvSpPr>
        <p:spPr>
          <a:xfrm>
            <a:off x="4219037" y="139515"/>
            <a:ext cx="415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let’s practice!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572-DA38-49FE-A4BE-5E301AC2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give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other,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en-US" altLang="zh-CN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9AFB9-60A4-468A-8226-F8AABCF3296D}"/>
              </a:ext>
            </a:extLst>
          </p:cNvPr>
          <p:cNvSpPr>
            <a:spLocks noChangeAspect="1"/>
          </p:cNvSpPr>
          <p:nvPr/>
        </p:nvSpPr>
        <p:spPr>
          <a:xfrm>
            <a:off x="1710924" y="3507918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8CD1F-B070-449F-9756-5FF01C104667}"/>
              </a:ext>
            </a:extLst>
          </p:cNvPr>
          <p:cNvSpPr>
            <a:spLocks noChangeAspect="1"/>
          </p:cNvSpPr>
          <p:nvPr/>
        </p:nvSpPr>
        <p:spPr>
          <a:xfrm>
            <a:off x="7942655" y="3507918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572-DA38-49FE-A4BE-5E301AC2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pick.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9AFB9-60A4-468A-8226-F8AABCF3296D}"/>
              </a:ext>
            </a:extLst>
          </p:cNvPr>
          <p:cNvSpPr>
            <a:spLocks noChangeAspect="1"/>
          </p:cNvSpPr>
          <p:nvPr/>
        </p:nvSpPr>
        <p:spPr>
          <a:xfrm>
            <a:off x="1710924" y="3507918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8CD1F-B070-449F-9756-5FF01C104667}"/>
              </a:ext>
            </a:extLst>
          </p:cNvPr>
          <p:cNvSpPr>
            <a:spLocks noChangeAspect="1"/>
          </p:cNvSpPr>
          <p:nvPr/>
        </p:nvSpPr>
        <p:spPr>
          <a:xfrm>
            <a:off x="7942655" y="3507918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5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0572-DA38-49FE-A4BE-5E301AC2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9AFB9-60A4-468A-8226-F8AABCF3296D}"/>
              </a:ext>
            </a:extLst>
          </p:cNvPr>
          <p:cNvSpPr>
            <a:spLocks noChangeAspect="1"/>
          </p:cNvSpPr>
          <p:nvPr/>
        </p:nvSpPr>
        <p:spPr>
          <a:xfrm>
            <a:off x="1710924" y="3507918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8CD1F-B070-449F-9756-5FF01C104667}"/>
              </a:ext>
            </a:extLst>
          </p:cNvPr>
          <p:cNvSpPr>
            <a:spLocks noChangeAspect="1"/>
          </p:cNvSpPr>
          <p:nvPr/>
        </p:nvSpPr>
        <p:spPr>
          <a:xfrm>
            <a:off x="7942655" y="3507918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8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5A40A-A663-FC40-EDCA-159E9122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35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reward bar will show the total </a:t>
            </a:r>
            <a:r>
              <a:rPr lang="en-US" altLang="zh-CN" dirty="0"/>
              <a:t>stars</a:t>
            </a:r>
            <a:r>
              <a:rPr lang="en-US" dirty="0"/>
              <a:t> that you have earned.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1800</a:t>
            </a:r>
            <a:r>
              <a:rPr lang="zh-CN" altLang="en-US" dirty="0"/>
              <a:t> </a:t>
            </a:r>
            <a:r>
              <a:rPr lang="en-US" altLang="zh-CN" dirty="0"/>
              <a:t>stars,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age!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31AEA4-45AF-3A9E-FB23-96217435AE97}"/>
              </a:ext>
            </a:extLst>
          </p:cNvPr>
          <p:cNvGrpSpPr/>
          <p:nvPr/>
        </p:nvGrpSpPr>
        <p:grpSpPr>
          <a:xfrm>
            <a:off x="1190276" y="5211241"/>
            <a:ext cx="9338143" cy="1107297"/>
            <a:chOff x="1190276" y="5329586"/>
            <a:chExt cx="9354247" cy="9889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9DBBC8-6265-C04B-1E92-159DE5D51BC1}"/>
                </a:ext>
              </a:extLst>
            </p:cNvPr>
            <p:cNvSpPr/>
            <p:nvPr/>
          </p:nvSpPr>
          <p:spPr>
            <a:xfrm>
              <a:off x="1190276" y="5880391"/>
              <a:ext cx="7581203" cy="4381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B278EE-981F-06DE-3CEB-7C14912EBEF2}"/>
                </a:ext>
              </a:extLst>
            </p:cNvPr>
            <p:cNvSpPr txBox="1"/>
            <p:nvPr/>
          </p:nvSpPr>
          <p:spPr>
            <a:xfrm>
              <a:off x="4659992" y="5329586"/>
              <a:ext cx="2753058" cy="467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1800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D8A5AB-E1FD-017A-9E67-7244FB373715}"/>
                </a:ext>
              </a:extLst>
            </p:cNvPr>
            <p:cNvSpPr/>
            <p:nvPr/>
          </p:nvSpPr>
          <p:spPr>
            <a:xfrm>
              <a:off x="8771479" y="5880391"/>
              <a:ext cx="1773044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4E2CC2-D472-6B1D-A253-90A2560E3EF4}"/>
              </a:ext>
            </a:extLst>
          </p:cNvPr>
          <p:cNvGrpSpPr/>
          <p:nvPr/>
        </p:nvGrpSpPr>
        <p:grpSpPr>
          <a:xfrm>
            <a:off x="7347127" y="4424398"/>
            <a:ext cx="1509640" cy="1371600"/>
            <a:chOff x="7436383" y="4136290"/>
            <a:chExt cx="1509640" cy="1371600"/>
          </a:xfrm>
        </p:grpSpPr>
        <p:pic>
          <p:nvPicPr>
            <p:cNvPr id="13" name="Graphic 12" descr="Thumbs up sign with solid fill">
              <a:extLst>
                <a:ext uri="{FF2B5EF4-FFF2-40B4-BE49-F238E27FC236}">
                  <a16:creationId xmlns:a16="http://schemas.microsoft.com/office/drawing/2014/main" id="{6AF27EC5-25EE-8EA8-6451-040381BEC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6383" y="459349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Stars with solid fill">
              <a:extLst>
                <a:ext uri="{FF2B5EF4-FFF2-40B4-BE49-F238E27FC236}">
                  <a16:creationId xmlns:a16="http://schemas.microsoft.com/office/drawing/2014/main" id="{7D1968AF-D9FF-5A8C-1AEE-EB7D0965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1623" y="4136290"/>
              <a:ext cx="914400" cy="914400"/>
            </a:xfrm>
            <a:prstGeom prst="rect">
              <a:avLst/>
            </a:prstGeom>
          </p:spPr>
        </p:pic>
      </p:grpSp>
      <p:pic>
        <p:nvPicPr>
          <p:cNvPr id="22" name="Graphic 21" descr="Stars with solid fill">
            <a:extLst>
              <a:ext uri="{FF2B5EF4-FFF2-40B4-BE49-F238E27FC236}">
                <a16:creationId xmlns:a16="http://schemas.microsoft.com/office/drawing/2014/main" id="{F44C0A03-6E80-2E7B-860A-8363C8792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667" y="4845106"/>
            <a:ext cx="914400" cy="914400"/>
          </a:xfrm>
          <a:prstGeom prst="rect">
            <a:avLst/>
          </a:prstGeom>
        </p:spPr>
      </p:pic>
      <p:pic>
        <p:nvPicPr>
          <p:cNvPr id="25" name="Graphic 24" descr="Stars with solid fill">
            <a:extLst>
              <a:ext uri="{FF2B5EF4-FFF2-40B4-BE49-F238E27FC236}">
                <a16:creationId xmlns:a16="http://schemas.microsoft.com/office/drawing/2014/main" id="{532494E9-9956-EEE4-F72A-FC0D577C8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424" y="4140392"/>
            <a:ext cx="1161914" cy="1161914"/>
          </a:xfrm>
          <a:prstGeom prst="rect">
            <a:avLst/>
          </a:prstGeom>
        </p:spPr>
      </p:pic>
      <p:pic>
        <p:nvPicPr>
          <p:cNvPr id="26" name="Graphic 25" descr="Stars with solid fill">
            <a:extLst>
              <a:ext uri="{FF2B5EF4-FFF2-40B4-BE49-F238E27FC236}">
                <a16:creationId xmlns:a16="http://schemas.microsoft.com/office/drawing/2014/main" id="{83B7C54D-CB2D-AD7B-6A53-C24780EA8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943" y="4629639"/>
            <a:ext cx="694369" cy="6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4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18686-E006-4FB1-BEC2-85FC8D583C50}"/>
              </a:ext>
            </a:extLst>
          </p:cNvPr>
          <p:cNvSpPr/>
          <p:nvPr/>
        </p:nvSpPr>
        <p:spPr>
          <a:xfrm>
            <a:off x="832207" y="1332676"/>
            <a:ext cx="101197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as many </a:t>
            </a:r>
            <a:r>
              <a:rPr kumimoji="0" lang="en-US" altLang="zh-CN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stars</a:t>
            </a:r>
            <a:r>
              <a:rPr kumimoji="0" lang="en-US" sz="8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you can!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E0F65-09FC-BFD1-3EDF-AD13E86092EA}"/>
              </a:ext>
            </a:extLst>
          </p:cNvPr>
          <p:cNvSpPr/>
          <p:nvPr/>
        </p:nvSpPr>
        <p:spPr>
          <a:xfrm>
            <a:off x="1190276" y="5827957"/>
            <a:ext cx="7568151" cy="490581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2DEDD-CEFD-2ADF-440D-62F5611E63FA}"/>
              </a:ext>
            </a:extLst>
          </p:cNvPr>
          <p:cNvSpPr txBox="1"/>
          <p:nvPr/>
        </p:nvSpPr>
        <p:spPr>
          <a:xfrm>
            <a:off x="4654019" y="5211241"/>
            <a:ext cx="2748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Points: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1800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4C3234-DBB8-6355-E050-484074426054}"/>
              </a:ext>
            </a:extLst>
          </p:cNvPr>
          <p:cNvSpPr/>
          <p:nvPr/>
        </p:nvSpPr>
        <p:spPr>
          <a:xfrm>
            <a:off x="8758427" y="5827957"/>
            <a:ext cx="1769992" cy="4905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8AB0B4-C2F0-007D-0B0A-F5439339C790}"/>
              </a:ext>
            </a:extLst>
          </p:cNvPr>
          <p:cNvGrpSpPr/>
          <p:nvPr/>
        </p:nvGrpSpPr>
        <p:grpSpPr>
          <a:xfrm>
            <a:off x="7347127" y="4424398"/>
            <a:ext cx="1509640" cy="1371600"/>
            <a:chOff x="7436383" y="4136290"/>
            <a:chExt cx="1509640" cy="1371600"/>
          </a:xfrm>
        </p:grpSpPr>
        <p:pic>
          <p:nvPicPr>
            <p:cNvPr id="15" name="Graphic 14" descr="Thumbs up sign with solid fill">
              <a:extLst>
                <a:ext uri="{FF2B5EF4-FFF2-40B4-BE49-F238E27FC236}">
                  <a16:creationId xmlns:a16="http://schemas.microsoft.com/office/drawing/2014/main" id="{F75CAE87-F9C5-4A00-EEE6-20F0EC3EC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36383" y="459349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Stars with solid fill">
              <a:extLst>
                <a:ext uri="{FF2B5EF4-FFF2-40B4-BE49-F238E27FC236}">
                  <a16:creationId xmlns:a16="http://schemas.microsoft.com/office/drawing/2014/main" id="{71A6C4B1-8F45-E42F-EA46-C694D468E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31623" y="4136290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Stars with solid fill">
            <a:extLst>
              <a:ext uri="{FF2B5EF4-FFF2-40B4-BE49-F238E27FC236}">
                <a16:creationId xmlns:a16="http://schemas.microsoft.com/office/drawing/2014/main" id="{F7D0068E-2007-CC5B-5A65-BB90DD82B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3667" y="4845106"/>
            <a:ext cx="914400" cy="914400"/>
          </a:xfrm>
          <a:prstGeom prst="rect">
            <a:avLst/>
          </a:prstGeom>
        </p:spPr>
      </p:pic>
      <p:pic>
        <p:nvPicPr>
          <p:cNvPr id="18" name="Graphic 17" descr="Stars with solid fill">
            <a:extLst>
              <a:ext uri="{FF2B5EF4-FFF2-40B4-BE49-F238E27FC236}">
                <a16:creationId xmlns:a16="http://schemas.microsoft.com/office/drawing/2014/main" id="{507B435A-9819-276F-58C5-58A6B3FFA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0424" y="4140392"/>
            <a:ext cx="1161914" cy="1161914"/>
          </a:xfrm>
          <a:prstGeom prst="rect">
            <a:avLst/>
          </a:prstGeom>
        </p:spPr>
      </p:pic>
      <p:pic>
        <p:nvPicPr>
          <p:cNvPr id="19" name="Graphic 18" descr="Stars with solid fill">
            <a:extLst>
              <a:ext uri="{FF2B5EF4-FFF2-40B4-BE49-F238E27FC236}">
                <a16:creationId xmlns:a16="http://schemas.microsoft.com/office/drawing/2014/main" id="{D1AD8218-DE91-D3F0-9DE4-EEB2D8A6B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8943" y="4629639"/>
            <a:ext cx="694369" cy="6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2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DB067D-00AC-E1B4-592C-8348902C3C5B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45C718-4310-AAE3-94BB-0A9B7000BD48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EAC5C-7CCB-046C-6E9C-AC16335911D7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9D567-CF50-4BB0-9BBB-450E5BB2726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80545-D1A7-0A26-4CD0-BA45F58B6C7F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AE598-0A43-E2E3-5CD8-5FF467BF980F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11315-E762-D5BD-E064-12818D86842F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4DC89-C74E-7499-9D99-6B9B2419121A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5BFDD6-AA0D-9C23-7510-92BE2F5FB16E}"/>
              </a:ext>
            </a:extLst>
          </p:cNvPr>
          <p:cNvGrpSpPr/>
          <p:nvPr/>
        </p:nvGrpSpPr>
        <p:grpSpPr>
          <a:xfrm>
            <a:off x="348163" y="34187"/>
            <a:ext cx="11573220" cy="1015663"/>
            <a:chOff x="1006189" y="34187"/>
            <a:chExt cx="11573220" cy="1015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D80B42-D089-4C0A-B5A2-A194D49C1716}"/>
                </a:ext>
              </a:extLst>
            </p:cNvPr>
            <p:cNvSpPr txBox="1"/>
            <p:nvPr/>
          </p:nvSpPr>
          <p:spPr>
            <a:xfrm>
              <a:off x="1006189" y="256032"/>
              <a:ext cx="11573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At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beginning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of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each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round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you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will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see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       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middle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of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the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screen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A7C08-1539-3CFF-82B0-151745E25624}"/>
                </a:ext>
              </a:extLst>
            </p:cNvPr>
            <p:cNvSpPr txBox="1"/>
            <p:nvPr/>
          </p:nvSpPr>
          <p:spPr>
            <a:xfrm>
              <a:off x="7809468" y="34187"/>
              <a:ext cx="6800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+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8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DB067D-00AC-E1B4-592C-8348902C3C5B}"/>
              </a:ext>
            </a:extLst>
          </p:cNvPr>
          <p:cNvSpPr/>
          <p:nvPr/>
        </p:nvSpPr>
        <p:spPr>
          <a:xfrm>
            <a:off x="760576" y="931492"/>
            <a:ext cx="10428084" cy="56658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45C718-4310-AAE3-94BB-0A9B7000BD48}"/>
              </a:ext>
            </a:extLst>
          </p:cNvPr>
          <p:cNvSpPr>
            <a:spLocks noChangeAspect="1"/>
          </p:cNvSpPr>
          <p:nvPr/>
        </p:nvSpPr>
        <p:spPr>
          <a:xfrm>
            <a:off x="1009874" y="1066942"/>
            <a:ext cx="9929487" cy="5394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EAC5C-7CCB-046C-6E9C-AC16335911D7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09D567-CF50-4BB0-9BBB-450E5BB27264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80545-D1A7-0A26-4CD0-BA45F58B6C7F}"/>
              </a:ext>
            </a:extLst>
          </p:cNvPr>
          <p:cNvSpPr txBox="1"/>
          <p:nvPr/>
        </p:nvSpPr>
        <p:spPr>
          <a:xfrm>
            <a:off x="5634598" y="2563738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AE598-0A43-E2E3-5CD8-5FF467BF980F}"/>
              </a:ext>
            </a:extLst>
          </p:cNvPr>
          <p:cNvGrpSpPr/>
          <p:nvPr/>
        </p:nvGrpSpPr>
        <p:grpSpPr>
          <a:xfrm>
            <a:off x="2024432" y="5114000"/>
            <a:ext cx="7707495" cy="1017608"/>
            <a:chOff x="2024432" y="4908900"/>
            <a:chExt cx="7707495" cy="1017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D11315-E762-D5BD-E064-12818D86842F}"/>
                </a:ext>
              </a:extLst>
            </p:cNvPr>
            <p:cNvSpPr/>
            <p:nvPr/>
          </p:nvSpPr>
          <p:spPr>
            <a:xfrm>
              <a:off x="2024432" y="5488358"/>
              <a:ext cx="7707495" cy="4381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4DC89-C74E-7499-9D99-6B9B2419121A}"/>
                </a:ext>
              </a:extLst>
            </p:cNvPr>
            <p:cNvSpPr txBox="1"/>
            <p:nvPr/>
          </p:nvSpPr>
          <p:spPr>
            <a:xfrm>
              <a:off x="4797085" y="4908900"/>
              <a:ext cx="23550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Total Points: 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9D80B42-D089-4C0A-B5A2-A194D49C1716}"/>
              </a:ext>
            </a:extLst>
          </p:cNvPr>
          <p:cNvSpPr txBox="1"/>
          <p:nvPr/>
        </p:nvSpPr>
        <p:spPr>
          <a:xfrm>
            <a:off x="348163" y="256032"/>
            <a:ext cx="1157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The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cards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can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switch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LEFT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RIGHT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from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time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time.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Please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pay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attention!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45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744</Words>
  <Application>Microsoft Macintosh PowerPoint</Application>
  <PresentationFormat>Widescreen</PresentationFormat>
  <Paragraphs>198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-apple-system-font</vt:lpstr>
      <vt:lpstr>Aptos</vt:lpstr>
      <vt:lpstr>Aptos Display</vt:lpstr>
      <vt:lpstr>Arial</vt:lpstr>
      <vt:lpstr>Calibri</vt:lpstr>
      <vt:lpstr>Calibri Light</vt:lpstr>
      <vt:lpstr>Comic Sans MS</vt:lpstr>
      <vt:lpstr>Office Theme</vt:lpstr>
      <vt:lpstr>1_Office Theme</vt:lpstr>
      <vt:lpstr>Task instructions LUX – v3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win the game: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instructions LUX – v3</dc:title>
  <dc:creator>Lillian XU</dc:creator>
  <cp:lastModifiedBy>Lillian XU</cp:lastModifiedBy>
  <cp:revision>2</cp:revision>
  <dcterms:created xsi:type="dcterms:W3CDTF">2024-01-16T22:56:59Z</dcterms:created>
  <dcterms:modified xsi:type="dcterms:W3CDTF">2024-01-17T00:34:57Z</dcterms:modified>
</cp:coreProperties>
</file>