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330" r:id="rId4"/>
    <p:sldId id="328" r:id="rId5"/>
    <p:sldId id="331" r:id="rId6"/>
    <p:sldId id="332" r:id="rId7"/>
    <p:sldId id="333" r:id="rId8"/>
    <p:sldId id="326" r:id="rId9"/>
    <p:sldId id="375" r:id="rId10"/>
    <p:sldId id="376" r:id="rId11"/>
    <p:sldId id="404" r:id="rId12"/>
    <p:sldId id="406" r:id="rId13"/>
    <p:sldId id="405" r:id="rId14"/>
    <p:sldId id="407" r:id="rId15"/>
    <p:sldId id="408" r:id="rId16"/>
    <p:sldId id="422" r:id="rId17"/>
    <p:sldId id="424" r:id="rId18"/>
    <p:sldId id="313" r:id="rId19"/>
    <p:sldId id="309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0"/>
    <p:restoredTop sz="72937"/>
  </p:normalViewPr>
  <p:slideViewPr>
    <p:cSldViewPr snapToGrid="0">
      <p:cViewPr varScale="1">
        <p:scale>
          <a:sx n="115" d="100"/>
          <a:sy n="115" d="100"/>
        </p:scale>
        <p:origin x="2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1E6EA-5A38-4346-8780-FD22A070652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725AF-C297-7A4C-935B-1CCF699D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1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algn="l"/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game</a:t>
            </a:r>
            <a:r>
              <a:rPr lang="zh-CN" altLang="en-US" b="0" dirty="0"/>
              <a:t> </a:t>
            </a:r>
            <a:r>
              <a:rPr lang="en-US" altLang="zh-CN" b="0" dirty="0"/>
              <a:t>1,</a:t>
            </a:r>
            <a:r>
              <a:rPr lang="zh-CN" altLang="en-US" b="0" dirty="0"/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stars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that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each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color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card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gives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are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always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the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same.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 wins!</a:t>
            </a:r>
          </a:p>
          <a:p>
            <a:endParaRPr lang="en-US" altLang="zh-CN" b="1" dirty="0"/>
          </a:p>
          <a:p>
            <a:r>
              <a:rPr lang="en-US" altLang="zh-CN" dirty="0"/>
              <a:t>Here’s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example.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trials,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13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stars.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dirty="0"/>
          </a:p>
          <a:p>
            <a:r>
              <a:rPr lang="en-US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wins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  <a:p>
            <a:endParaRPr lang="en-US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choosing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stars!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5D0BF-0C1A-6046-98D1-FA75ED6B1C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9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76B60-9E43-21D4-3954-F5B211F4E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2BFB7-727B-8F00-1BD2-23420F6B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FD865A-44DD-CD0B-0EC8-1D43A4174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219D9-62EA-BBBF-350F-12439DC4B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49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game</a:t>
            </a:r>
            <a:r>
              <a:rPr lang="zh-CN" altLang="en-US" b="0" dirty="0"/>
              <a:t> </a:t>
            </a:r>
            <a:r>
              <a:rPr lang="en-US" altLang="zh-CN" b="0" dirty="0"/>
              <a:t>2,</a:t>
            </a:r>
            <a:r>
              <a:rPr lang="zh-CN" altLang="en-US" b="0" dirty="0"/>
              <a:t> </a:t>
            </a:r>
            <a:r>
              <a:rPr lang="en-US" altLang="zh-CN" b="0" dirty="0"/>
              <a:t>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So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winning card switches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every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once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in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a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while.</a:t>
            </a:r>
          </a:p>
          <a:p>
            <a:pPr algn="l"/>
            <a:endParaRPr lang="en-US" b="0" dirty="0"/>
          </a:p>
          <a:p>
            <a:pPr algn="l"/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example,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algn="l"/>
            <a:endParaRPr lang="en-US" b="0" dirty="0"/>
          </a:p>
          <a:p>
            <a:pPr algn="l"/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first</a:t>
            </a:r>
            <a:r>
              <a:rPr lang="zh-CN" altLang="en-US" b="0" dirty="0"/>
              <a:t> </a:t>
            </a:r>
            <a:r>
              <a:rPr lang="en-US" altLang="zh-CN" b="0" dirty="0"/>
              <a:t>two</a:t>
            </a:r>
            <a:r>
              <a:rPr lang="zh-CN" altLang="en-US" b="0" dirty="0"/>
              <a:t> </a:t>
            </a:r>
            <a:r>
              <a:rPr lang="en-US" altLang="zh-CN" b="0" dirty="0"/>
              <a:t>trials,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yellow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gives</a:t>
            </a:r>
            <a:r>
              <a:rPr lang="zh-CN" altLang="en-US" b="0" dirty="0"/>
              <a:t> </a:t>
            </a:r>
            <a:r>
              <a:rPr lang="en-US" altLang="zh-CN" b="0" dirty="0"/>
              <a:t>15</a:t>
            </a:r>
            <a:r>
              <a:rPr lang="zh-CN" altLang="en-US" b="0" dirty="0"/>
              <a:t> </a:t>
            </a:r>
            <a:r>
              <a:rPr lang="en-US" altLang="zh-CN" b="0" dirty="0"/>
              <a:t>stars,</a:t>
            </a:r>
            <a:r>
              <a:rPr lang="zh-CN" altLang="en-US" b="0" dirty="0"/>
              <a:t> </a:t>
            </a:r>
            <a:r>
              <a:rPr lang="en-US" altLang="zh-CN" b="0" dirty="0"/>
              <a:t>while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grey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gives</a:t>
            </a:r>
            <a:r>
              <a:rPr lang="zh-CN" altLang="en-US" b="0" dirty="0"/>
              <a:t> </a:t>
            </a:r>
            <a:r>
              <a:rPr lang="en-US" altLang="zh-CN" b="0" dirty="0"/>
              <a:t>10</a:t>
            </a:r>
            <a:r>
              <a:rPr lang="zh-CN" altLang="en-US" b="0" dirty="0"/>
              <a:t> </a:t>
            </a:r>
            <a:r>
              <a:rPr lang="en-US" altLang="zh-CN" b="0" dirty="0"/>
              <a:t>stars.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yellow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wins.</a:t>
            </a:r>
          </a:p>
          <a:p>
            <a:pPr algn="l"/>
            <a:endParaRPr lang="en-US" b="0" dirty="0"/>
          </a:p>
          <a:p>
            <a:pPr algn="l"/>
            <a:r>
              <a:rPr lang="en-US" altLang="zh-CN" b="0" dirty="0"/>
              <a:t>But</a:t>
            </a:r>
            <a:r>
              <a:rPr lang="zh-CN" altLang="en-US" b="0" dirty="0"/>
              <a:t> </a:t>
            </a:r>
            <a:r>
              <a:rPr lang="en-US" altLang="zh-CN" b="0" dirty="0"/>
              <a:t>starting</a:t>
            </a:r>
            <a:r>
              <a:rPr lang="zh-CN" altLang="en-US" b="0" dirty="0"/>
              <a:t>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third</a:t>
            </a:r>
            <a:r>
              <a:rPr lang="zh-CN" altLang="en-US" b="0" dirty="0"/>
              <a:t> </a:t>
            </a:r>
            <a:r>
              <a:rPr lang="en-US" altLang="zh-CN" b="0" dirty="0"/>
              <a:t>trial,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grey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has</a:t>
            </a:r>
            <a:r>
              <a:rPr lang="zh-CN" altLang="en-US" b="0" dirty="0"/>
              <a:t> </a:t>
            </a:r>
            <a:r>
              <a:rPr lang="en-US" altLang="zh-CN" b="0" dirty="0"/>
              <a:t>more</a:t>
            </a:r>
            <a:r>
              <a:rPr lang="zh-CN" altLang="en-US" b="0" dirty="0"/>
              <a:t> </a:t>
            </a:r>
            <a:r>
              <a:rPr lang="en-US" altLang="zh-CN" b="0" dirty="0"/>
              <a:t>stars</a:t>
            </a:r>
            <a:r>
              <a:rPr lang="zh-CN" altLang="en-US" b="0" dirty="0"/>
              <a:t> </a:t>
            </a:r>
            <a:r>
              <a:rPr lang="en-US" altLang="zh-CN" b="0" dirty="0"/>
              <a:t>than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yellow</a:t>
            </a:r>
            <a:r>
              <a:rPr lang="zh-CN" altLang="en-US" b="0" dirty="0"/>
              <a:t> </a:t>
            </a:r>
            <a:r>
              <a:rPr lang="en-US" altLang="zh-CN" b="0" dirty="0"/>
              <a:t>card.</a:t>
            </a:r>
            <a:r>
              <a:rPr lang="zh-CN" altLang="en-US" b="0" dirty="0"/>
              <a:t> </a:t>
            </a: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twice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r>
              <a:rPr lang="en-US" altLang="zh-CN" b="0" dirty="0"/>
              <a:t>So</a:t>
            </a:r>
            <a:r>
              <a:rPr lang="zh-CN" altLang="en-US" b="0" dirty="0"/>
              <a:t> </a:t>
            </a:r>
            <a:r>
              <a:rPr lang="en-US" altLang="zh-CN" b="0" dirty="0"/>
              <a:t>winning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switches</a:t>
            </a:r>
            <a:r>
              <a:rPr lang="zh-CN" altLang="en-US" b="0" dirty="0"/>
              <a:t>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altLang="zh-CN" b="0" dirty="0"/>
              <a:t>yellow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grey.</a:t>
            </a:r>
          </a:p>
          <a:p>
            <a:pPr algn="l"/>
            <a:endParaRPr lang="en-US" altLang="zh-CN" b="0" dirty="0"/>
          </a:p>
          <a:p>
            <a:pPr algn="l"/>
            <a:r>
              <a:rPr lang="en-US" altLang="zh-CN" b="0" dirty="0"/>
              <a:t>If</a:t>
            </a:r>
            <a:r>
              <a:rPr lang="zh-CN" altLang="en-US" b="0" dirty="0"/>
              <a:t> </a:t>
            </a:r>
            <a:r>
              <a:rPr lang="en-US" altLang="zh-CN" b="0" dirty="0"/>
              <a:t>you</a:t>
            </a:r>
            <a:r>
              <a:rPr lang="zh-CN" altLang="en-US" b="0" dirty="0"/>
              <a:t> </a:t>
            </a:r>
            <a:r>
              <a:rPr lang="en-US" altLang="zh-CN" b="0" dirty="0"/>
              <a:t>know</a:t>
            </a:r>
            <a:r>
              <a:rPr lang="zh-CN" altLang="en-US" b="0" dirty="0"/>
              <a:t> </a:t>
            </a:r>
            <a:r>
              <a:rPr lang="en-US" altLang="zh-CN" b="0" dirty="0"/>
              <a:t>that</a:t>
            </a:r>
            <a:r>
              <a:rPr lang="zh-CN" altLang="en-US" b="0" dirty="0"/>
              <a:t> </a:t>
            </a:r>
            <a:r>
              <a:rPr lang="en-US" altLang="zh-CN" b="0" dirty="0"/>
              <a:t>you</a:t>
            </a:r>
            <a:r>
              <a:rPr lang="zh-CN" altLang="en-US" b="0" dirty="0"/>
              <a:t> </a:t>
            </a:r>
            <a:r>
              <a:rPr lang="en-US" altLang="zh-CN" b="0" dirty="0"/>
              <a:t>are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game</a:t>
            </a:r>
            <a:r>
              <a:rPr lang="zh-CN" altLang="en-US" b="0" dirty="0"/>
              <a:t> </a:t>
            </a:r>
            <a:r>
              <a:rPr lang="en-US" altLang="zh-CN" b="0" dirty="0"/>
              <a:t>2,</a:t>
            </a:r>
            <a:r>
              <a:rPr lang="zh-CN" altLang="en-US" b="0" dirty="0"/>
              <a:t> </a:t>
            </a:r>
            <a:r>
              <a:rPr lang="en-US" altLang="zh-CN" b="0" dirty="0"/>
              <a:t>watch</a:t>
            </a:r>
            <a:r>
              <a:rPr lang="zh-CN" altLang="en-US" b="0" dirty="0"/>
              <a:t> </a:t>
            </a:r>
            <a:r>
              <a:rPr lang="en-US" altLang="zh-CN" b="0" dirty="0"/>
              <a:t>out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changes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winning</a:t>
            </a:r>
            <a:r>
              <a:rPr lang="zh-CN" altLang="en-US" b="0" dirty="0"/>
              <a:t> </a:t>
            </a:r>
            <a:r>
              <a:rPr lang="en-US" altLang="zh-CN" b="0" dirty="0"/>
              <a:t>card,</a:t>
            </a:r>
            <a:r>
              <a:rPr lang="zh-CN" altLang="en-US" b="0" dirty="0"/>
              <a:t> </a:t>
            </a:r>
            <a:r>
              <a:rPr lang="en-US" altLang="zh-CN" b="0" dirty="0"/>
              <a:t>as</a:t>
            </a:r>
            <a:r>
              <a:rPr lang="zh-CN" altLang="en-US" b="0" dirty="0"/>
              <a:t> </a:t>
            </a:r>
            <a:r>
              <a:rPr lang="en-US" altLang="zh-CN" b="0" dirty="0"/>
              <a:t>they</a:t>
            </a:r>
            <a:r>
              <a:rPr lang="zh-CN" altLang="en-US" b="0" dirty="0"/>
              <a:t> </a:t>
            </a:r>
            <a:r>
              <a:rPr lang="en-US" altLang="zh-CN" b="0" dirty="0"/>
              <a:t>can</a:t>
            </a:r>
            <a:r>
              <a:rPr lang="zh-CN" altLang="en-US" b="0" dirty="0"/>
              <a:t> </a:t>
            </a:r>
            <a:r>
              <a:rPr lang="en-US" altLang="zh-CN" b="0" dirty="0"/>
              <a:t>switch</a:t>
            </a:r>
            <a:r>
              <a:rPr lang="zh-CN" altLang="en-US" b="0" dirty="0"/>
              <a:t>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altLang="zh-CN" b="0" dirty="0"/>
              <a:t>one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other</a:t>
            </a:r>
            <a:r>
              <a:rPr lang="zh-CN" altLang="en-US" b="0" dirty="0"/>
              <a:t> </a:t>
            </a:r>
            <a:r>
              <a:rPr lang="en-US" altLang="zh-CN" b="0" dirty="0"/>
              <a:t>every</a:t>
            </a:r>
            <a:r>
              <a:rPr lang="zh-CN" altLang="en-US" b="0" dirty="0"/>
              <a:t> </a:t>
            </a:r>
            <a:r>
              <a:rPr lang="en-US" altLang="zh-CN" b="0" dirty="0"/>
              <a:t>once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a</a:t>
            </a:r>
            <a:r>
              <a:rPr lang="zh-CN" altLang="en-US" b="0" dirty="0"/>
              <a:t> </a:t>
            </a:r>
            <a:r>
              <a:rPr lang="en-US" altLang="zh-CN" b="0" dirty="0"/>
              <a:t>while</a:t>
            </a:r>
            <a:r>
              <a:rPr lang="zh-CN" altLang="en-US" b="0" dirty="0"/>
              <a:t> </a:t>
            </a:r>
            <a:r>
              <a:rPr lang="en-US" altLang="zh-CN" b="1" dirty="0"/>
              <a:t>(but</a:t>
            </a:r>
            <a:r>
              <a:rPr lang="zh-CN" altLang="en-US" b="1" dirty="0"/>
              <a:t> </a:t>
            </a:r>
            <a:r>
              <a:rPr lang="en-US" altLang="zh-CN" b="1" dirty="0"/>
              <a:t>isn’t</a:t>
            </a:r>
            <a:r>
              <a:rPr lang="zh-CN" altLang="en-US" b="1" dirty="0"/>
              <a:t> </a:t>
            </a:r>
            <a:r>
              <a:rPr lang="en-US" altLang="zh-CN" b="1" dirty="0"/>
              <a:t>it</a:t>
            </a:r>
            <a:r>
              <a:rPr lang="zh-CN" altLang="en-US" b="1" dirty="0"/>
              <a:t> </a:t>
            </a:r>
            <a:r>
              <a:rPr lang="en-US" altLang="zh-CN" b="1" dirty="0"/>
              <a:t>teaching</a:t>
            </a:r>
            <a:r>
              <a:rPr lang="zh-CN" altLang="en-US" b="1" dirty="0"/>
              <a:t> </a:t>
            </a:r>
            <a:r>
              <a:rPr lang="en-US" altLang="zh-CN" b="1" dirty="0"/>
              <a:t>them</a:t>
            </a:r>
            <a:r>
              <a:rPr lang="zh-CN" altLang="en-US" b="1" dirty="0"/>
              <a:t> </a:t>
            </a:r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game?</a:t>
            </a:r>
            <a:r>
              <a:rPr lang="zh-CN" altLang="en-US" b="1" dirty="0"/>
              <a:t> </a:t>
            </a:r>
            <a:r>
              <a:rPr lang="en-US" altLang="zh-CN" b="1" dirty="0"/>
              <a:t>Instead</a:t>
            </a:r>
            <a:r>
              <a:rPr lang="zh-CN" altLang="en-US" b="1" dirty="0"/>
              <a:t> </a:t>
            </a:r>
            <a:r>
              <a:rPr lang="en-US" altLang="zh-CN" b="1" dirty="0"/>
              <a:t>we</a:t>
            </a:r>
            <a:r>
              <a:rPr lang="zh-CN" altLang="en-US" b="1" dirty="0"/>
              <a:t> </a:t>
            </a:r>
            <a:r>
              <a:rPr lang="en-US" altLang="zh-CN" b="1" dirty="0"/>
              <a:t>want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observe</a:t>
            </a:r>
            <a:r>
              <a:rPr lang="zh-CN" altLang="en-US" b="1" dirty="0"/>
              <a:t> </a:t>
            </a:r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children</a:t>
            </a:r>
            <a:r>
              <a:rPr lang="zh-CN" altLang="en-US" b="1" dirty="0"/>
              <a:t> </a:t>
            </a:r>
            <a:r>
              <a:rPr lang="en-US" altLang="zh-CN" b="1" dirty="0"/>
              <a:t>behave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these</a:t>
            </a:r>
            <a:r>
              <a:rPr lang="zh-CN" altLang="en-US" b="1" dirty="0"/>
              <a:t> </a:t>
            </a:r>
            <a:r>
              <a:rPr lang="en-US" altLang="zh-CN" b="1" dirty="0"/>
              <a:t>games).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algn="l"/>
            <a:endParaRPr lang="en-US" b="0" dirty="0"/>
          </a:p>
          <a:p>
            <a:pPr algn="l"/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9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99626-CF49-FC78-7F50-3A019418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4B403A-1ED8-954A-2D4C-9EFFA7FF7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FF88E0-23F3-0ED3-BE02-330613701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69340-ECFB-A070-1179-8328ABC88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game</a:t>
            </a:r>
            <a:r>
              <a:rPr lang="zh-CN" altLang="en-US" b="0" dirty="0"/>
              <a:t> </a:t>
            </a:r>
            <a:r>
              <a:rPr lang="en-US" altLang="zh-CN" b="0" dirty="0"/>
              <a:t>3,</a:t>
            </a:r>
            <a:r>
              <a:rPr lang="zh-CN" altLang="en-US" b="0" dirty="0"/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the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of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each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card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change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each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time.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he winning card switches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random!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algn="l"/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b="0" dirty="0"/>
          </a:p>
          <a:p>
            <a:pPr algn="l"/>
            <a:r>
              <a:rPr lang="en-US" altLang="zh-CN" b="0" dirty="0"/>
              <a:t>Across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5</a:t>
            </a:r>
            <a:r>
              <a:rPr lang="zh-CN" altLang="en-US" b="0" dirty="0"/>
              <a:t> </a:t>
            </a:r>
            <a:r>
              <a:rPr lang="en-US" altLang="zh-CN" b="0" dirty="0"/>
              <a:t>trials,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purple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gives</a:t>
            </a:r>
            <a:r>
              <a:rPr lang="zh-CN" altLang="en-US" b="0" dirty="0"/>
              <a:t> </a:t>
            </a:r>
            <a:r>
              <a:rPr lang="en-US" altLang="zh-CN" b="0" dirty="0"/>
              <a:t>10,</a:t>
            </a:r>
            <a:r>
              <a:rPr lang="zh-CN" altLang="en-US" b="0" dirty="0"/>
              <a:t> </a:t>
            </a:r>
            <a:r>
              <a:rPr lang="en-US" altLang="zh-CN" b="0" dirty="0"/>
              <a:t>14,</a:t>
            </a:r>
            <a:r>
              <a:rPr lang="zh-CN" altLang="en-US" b="0" dirty="0"/>
              <a:t> </a:t>
            </a:r>
            <a:r>
              <a:rPr lang="en-US" altLang="zh-CN" b="0" dirty="0"/>
              <a:t>12,</a:t>
            </a:r>
            <a:r>
              <a:rPr lang="zh-CN" altLang="en-US" b="0" dirty="0"/>
              <a:t> </a:t>
            </a:r>
            <a:r>
              <a:rPr lang="en-US" altLang="zh-CN" b="0" dirty="0"/>
              <a:t>9,</a:t>
            </a:r>
            <a:r>
              <a:rPr lang="zh-CN" altLang="en-US" b="0" dirty="0"/>
              <a:t> </a:t>
            </a:r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13</a:t>
            </a:r>
            <a:r>
              <a:rPr lang="zh-CN" altLang="en-US" b="0" dirty="0"/>
              <a:t> </a:t>
            </a:r>
            <a:r>
              <a:rPr lang="en-US" altLang="zh-CN" b="0" dirty="0"/>
              <a:t>stars.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algn="l"/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orange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gives</a:t>
            </a:r>
            <a:r>
              <a:rPr lang="zh-CN" altLang="en-US" b="0" dirty="0"/>
              <a:t> </a:t>
            </a:r>
            <a:r>
              <a:rPr lang="en-US" altLang="zh-CN" b="0" dirty="0"/>
              <a:t>12,</a:t>
            </a:r>
            <a:r>
              <a:rPr lang="zh-CN" altLang="en-US" b="0" dirty="0"/>
              <a:t> </a:t>
            </a:r>
            <a:r>
              <a:rPr lang="en-US" altLang="zh-CN" b="0" dirty="0"/>
              <a:t>10,</a:t>
            </a:r>
            <a:r>
              <a:rPr lang="zh-CN" altLang="en-US" b="0" dirty="0"/>
              <a:t> </a:t>
            </a:r>
            <a:r>
              <a:rPr lang="en-US" altLang="zh-CN" b="0" dirty="0"/>
              <a:t>8,</a:t>
            </a:r>
            <a:r>
              <a:rPr lang="zh-CN" altLang="en-US" b="0" dirty="0"/>
              <a:t> </a:t>
            </a:r>
            <a:r>
              <a:rPr lang="en-US" altLang="zh-CN" b="0" dirty="0"/>
              <a:t>10,</a:t>
            </a:r>
            <a:r>
              <a:rPr lang="zh-CN" altLang="en-US" b="0" dirty="0"/>
              <a:t> </a:t>
            </a:r>
            <a:r>
              <a:rPr lang="en-US" altLang="zh-CN" b="0" dirty="0"/>
              <a:t>9</a:t>
            </a:r>
            <a:r>
              <a:rPr lang="zh-CN" altLang="en-US" b="0" dirty="0"/>
              <a:t> </a:t>
            </a:r>
            <a:r>
              <a:rPr lang="en-US" altLang="zh-CN" b="0" dirty="0"/>
              <a:t>stars.</a:t>
            </a:r>
          </a:p>
          <a:p>
            <a:pPr algn="l"/>
            <a:endParaRPr lang="en-US" altLang="zh-CN" b="0" dirty="0"/>
          </a:p>
          <a:p>
            <a:pPr algn="l"/>
            <a:r>
              <a:rPr lang="en-US" altLang="zh-CN" b="0" dirty="0"/>
              <a:t>So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winning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changes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every</a:t>
            </a:r>
            <a:r>
              <a:rPr lang="zh-CN" altLang="en-US" b="0" dirty="0"/>
              <a:t> </a:t>
            </a:r>
            <a:r>
              <a:rPr lang="en-US" altLang="zh-CN" b="0" dirty="0"/>
              <a:t>trial!</a:t>
            </a:r>
            <a:r>
              <a:rPr lang="zh-CN" altLang="en-US" b="0" dirty="0"/>
              <a:t> </a:t>
            </a: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</a:p>
          <a:p>
            <a:pPr algn="l"/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If</a:t>
            </a:r>
            <a:r>
              <a:rPr lang="zh-CN" altLang="en-US" b="0" dirty="0"/>
              <a:t> </a:t>
            </a:r>
            <a:r>
              <a:rPr lang="en-US" altLang="zh-CN" b="0" dirty="0"/>
              <a:t>you</a:t>
            </a:r>
            <a:r>
              <a:rPr lang="zh-CN" altLang="en-US" b="0" dirty="0"/>
              <a:t> </a:t>
            </a:r>
            <a:r>
              <a:rPr lang="en-US" altLang="zh-CN" b="0" dirty="0"/>
              <a:t>know</a:t>
            </a:r>
            <a:r>
              <a:rPr lang="zh-CN" altLang="en-US" b="0" dirty="0"/>
              <a:t> </a:t>
            </a:r>
            <a:r>
              <a:rPr lang="en-US" altLang="zh-CN" b="0" dirty="0"/>
              <a:t>that</a:t>
            </a:r>
            <a:r>
              <a:rPr lang="zh-CN" altLang="en-US" b="0" dirty="0"/>
              <a:t> </a:t>
            </a:r>
            <a:r>
              <a:rPr lang="en-US" altLang="zh-CN" b="0" dirty="0"/>
              <a:t>you</a:t>
            </a:r>
            <a:r>
              <a:rPr lang="zh-CN" altLang="en-US" b="0" dirty="0"/>
              <a:t> </a:t>
            </a:r>
            <a:r>
              <a:rPr lang="en-US" altLang="zh-CN" b="0" dirty="0"/>
              <a:t>are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game</a:t>
            </a:r>
            <a:r>
              <a:rPr lang="zh-CN" altLang="en-US" b="0" dirty="0"/>
              <a:t> </a:t>
            </a:r>
            <a:r>
              <a:rPr lang="en-US" altLang="zh-CN" b="0" dirty="0"/>
              <a:t>3,</a:t>
            </a:r>
            <a:r>
              <a:rPr lang="zh-CN" altLang="en-US" b="0" dirty="0"/>
              <a:t> </a:t>
            </a:r>
            <a:r>
              <a:rPr lang="en-US" altLang="zh-CN" b="0" dirty="0"/>
              <a:t>watch</a:t>
            </a:r>
            <a:r>
              <a:rPr lang="zh-CN" altLang="en-US" b="0" dirty="0"/>
              <a:t> </a:t>
            </a:r>
            <a:r>
              <a:rPr lang="en-US" altLang="zh-CN" b="0" dirty="0"/>
              <a:t>out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changes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winning</a:t>
            </a:r>
            <a:r>
              <a:rPr lang="zh-CN" altLang="en-US" b="0" dirty="0"/>
              <a:t> </a:t>
            </a:r>
            <a:r>
              <a:rPr lang="en-US" altLang="zh-CN" b="0" dirty="0"/>
              <a:t>card,</a:t>
            </a:r>
            <a:r>
              <a:rPr lang="zh-CN" altLang="en-US" b="0" dirty="0"/>
              <a:t> </a:t>
            </a:r>
            <a:r>
              <a:rPr lang="en-US" altLang="zh-CN" b="0" dirty="0"/>
              <a:t>as</a:t>
            </a:r>
            <a:r>
              <a:rPr lang="zh-CN" altLang="en-US" b="0" dirty="0"/>
              <a:t> </a:t>
            </a:r>
            <a:r>
              <a:rPr lang="en-US" altLang="zh-CN" b="0" dirty="0"/>
              <a:t>they</a:t>
            </a:r>
            <a:r>
              <a:rPr lang="zh-CN" altLang="en-US" b="0" dirty="0"/>
              <a:t> </a:t>
            </a:r>
            <a:r>
              <a:rPr lang="en-US" altLang="zh-CN" b="0" dirty="0"/>
              <a:t>can</a:t>
            </a:r>
            <a:r>
              <a:rPr lang="zh-CN" altLang="en-US" b="0" dirty="0"/>
              <a:t> </a:t>
            </a:r>
            <a:r>
              <a:rPr lang="en-US" altLang="zh-CN" b="0" dirty="0"/>
              <a:t>switch</a:t>
            </a:r>
            <a:r>
              <a:rPr lang="zh-CN" altLang="en-US" b="0" dirty="0"/>
              <a:t>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altLang="zh-CN" b="0" dirty="0"/>
              <a:t>one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other</a:t>
            </a:r>
            <a:r>
              <a:rPr lang="zh-CN" altLang="en-US" b="0" dirty="0"/>
              <a:t> </a:t>
            </a:r>
            <a:r>
              <a:rPr lang="en-US" altLang="zh-CN" b="0" dirty="0"/>
              <a:t>at</a:t>
            </a:r>
            <a:r>
              <a:rPr lang="zh-CN" altLang="en-US" b="0" dirty="0"/>
              <a:t> </a:t>
            </a:r>
            <a:r>
              <a:rPr lang="en-US" altLang="zh-CN" b="0" dirty="0"/>
              <a:t>random!</a:t>
            </a:r>
            <a:r>
              <a:rPr lang="zh-CN" altLang="en-US" b="0" dirty="0"/>
              <a:t> </a:t>
            </a:r>
            <a:r>
              <a:rPr lang="en-US" altLang="zh-CN" b="1" dirty="0"/>
              <a:t>(but</a:t>
            </a:r>
            <a:r>
              <a:rPr lang="zh-CN" altLang="en-US" b="1" dirty="0"/>
              <a:t> </a:t>
            </a:r>
            <a:r>
              <a:rPr lang="en-US" altLang="zh-CN" b="1" dirty="0"/>
              <a:t>isn’t</a:t>
            </a:r>
            <a:r>
              <a:rPr lang="zh-CN" altLang="en-US" b="1" dirty="0"/>
              <a:t> </a:t>
            </a:r>
            <a:r>
              <a:rPr lang="en-US" altLang="zh-CN" b="1" dirty="0"/>
              <a:t>it</a:t>
            </a:r>
            <a:r>
              <a:rPr lang="zh-CN" altLang="en-US" b="1" dirty="0"/>
              <a:t> </a:t>
            </a:r>
            <a:r>
              <a:rPr lang="en-US" altLang="zh-CN" b="1" dirty="0"/>
              <a:t>teaching</a:t>
            </a:r>
            <a:r>
              <a:rPr lang="zh-CN" altLang="en-US" b="1" dirty="0"/>
              <a:t> </a:t>
            </a:r>
            <a:r>
              <a:rPr lang="en-US" altLang="zh-CN" b="1" dirty="0"/>
              <a:t>them</a:t>
            </a:r>
            <a:r>
              <a:rPr lang="zh-CN" altLang="en-US" b="1" dirty="0"/>
              <a:t> </a:t>
            </a:r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game?</a:t>
            </a:r>
            <a:r>
              <a:rPr lang="zh-CN" altLang="en-US" b="1" dirty="0"/>
              <a:t> </a:t>
            </a:r>
            <a:r>
              <a:rPr lang="en-US" altLang="zh-CN" b="1" dirty="0"/>
              <a:t>Instead</a:t>
            </a:r>
            <a:r>
              <a:rPr lang="zh-CN" altLang="en-US" b="1" dirty="0"/>
              <a:t> </a:t>
            </a:r>
            <a:r>
              <a:rPr lang="en-US" altLang="zh-CN" b="1" dirty="0"/>
              <a:t>we</a:t>
            </a:r>
            <a:r>
              <a:rPr lang="zh-CN" altLang="en-US" b="1" dirty="0"/>
              <a:t> </a:t>
            </a:r>
            <a:r>
              <a:rPr lang="en-US" altLang="zh-CN" b="1" dirty="0"/>
              <a:t>want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observe</a:t>
            </a:r>
            <a:r>
              <a:rPr lang="zh-CN" altLang="en-US" b="1" dirty="0"/>
              <a:t> </a:t>
            </a:r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children</a:t>
            </a:r>
            <a:r>
              <a:rPr lang="zh-CN" altLang="en-US" b="1" dirty="0"/>
              <a:t> </a:t>
            </a:r>
            <a:r>
              <a:rPr lang="en-US" altLang="zh-CN" b="1" dirty="0"/>
              <a:t>behave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these</a:t>
            </a:r>
            <a:r>
              <a:rPr lang="zh-CN" altLang="en-US" b="1" dirty="0"/>
              <a:t> </a:t>
            </a:r>
            <a:r>
              <a:rPr lang="en-US" altLang="zh-CN" b="1" dirty="0"/>
              <a:t>games).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algn="l"/>
            <a:endParaRPr lang="en-US" altLang="zh-CN" b="0" dirty="0"/>
          </a:p>
          <a:p>
            <a:pPr algn="l"/>
            <a:endParaRPr lang="en-US" b="0" dirty="0"/>
          </a:p>
          <a:p>
            <a:pPr algn="l"/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5D0BF-0C1A-6046-98D1-FA75ED6B1C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64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overview,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wins.</a:t>
            </a:r>
          </a:p>
          <a:p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switches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once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while.</a:t>
            </a:r>
          </a:p>
          <a:p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switches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random.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93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finger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finger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Okay,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practice!</a:t>
            </a:r>
            <a:endParaRPr lang="en-US" dirty="0"/>
          </a:p>
        </p:txBody>
      </p:sp>
      <p:sp>
        <p:nvSpPr>
          <p:cNvPr id="329" name="Google Shape;3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9B188-276A-070C-9B07-B241C888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E91ED7-DCA1-6755-C49A-141158EC6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244211-DE17-BCAB-0062-33B72B1C6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Hi,</a:t>
            </a:r>
            <a:r>
              <a:rPr lang="zh-CN" altLang="en-US" dirty="0"/>
              <a:t> </a:t>
            </a:r>
            <a:r>
              <a:rPr lang="en-US" altLang="zh-CN" dirty="0"/>
              <a:t>welcome!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In this game you get to pick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endParaRPr lang="en-US" dirty="0"/>
          </a:p>
          <a:p>
            <a:pPr marL="0" indent="0" algn="l">
              <a:buNone/>
            </a:pP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stars.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b="1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other,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winning</a:t>
            </a:r>
            <a:r>
              <a:rPr lang="zh-CN" altLang="en-US" b="1" dirty="0"/>
              <a:t> </a:t>
            </a:r>
            <a:r>
              <a:rPr lang="en-US" altLang="zh-CN" b="1" dirty="0"/>
              <a:t>card</a:t>
            </a:r>
            <a:r>
              <a:rPr lang="en-US" altLang="zh-CN" dirty="0"/>
              <a:t>.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CF943-AA46-FB42-10DB-87DFE4618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10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7FC7C-CA48-DA68-D09A-2376B98BE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F2D4CE-C1D5-295D-5E9E-5BBD3B02D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B36F3-7725-7289-CDAC-8590D9668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trial,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stars.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wins!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A89C-1C26-F936-2E29-C88D5E58F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03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DC266-01A9-6E9A-A15D-0AB27DE78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E4D9E6-EF63-874B-D57C-09F21C943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37243-47E5-8CF3-96DB-8B461A15A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pick.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guess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choice.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500B-06FB-BCAA-86D7-6F07640C1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558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5B7F4-4E26-ACF7-8E90-C375AE49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F40B7-10F1-E303-12FE-7D050ADA2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0A211-D3B5-9101-AD83-7B833F695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dirty="0"/>
              <a:t> reward bar will show the total </a:t>
            </a:r>
            <a:r>
              <a:rPr lang="en-US" altLang="zh-CN" dirty="0"/>
              <a:t>stars</a:t>
            </a:r>
            <a:r>
              <a:rPr lang="en-US" dirty="0"/>
              <a:t> that you have earned.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C25EB-8672-63B2-AB9F-472C1D47B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983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954E2-F97A-E15C-2338-A7E8CD18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B3ADB-235E-CCA8-885E-CE9466542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1D8D5-690B-1962-D941-05EDEB79C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1800</a:t>
            </a:r>
            <a:r>
              <a:rPr lang="zh-CN" altLang="en-US" dirty="0"/>
              <a:t> </a:t>
            </a:r>
            <a:r>
              <a:rPr lang="en-US" altLang="zh-CN" dirty="0"/>
              <a:t>stars,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age!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AA45-5502-55DC-535B-9437C8362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3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84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that?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you’re</a:t>
            </a:r>
            <a:r>
              <a:rPr lang="zh-CN" altLang="en-US" dirty="0"/>
              <a:t> </a:t>
            </a:r>
            <a:r>
              <a:rPr lang="en-US" altLang="zh-CN" dirty="0"/>
              <a:t>playing,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rule.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33390-86F9-39BA-D47D-2CED67374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FBA77F-B48A-9F7E-EF92-655C6E146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73C5B-FE10-23B1-8DF4-EDA9A041D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cards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change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ame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mind,</a:t>
            </a:r>
            <a:r>
              <a:rPr lang="zh-CN" altLang="en-US" dirty="0"/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when you start a new game, you won’t know which game you’re playing.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CC12-1D76-286D-BFD9-F272C156E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0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7979-76A5-2B15-D9D6-AF73953C7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1676F-A894-6B7F-6FCB-89E80DF2A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BFEEB-C00E-850C-6DA6-CF765089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FFEF-69A7-934B-A16C-69921777235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3E0E2-4129-BED1-125E-6ECCD110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DF0D5-0AE5-6740-9CC8-BB8A3347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1623-6633-D14E-B355-8F2921AA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8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A45C-292B-5B21-85E0-14A4161D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D8073-93FF-3E40-02E8-D63D847E4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AE36-81C4-85EE-64FA-18E319B9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FFEF-69A7-934B-A16C-69921777235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E5B6F-0FB9-DCBF-09C2-0C74F7C5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E0CA-8EEE-BF9A-9E73-D0CC3D7E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1623-6633-D14E-B355-8F2921AA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22CA5-87DD-AC24-02D0-717747309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04783-51A3-FAD6-BE43-F3F514190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1B69-7722-CBC1-B543-7B8A695F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FFEF-69A7-934B-A16C-69921777235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4636-6C39-38D8-94D3-241F657F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5EB0-BAAF-DC7C-FED5-04A4477B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1623-6633-D14E-B355-8F2921AA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6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1748-0B0C-4588-91BD-B583CCBFF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2C868-7C2F-4A66-B822-33132D7C0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B5288-F075-4964-898A-384DA1E0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B16C-D4EF-4360-9748-BFF4BEAD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B8B8F-6E94-4BD1-90A8-CC1A1434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A923-7FCD-47DA-AC1C-203700E3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30A8-9C32-4425-B2F4-8305964A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91A4-4552-4D40-8668-2DBA2BEC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1AE3D-7066-48DF-93A0-E1866668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832D-190E-40AB-BAA5-DA67F5F3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3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4CF1-6663-472C-BB0A-59E96EFB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97ABA-E205-49FC-AC8E-7F2E124D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8CA1-8C54-45D7-98CA-A73037F7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E858-7432-44D1-BECC-58C9F46D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475E-9F0A-400D-AC2B-F77B5083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DD0F-3A59-48EF-846C-E9443CF6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02C6-965E-48CF-9EFD-132E19DF0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302E-4AEB-4E0C-A980-DBC10D369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1B61-71D6-4554-96A4-1BB6C510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5A8EB-ED8A-45DF-93B4-1BA1DEB8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54E3-6355-4235-B0F7-535F6517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CD1D-B88E-4F0B-AC1C-B3260361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D3E0-D408-411A-9573-52FD664D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EDF33-1E2A-4888-BB71-26C57BD12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96A15-5229-4FFD-8D19-B5674EC87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04F4B-5FEB-4B2E-A8E7-38C2927D9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81D7C-0CD9-4079-AFF1-24F09712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B0A3E-170A-44FD-9E87-A25EDACA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D6DB3-2162-40A0-8BCD-0228F289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7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9854-308C-4140-9BD0-CA41A681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AECC6-306E-4B5D-AD17-BCFCD1CB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F3F78-6890-41A8-899D-88A4A96B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2898A-8EBC-4451-85D0-F66646E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0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02139-9A9C-4E49-934E-83D1F0A9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FFF0F-BCED-4578-A36C-2FAD0A00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7AB91-F57B-40B3-B5CB-47A630A8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39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92F4-7239-4F97-934E-2F89B1A8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1DC4-D5AC-4EB9-BC53-40AD53E6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33635-50F6-48A0-905C-00A5A3805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8425F-86E0-474E-9A76-F748A984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3027-C089-4568-B5B2-08714430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E5C42-0EF3-4FBD-BF4A-50718AB6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78BD-87A6-2F38-7890-41846113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97D7F-6787-2846-4240-F4A06680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2944A-A235-F6A2-8730-6FF96E32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FFEF-69A7-934B-A16C-69921777235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4A286-6F05-56F2-0975-15A72B25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D8E39-C81E-F857-CFFA-01699570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1623-6633-D14E-B355-8F2921AA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77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56FF-0E36-4BD1-A4EC-0B4D58EB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E9828-DC05-489A-A83E-15C02879B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36CB1-5F45-47C0-AEEE-C0A3E9DC9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E0F6-E123-483C-B932-CA88DEED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3B0E3-6DBE-4EBD-BB61-350BE4D0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E816B-03C1-4B60-BF19-822FD8C0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4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E28E-8C54-4F7C-B729-020BADE4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1CD7B-46E0-455E-B9F0-E564E78B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96DE-7C83-4B97-B905-E9054DE8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9BD8-97FC-4D29-B22C-D5BB56F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47E2-23BF-4FCD-AFC3-C934A395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7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85FE0-D74D-4D69-AE77-BC95D849C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0B251-289B-4AC4-83C9-37C1DAA1D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F34A-2CBA-46BD-8B07-8798B0C4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28F9-179A-4A07-9E8F-C615C85F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A45B-39D7-41AA-819F-264EDD92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21FA-3A10-A5C9-D4D2-3232AF43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381B5-8EEE-77C8-708C-95E2CA764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2A97-CADF-1D8B-3AB2-C5AA2D2F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FFEF-69A7-934B-A16C-69921777235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88FFD-A3B9-7368-3988-85B2F707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00B0A-FC45-0097-5DF0-278A4845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1623-6633-D14E-B355-8F2921AA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6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08F6-C263-AA29-FB8A-9846A828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165A-ED3F-0BF9-159F-A0EF72F84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7654A-66BD-452E-2450-03B259C4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6679B-4FEE-3C06-25A3-B320ED0F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FFEF-69A7-934B-A16C-69921777235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BF8BB-40DA-55EC-CE27-1C3E5C50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CB1FD-5ACC-CD09-0862-D14C8F4A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1623-6633-D14E-B355-8F2921AA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5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27AB-BAC0-1BBC-6C46-1952043A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4699F-C3A3-DD94-89D7-3976B2CC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587B7-56DA-F1E5-5A6E-D6EDFB212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12498-6828-5A24-9DFD-DE8B49359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F5515-6436-575A-656C-0E69BD514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0B683-6DF2-8926-B2F3-2A567004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FFEF-69A7-934B-A16C-69921777235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B06C7-BD2C-5537-C7BB-DD568012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B04B1-96ED-4E5D-02C5-6C45006B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1623-6633-D14E-B355-8F2921AA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3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21CF-0023-B1F0-EA2C-80E24189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9862E-34E7-7EE5-D051-FE307829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FFEF-69A7-934B-A16C-69921777235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49EBD-BEE3-676A-49BB-2D408E34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2AA03-74E0-9871-F81A-3801B8A9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1623-6633-D14E-B355-8F2921AA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CD550-34B2-080E-89E5-C5793608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FFEF-69A7-934B-A16C-69921777235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4A2AC-F899-DBF4-69D8-3B35F54C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C76BA-727B-FC78-B724-33D790EA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1623-6633-D14E-B355-8F2921AA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B78B-F9A3-D584-0A3F-F190D38F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034-277C-AD61-E30A-32057280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E0B37-5BA1-C401-F885-F4541F40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DDA1-95D5-471A-E5B8-9B8F7060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FFEF-69A7-934B-A16C-69921777235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B8677-C2A2-D71F-A680-B1215D7A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5E7B2-7452-3DD8-BD86-7D6D1258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1623-6633-D14E-B355-8F2921AA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2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638E-66D3-1B85-93EC-AD836694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97E3B-7898-1175-8D1E-2546FAA8F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1C2E9-79D0-5496-8E82-B6E0F8EA7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7D069-FC8A-4193-85D8-A6A2F5D9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FFEF-69A7-934B-A16C-69921777235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D92E7-716E-86C4-89DF-C3123CC3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DD25C-D1B0-8582-8EDC-3ADD9C18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1623-6633-D14E-B355-8F2921AA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E65D9-0AA8-A7F9-A162-51E6AF22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9B06D-9F84-F357-B57E-350FF748B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13B51-ADA1-78D1-72F2-167CD2239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EFFEF-69A7-934B-A16C-69921777235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159BC-4535-3A9D-0575-DE2498968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094F4-6FE2-A8A9-F8E7-19DEC5E7D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811623-6633-D14E-B355-8F2921AA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2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3E3E0-1D53-4922-88FD-8464C19C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91098-B591-481C-82A6-2C53C4D2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C8FE-0E6A-4550-92F4-F698670BB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FAD6-970D-4B56-B163-D58CF786860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C7E8-2A16-4805-ACE4-8B6ADC33D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FA2B-055C-4888-BA4D-58ACC3EB2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7" Type="http://schemas.openxmlformats.org/officeDocument/2006/relationships/image" Target="../media/image1.png"/><Relationship Id="rId2" Type="http://schemas.microsoft.com/office/2007/relationships/media" Target="../media/media9.m4a"/><Relationship Id="rId1" Type="http://schemas.openxmlformats.org/officeDocument/2006/relationships/tags" Target="../tags/tag8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media11.m4a"/><Relationship Id="rId7" Type="http://schemas.openxmlformats.org/officeDocument/2006/relationships/image" Target="../media/image1.png"/><Relationship Id="rId2" Type="http://schemas.microsoft.com/office/2007/relationships/media" Target="../media/media11.m4a"/><Relationship Id="rId1" Type="http://schemas.openxmlformats.org/officeDocument/2006/relationships/tags" Target="../tags/tag9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media13.m4a"/><Relationship Id="rId7" Type="http://schemas.openxmlformats.org/officeDocument/2006/relationships/image" Target="../media/image1.png"/><Relationship Id="rId2" Type="http://schemas.microsoft.com/office/2007/relationships/media" Target="../media/media13.m4a"/><Relationship Id="rId1" Type="http://schemas.openxmlformats.org/officeDocument/2006/relationships/tags" Target="../tags/tag10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5" Type="http://schemas.openxmlformats.org/officeDocument/2006/relationships/image" Target="../media/image1.pn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media16.m4a"/><Relationship Id="rId2" Type="http://schemas.microsoft.com/office/2007/relationships/media" Target="../media/media16.m4a"/><Relationship Id="rId1" Type="http://schemas.openxmlformats.org/officeDocument/2006/relationships/tags" Target="../tags/tag1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media17.m4a"/><Relationship Id="rId2" Type="http://schemas.microsoft.com/office/2007/relationships/media" Target="../media/media17.m4a"/><Relationship Id="rId1" Type="http://schemas.openxmlformats.org/officeDocument/2006/relationships/tags" Target="../tags/tag12.xml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audio" Target="../media/media18.m4a"/><Relationship Id="rId7" Type="http://schemas.openxmlformats.org/officeDocument/2006/relationships/image" Target="../media/image11.png"/><Relationship Id="rId2" Type="http://schemas.microsoft.com/office/2007/relationships/media" Target="../media/media18.m4a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3.m4a"/><Relationship Id="rId7" Type="http://schemas.openxmlformats.org/officeDocument/2006/relationships/image" Target="../media/image3.svg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media5.m4a"/><Relationship Id="rId7" Type="http://schemas.openxmlformats.org/officeDocument/2006/relationships/image" Target="../media/image5.svg"/><Relationship Id="rId2" Type="http://schemas.microsoft.com/office/2007/relationships/media" Target="../media/media5.m4a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7" Type="http://schemas.openxmlformats.org/officeDocument/2006/relationships/image" Target="../media/image1.png"/><Relationship Id="rId2" Type="http://schemas.microsoft.com/office/2007/relationships/media" Target="../media/media7.m4a"/><Relationship Id="rId1" Type="http://schemas.openxmlformats.org/officeDocument/2006/relationships/tags" Target="../tags/tag6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4a"/><Relationship Id="rId7" Type="http://schemas.openxmlformats.org/officeDocument/2006/relationships/image" Target="../media/image1.png"/><Relationship Id="rId2" Type="http://schemas.microsoft.com/office/2007/relationships/media" Target="../media/media8.m4a"/><Relationship Id="rId1" Type="http://schemas.openxmlformats.org/officeDocument/2006/relationships/tags" Target="../tags/tag7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4CB4-0B09-B11A-D5CA-AD3760D42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LUX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v4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1F0B7-2F7E-D333-C3F2-76B9B92C4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628BB6-BCDC-628F-AA93-A1E3DA58FAC7}"/>
              </a:ext>
            </a:extLst>
          </p:cNvPr>
          <p:cNvSpPr/>
          <p:nvPr/>
        </p:nvSpPr>
        <p:spPr>
          <a:xfrm>
            <a:off x="7252970" y="1040479"/>
            <a:ext cx="263245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1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A5E57DCA-AFCF-3962-7682-1BD5CB5CC1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1791" y="4208931"/>
            <a:ext cx="2074210" cy="11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D1E8C47-6330-3BA8-BBD0-3CFB971596F4}"/>
              </a:ext>
            </a:extLst>
          </p:cNvPr>
          <p:cNvSpPr/>
          <p:nvPr/>
        </p:nvSpPr>
        <p:spPr>
          <a:xfrm>
            <a:off x="2371993" y="4272041"/>
            <a:ext cx="1940613" cy="898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109BAD-9B9B-70C7-51D5-0A71464880A7}"/>
              </a:ext>
            </a:extLst>
          </p:cNvPr>
          <p:cNvSpPr/>
          <p:nvPr/>
        </p:nvSpPr>
        <p:spPr>
          <a:xfrm>
            <a:off x="2585001" y="4419484"/>
            <a:ext cx="487837" cy="604049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pic>
        <p:nvPicPr>
          <p:cNvPr id="50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4200B67F-A356-9B83-8F55-DD040C353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1791" y="166321"/>
            <a:ext cx="2074210" cy="11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D9AA77B-7238-55CB-57BF-E140D16E8E49}"/>
              </a:ext>
            </a:extLst>
          </p:cNvPr>
          <p:cNvSpPr/>
          <p:nvPr/>
        </p:nvSpPr>
        <p:spPr>
          <a:xfrm>
            <a:off x="2371993" y="229431"/>
            <a:ext cx="1940613" cy="898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530F0E-97AA-77F9-4837-DE1BBE5BCAE1}"/>
              </a:ext>
            </a:extLst>
          </p:cNvPr>
          <p:cNvSpPr/>
          <p:nvPr/>
        </p:nvSpPr>
        <p:spPr>
          <a:xfrm>
            <a:off x="2585001" y="376874"/>
            <a:ext cx="487837" cy="604049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pic>
        <p:nvPicPr>
          <p:cNvPr id="56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1DE817A0-65E0-9C9C-6520-D5412E986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1791" y="2861395"/>
            <a:ext cx="2074210" cy="11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D0FBEAF-DC9F-4902-0FB2-666A4EBD3175}"/>
              </a:ext>
            </a:extLst>
          </p:cNvPr>
          <p:cNvSpPr/>
          <p:nvPr/>
        </p:nvSpPr>
        <p:spPr>
          <a:xfrm>
            <a:off x="2371993" y="2924505"/>
            <a:ext cx="1940613" cy="898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246C31-C6F8-3BBB-E536-ECF9BE710B99}"/>
              </a:ext>
            </a:extLst>
          </p:cNvPr>
          <p:cNvSpPr/>
          <p:nvPr/>
        </p:nvSpPr>
        <p:spPr>
          <a:xfrm>
            <a:off x="2585001" y="3071948"/>
            <a:ext cx="487837" cy="604049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pic>
        <p:nvPicPr>
          <p:cNvPr id="69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30D45D71-5EF3-A818-0307-4162ABF41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1791" y="5556467"/>
            <a:ext cx="2074210" cy="11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34294CC-D952-3F4E-2182-8EE0550059BB}"/>
              </a:ext>
            </a:extLst>
          </p:cNvPr>
          <p:cNvSpPr/>
          <p:nvPr/>
        </p:nvSpPr>
        <p:spPr>
          <a:xfrm>
            <a:off x="2371993" y="5619577"/>
            <a:ext cx="1940613" cy="898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2048EA-1D6A-0A78-6547-3B78AB89B05C}"/>
              </a:ext>
            </a:extLst>
          </p:cNvPr>
          <p:cNvSpPr/>
          <p:nvPr/>
        </p:nvSpPr>
        <p:spPr>
          <a:xfrm>
            <a:off x="2585001" y="5767020"/>
            <a:ext cx="487837" cy="604049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pic>
        <p:nvPicPr>
          <p:cNvPr id="75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361AE3E2-336E-7C41-1BB7-86B1B6472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1791" y="1513858"/>
            <a:ext cx="2074210" cy="11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26D21E70-968F-F0A2-A3F2-6EE0FD43CC07}"/>
              </a:ext>
            </a:extLst>
          </p:cNvPr>
          <p:cNvSpPr/>
          <p:nvPr/>
        </p:nvSpPr>
        <p:spPr>
          <a:xfrm>
            <a:off x="2371993" y="1576968"/>
            <a:ext cx="1940613" cy="898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2A0540-D669-C35A-BD9B-9470EC6F4C10}"/>
              </a:ext>
            </a:extLst>
          </p:cNvPr>
          <p:cNvSpPr/>
          <p:nvPr/>
        </p:nvSpPr>
        <p:spPr>
          <a:xfrm>
            <a:off x="2585001" y="1724411"/>
            <a:ext cx="487837" cy="604049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84365C-76EB-C87A-1DF1-B6E17333A19A}"/>
              </a:ext>
            </a:extLst>
          </p:cNvPr>
          <p:cNvSpPr txBox="1"/>
          <p:nvPr/>
        </p:nvSpPr>
        <p:spPr>
          <a:xfrm>
            <a:off x="1559667" y="549261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FB9BC9-B976-A661-62A3-959F370C0E0E}"/>
              </a:ext>
            </a:extLst>
          </p:cNvPr>
          <p:cNvSpPr txBox="1"/>
          <p:nvPr/>
        </p:nvSpPr>
        <p:spPr>
          <a:xfrm>
            <a:off x="1559667" y="1896798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275100-1CCF-D9E4-AED5-9A7B27C2D65E}"/>
              </a:ext>
            </a:extLst>
          </p:cNvPr>
          <p:cNvSpPr txBox="1"/>
          <p:nvPr/>
        </p:nvSpPr>
        <p:spPr>
          <a:xfrm>
            <a:off x="1554480" y="5884378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A1AF776-3D59-D6EA-A63E-159CEB281659}"/>
              </a:ext>
            </a:extLst>
          </p:cNvPr>
          <p:cNvSpPr txBox="1"/>
          <p:nvPr/>
        </p:nvSpPr>
        <p:spPr>
          <a:xfrm>
            <a:off x="1559667" y="4536842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E37BD1-CF0F-6126-FD9E-C432A3FD3E40}"/>
              </a:ext>
            </a:extLst>
          </p:cNvPr>
          <p:cNvSpPr txBox="1"/>
          <p:nvPr/>
        </p:nvSpPr>
        <p:spPr>
          <a:xfrm>
            <a:off x="1559667" y="3245236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F1DF8C-48B5-17F9-237D-083AD64B2E5C}"/>
              </a:ext>
            </a:extLst>
          </p:cNvPr>
          <p:cNvSpPr/>
          <p:nvPr/>
        </p:nvSpPr>
        <p:spPr>
          <a:xfrm>
            <a:off x="3614831" y="4419484"/>
            <a:ext cx="487837" cy="604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BEB8712-1B65-A884-08AB-E11CD6519D15}"/>
              </a:ext>
            </a:extLst>
          </p:cNvPr>
          <p:cNvSpPr/>
          <p:nvPr/>
        </p:nvSpPr>
        <p:spPr>
          <a:xfrm>
            <a:off x="3614831" y="376874"/>
            <a:ext cx="487837" cy="604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7AC50C4-C94A-3533-368F-D42FE2CC1B49}"/>
              </a:ext>
            </a:extLst>
          </p:cNvPr>
          <p:cNvSpPr/>
          <p:nvPr/>
        </p:nvSpPr>
        <p:spPr>
          <a:xfrm>
            <a:off x="3614831" y="3071948"/>
            <a:ext cx="487837" cy="604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21DB7CF-96B4-52E0-C3ED-F48707C11BD7}"/>
              </a:ext>
            </a:extLst>
          </p:cNvPr>
          <p:cNvSpPr/>
          <p:nvPr/>
        </p:nvSpPr>
        <p:spPr>
          <a:xfrm>
            <a:off x="3614831" y="5767020"/>
            <a:ext cx="487837" cy="604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AE9F56C-E36F-63F4-390D-D863E8FE13C7}"/>
              </a:ext>
            </a:extLst>
          </p:cNvPr>
          <p:cNvSpPr/>
          <p:nvPr/>
        </p:nvSpPr>
        <p:spPr>
          <a:xfrm>
            <a:off x="3614831" y="1724411"/>
            <a:ext cx="487837" cy="604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C6FE2-F7BE-B4FC-42DC-F2351140545A}"/>
              </a:ext>
            </a:extLst>
          </p:cNvPr>
          <p:cNvSpPr txBox="1"/>
          <p:nvPr/>
        </p:nvSpPr>
        <p:spPr>
          <a:xfrm>
            <a:off x="5486400" y="2340617"/>
            <a:ext cx="64008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stars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of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each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card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are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always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the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same.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 color card always wins!</a:t>
            </a:r>
          </a:p>
        </p:txBody>
      </p:sp>
      <p:pic>
        <p:nvPicPr>
          <p:cNvPr id="78" name="Audio 77">
            <a:extLst>
              <a:ext uri="{FF2B5EF4-FFF2-40B4-BE49-F238E27FC236}">
                <a16:creationId xmlns:a16="http://schemas.microsoft.com/office/drawing/2014/main" id="{C93CF787-D516-2E33-1F36-C5DEE401DF6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986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8248">
        <p159:morph option="byObject"/>
      </p:transition>
    </mc:Choice>
    <mc:Fallback xmlns="">
      <p:transition spd="slow" advTm="382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repeatCount="2000" autoRev="1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repeatCount="2000" autoRev="1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2000" autoRev="1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repeatCount="2000" autoRev="1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2000" autoRev="1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8"/>
                </p:tgtEl>
              </p:cMediaNode>
            </p:audio>
          </p:childTnLst>
        </p:cTn>
      </p:par>
    </p:tnLst>
    <p:bldLst>
      <p:bldP spid="5" grpId="0" animBg="1"/>
      <p:bldP spid="5" grpId="2" animBg="1"/>
      <p:bldP spid="48" grpId="0" animBg="1"/>
      <p:bldP spid="48" grpId="2" animBg="1"/>
      <p:bldP spid="54" grpId="0" animBg="1"/>
      <p:bldP spid="54" grpId="2" animBg="1"/>
      <p:bldP spid="67" grpId="0" animBg="1"/>
      <p:bldP spid="67" grpId="2" animBg="1"/>
      <p:bldP spid="73" grpId="0" animBg="1"/>
      <p:bldP spid="73" grpId="2" animBg="1"/>
      <p:bldP spid="87" grpId="0" animBg="1"/>
      <p:bldP spid="88" grpId="0" animBg="1"/>
      <p:bldP spid="89" grpId="0" animBg="1"/>
      <p:bldP spid="90" grpId="0" animBg="1"/>
      <p:bldP spid="9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04BA6-B1E6-8FF4-ADC2-025EF2FD0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EE754E-5604-95A7-CF4D-24EBEC5BC22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0A4274-C353-7AE9-11AF-D9AADEE329AE}"/>
              </a:ext>
            </a:extLst>
          </p:cNvPr>
          <p:cNvGrpSpPr/>
          <p:nvPr/>
        </p:nvGrpSpPr>
        <p:grpSpPr>
          <a:xfrm>
            <a:off x="276482" y="3509029"/>
            <a:ext cx="3840480" cy="2032820"/>
            <a:chOff x="2980944" y="868680"/>
            <a:chExt cx="6236208" cy="4142232"/>
          </a:xfrm>
        </p:grpSpPr>
        <p:pic>
          <p:nvPicPr>
            <p:cNvPr id="4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6680554E-C160-E9D7-FFAF-F7FDC1F33F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51A084-722F-AD7F-E5D9-01658AF5EFF9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367462-11D1-042E-E8CC-6B3E930764D0}"/>
              </a:ext>
            </a:extLst>
          </p:cNvPr>
          <p:cNvGrpSpPr/>
          <p:nvPr/>
        </p:nvGrpSpPr>
        <p:grpSpPr>
          <a:xfrm>
            <a:off x="1259162" y="4124876"/>
            <a:ext cx="1875119" cy="604049"/>
            <a:chOff x="1305910" y="3534877"/>
            <a:chExt cx="1875119" cy="6040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3147FC-9249-1BC9-FB43-E00970AD7BD0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4558A3-F088-254A-3CDC-F2657F4E5491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7690EEC-94A0-F067-EADF-73B4DC8863AC}"/>
              </a:ext>
            </a:extLst>
          </p:cNvPr>
          <p:cNvSpPr>
            <a:spLocks noChangeAspect="1"/>
          </p:cNvSpPr>
          <p:nvPr/>
        </p:nvSpPr>
        <p:spPr>
          <a:xfrm>
            <a:off x="1282322" y="2606358"/>
            <a:ext cx="1828800" cy="705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1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6AD5D1-B7F0-9C55-EC5B-58EC53DFA6ED}"/>
              </a:ext>
            </a:extLst>
          </p:cNvPr>
          <p:cNvGrpSpPr/>
          <p:nvPr/>
        </p:nvGrpSpPr>
        <p:grpSpPr>
          <a:xfrm>
            <a:off x="4176630" y="3509029"/>
            <a:ext cx="3840480" cy="203282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46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09D2630F-22A5-92AF-17A1-D1CCE840D6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621097E-01A6-DC8F-233C-8DD03CF3BBDC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DE3C11-2582-DCC3-2301-F5C9207CB250}"/>
              </a:ext>
            </a:extLst>
          </p:cNvPr>
          <p:cNvGrpSpPr/>
          <p:nvPr/>
        </p:nvGrpSpPr>
        <p:grpSpPr>
          <a:xfrm>
            <a:off x="5168808" y="4124876"/>
            <a:ext cx="1875119" cy="604049"/>
            <a:chOff x="1305910" y="3534877"/>
            <a:chExt cx="1875119" cy="60404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A145D6-40EB-756A-FAA2-231D52DB8D31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C9512B-DB32-6F50-F92B-5F1AE54D371C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845A3D3-7917-163E-DED2-12629EA69DFC}"/>
              </a:ext>
            </a:extLst>
          </p:cNvPr>
          <p:cNvSpPr>
            <a:spLocks noChangeAspect="1"/>
          </p:cNvSpPr>
          <p:nvPr/>
        </p:nvSpPr>
        <p:spPr>
          <a:xfrm>
            <a:off x="5273140" y="2606358"/>
            <a:ext cx="181492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4000" b="1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latin typeface="Calibri"/>
                <a:ea typeface="等线" panose="02010600030101010101" pitchFamily="2" charset="-122"/>
              </a:rPr>
              <a:t>2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2CDFA3-2DA6-A192-1A6D-26E3355C1B5B}"/>
              </a:ext>
            </a:extLst>
          </p:cNvPr>
          <p:cNvGrpSpPr/>
          <p:nvPr/>
        </p:nvGrpSpPr>
        <p:grpSpPr>
          <a:xfrm>
            <a:off x="8076778" y="3509029"/>
            <a:ext cx="3840480" cy="2032820"/>
            <a:chOff x="2980944" y="868680"/>
            <a:chExt cx="6236208" cy="4142232"/>
          </a:xfrm>
        </p:grpSpPr>
        <p:pic>
          <p:nvPicPr>
            <p:cNvPr id="44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1D00C619-FCDC-39CF-998D-BABFB77770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D9DA915-DDE8-DB9C-0424-E0256EA07E76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D834F-F5B4-D0CE-06E6-CC1D5C84C6FF}"/>
              </a:ext>
            </a:extLst>
          </p:cNvPr>
          <p:cNvGrpSpPr/>
          <p:nvPr/>
        </p:nvGrpSpPr>
        <p:grpSpPr>
          <a:xfrm>
            <a:off x="9059458" y="4124876"/>
            <a:ext cx="1875119" cy="604049"/>
            <a:chOff x="1305910" y="3534877"/>
            <a:chExt cx="1875119" cy="6040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71DF75-8296-E983-58A9-5E635BC16335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C92CD89-6E55-7E24-D013-1B613C8CDC45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EFC3C91-517F-F563-1BC2-F7F21BB97AB6}"/>
              </a:ext>
            </a:extLst>
          </p:cNvPr>
          <p:cNvSpPr>
            <a:spLocks noChangeAspect="1"/>
          </p:cNvSpPr>
          <p:nvPr/>
        </p:nvSpPr>
        <p:spPr>
          <a:xfrm>
            <a:off x="9082618" y="2606358"/>
            <a:ext cx="1828800" cy="705322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3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6" name="Audio 25">
            <a:extLst>
              <a:ext uri="{FF2B5EF4-FFF2-40B4-BE49-F238E27FC236}">
                <a16:creationId xmlns:a16="http://schemas.microsoft.com/office/drawing/2014/main" id="{6895D25C-D593-B453-62CB-A12EF4EC8A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2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682">
        <p159:morph option="byObject"/>
      </p:transition>
    </mc:Choice>
    <mc:Fallback xmlns="">
      <p:transition spd="slow" advTm="16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18F0E793-512B-F15F-1032-F31A8EBC1212}"/>
              </a:ext>
            </a:extLst>
          </p:cNvPr>
          <p:cNvSpPr txBox="1"/>
          <p:nvPr/>
        </p:nvSpPr>
        <p:spPr>
          <a:xfrm>
            <a:off x="5486400" y="2340617"/>
            <a:ext cx="64008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So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winning card switches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every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once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in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while.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628BB6-BCDC-628F-AA93-A1E3DA58FAC7}"/>
              </a:ext>
            </a:extLst>
          </p:cNvPr>
          <p:cNvSpPr/>
          <p:nvPr/>
        </p:nvSpPr>
        <p:spPr>
          <a:xfrm>
            <a:off x="7252970" y="1040479"/>
            <a:ext cx="263245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8760ACE-AF77-A9CA-29CD-E4E4CDBDC032}"/>
              </a:ext>
            </a:extLst>
          </p:cNvPr>
          <p:cNvSpPr txBox="1"/>
          <p:nvPr/>
        </p:nvSpPr>
        <p:spPr>
          <a:xfrm>
            <a:off x="1559667" y="549261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6B188E6-6B50-8FAE-654E-47C61D007C5F}"/>
              </a:ext>
            </a:extLst>
          </p:cNvPr>
          <p:cNvSpPr txBox="1"/>
          <p:nvPr/>
        </p:nvSpPr>
        <p:spPr>
          <a:xfrm>
            <a:off x="1559667" y="1896798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28AD8D-1807-186B-C89E-4F86B74EF215}"/>
              </a:ext>
            </a:extLst>
          </p:cNvPr>
          <p:cNvSpPr txBox="1"/>
          <p:nvPr/>
        </p:nvSpPr>
        <p:spPr>
          <a:xfrm>
            <a:off x="1554480" y="5884378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9EA7E50-06F8-D7FE-D3AE-5AF8486464EC}"/>
              </a:ext>
            </a:extLst>
          </p:cNvPr>
          <p:cNvSpPr txBox="1"/>
          <p:nvPr/>
        </p:nvSpPr>
        <p:spPr>
          <a:xfrm>
            <a:off x="1559667" y="4536842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650FC68-3845-8299-EC17-3F62660D2773}"/>
              </a:ext>
            </a:extLst>
          </p:cNvPr>
          <p:cNvSpPr txBox="1"/>
          <p:nvPr/>
        </p:nvSpPr>
        <p:spPr>
          <a:xfrm>
            <a:off x="1559667" y="3245236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4AAB5D-09C7-B550-2E30-D982505B3217}"/>
              </a:ext>
            </a:extLst>
          </p:cNvPr>
          <p:cNvGrpSpPr/>
          <p:nvPr/>
        </p:nvGrpSpPr>
        <p:grpSpPr>
          <a:xfrm>
            <a:off x="2301791" y="166321"/>
            <a:ext cx="2074210" cy="6525358"/>
            <a:chOff x="2301791" y="166321"/>
            <a:chExt cx="2074210" cy="6525358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615C8E8-D6F9-5AB2-AF50-AD5692EF2F25}"/>
                </a:ext>
              </a:extLst>
            </p:cNvPr>
            <p:cNvGrpSpPr/>
            <p:nvPr/>
          </p:nvGrpSpPr>
          <p:grpSpPr>
            <a:xfrm>
              <a:off x="2301791" y="166321"/>
              <a:ext cx="2074210" cy="1135212"/>
              <a:chOff x="2980944" y="868680"/>
              <a:chExt cx="6236208" cy="4142232"/>
            </a:xfrm>
          </p:grpSpPr>
          <p:pic>
            <p:nvPicPr>
              <p:cNvPr id="151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EB9B253E-964C-2994-631B-B71FA7963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CFE0013-8BA3-D6A8-1E9A-C60F81926BC4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0F3548F-D411-B8D6-28C0-A2BD63589CF6}"/>
                </a:ext>
              </a:extLst>
            </p:cNvPr>
            <p:cNvGrpSpPr/>
            <p:nvPr/>
          </p:nvGrpSpPr>
          <p:grpSpPr>
            <a:xfrm>
              <a:off x="2301791" y="4208931"/>
              <a:ext cx="2074210" cy="1135212"/>
              <a:chOff x="2301791" y="4208931"/>
              <a:chExt cx="2074210" cy="1135212"/>
            </a:xfrm>
          </p:grpSpPr>
          <p:pic>
            <p:nvPicPr>
              <p:cNvPr id="153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526DB840-E2BD-FD4D-7EA8-0C6041E40D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1791" y="4208931"/>
                <a:ext cx="2074210" cy="1135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77C2916-892E-56B6-A3B2-26D9AC39CEAF}"/>
                  </a:ext>
                </a:extLst>
              </p:cNvPr>
              <p:cNvSpPr/>
              <p:nvPr/>
            </p:nvSpPr>
            <p:spPr>
              <a:xfrm>
                <a:off x="2371993" y="4272041"/>
                <a:ext cx="1940613" cy="8989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654442-125D-1994-B5B6-C921F8D2E25E}"/>
                </a:ext>
              </a:extLst>
            </p:cNvPr>
            <p:cNvGrpSpPr/>
            <p:nvPr/>
          </p:nvGrpSpPr>
          <p:grpSpPr>
            <a:xfrm>
              <a:off x="2301791" y="2861395"/>
              <a:ext cx="2074210" cy="1135212"/>
              <a:chOff x="2301791" y="2861395"/>
              <a:chExt cx="2074210" cy="1135212"/>
            </a:xfrm>
          </p:grpSpPr>
          <p:pic>
            <p:nvPicPr>
              <p:cNvPr id="147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6169095C-DC37-33BF-A077-0B46E6128E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1791" y="2861395"/>
                <a:ext cx="2074210" cy="1135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932B093-D332-D8F8-9D4C-1A317B153772}"/>
                  </a:ext>
                </a:extLst>
              </p:cNvPr>
              <p:cNvSpPr/>
              <p:nvPr/>
            </p:nvSpPr>
            <p:spPr>
              <a:xfrm>
                <a:off x="2371993" y="2924505"/>
                <a:ext cx="1940613" cy="8989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D98E22-7FDF-48F9-30F3-45F191AEA882}"/>
                </a:ext>
              </a:extLst>
            </p:cNvPr>
            <p:cNvGrpSpPr/>
            <p:nvPr/>
          </p:nvGrpSpPr>
          <p:grpSpPr>
            <a:xfrm>
              <a:off x="2301791" y="5556467"/>
              <a:ext cx="2074210" cy="1135212"/>
              <a:chOff x="2301791" y="5556467"/>
              <a:chExt cx="2074210" cy="1135212"/>
            </a:xfrm>
          </p:grpSpPr>
          <p:pic>
            <p:nvPicPr>
              <p:cNvPr id="145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D49CEEA7-5DEB-AA75-9D8B-CFD26539E0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1791" y="5556467"/>
                <a:ext cx="2074210" cy="1135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95DFD87-5211-5F95-04EE-9760618A6192}"/>
                  </a:ext>
                </a:extLst>
              </p:cNvPr>
              <p:cNvSpPr/>
              <p:nvPr/>
            </p:nvSpPr>
            <p:spPr>
              <a:xfrm>
                <a:off x="2371993" y="5619577"/>
                <a:ext cx="1940613" cy="8989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DC603347-730D-ABB5-13DE-46B6DBBFF85E}"/>
                </a:ext>
              </a:extLst>
            </p:cNvPr>
            <p:cNvGrpSpPr/>
            <p:nvPr/>
          </p:nvGrpSpPr>
          <p:grpSpPr>
            <a:xfrm>
              <a:off x="2301791" y="1513858"/>
              <a:ext cx="2074210" cy="1135212"/>
              <a:chOff x="2980944" y="868680"/>
              <a:chExt cx="6236208" cy="4142232"/>
            </a:xfrm>
          </p:grpSpPr>
          <p:pic>
            <p:nvPicPr>
              <p:cNvPr id="143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9B9C988E-E47C-0D48-27A6-9A84F93D6E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9BDF559-B8A8-B364-31D5-7A98DFF29629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09173AF-118A-12AF-1972-1C11D6CA2D0B}"/>
              </a:ext>
            </a:extLst>
          </p:cNvPr>
          <p:cNvSpPr/>
          <p:nvPr/>
        </p:nvSpPr>
        <p:spPr>
          <a:xfrm>
            <a:off x="2585001" y="376874"/>
            <a:ext cx="487837" cy="604049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0168795-B833-5A05-C720-E148E2BC8E57}"/>
              </a:ext>
            </a:extLst>
          </p:cNvPr>
          <p:cNvSpPr/>
          <p:nvPr/>
        </p:nvSpPr>
        <p:spPr>
          <a:xfrm>
            <a:off x="2585001" y="1724411"/>
            <a:ext cx="487837" cy="604049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EB1CA5A-0698-4D56-EFBD-C93BBB4E2DFF}"/>
              </a:ext>
            </a:extLst>
          </p:cNvPr>
          <p:cNvSpPr/>
          <p:nvPr/>
        </p:nvSpPr>
        <p:spPr>
          <a:xfrm>
            <a:off x="3610869" y="4419484"/>
            <a:ext cx="487837" cy="6040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D3EF198-562A-8B5C-C5A4-2B67FD75BE0C}"/>
              </a:ext>
            </a:extLst>
          </p:cNvPr>
          <p:cNvSpPr/>
          <p:nvPr/>
        </p:nvSpPr>
        <p:spPr>
          <a:xfrm>
            <a:off x="3610869" y="3071948"/>
            <a:ext cx="487837" cy="6040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8FFDCD1-A896-7A63-7DA8-EB97249B8538}"/>
              </a:ext>
            </a:extLst>
          </p:cNvPr>
          <p:cNvSpPr/>
          <p:nvPr/>
        </p:nvSpPr>
        <p:spPr>
          <a:xfrm>
            <a:off x="3610869" y="5767020"/>
            <a:ext cx="487837" cy="6040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FA634A5-D598-8DC1-8E24-05F6532BF52B}"/>
              </a:ext>
            </a:extLst>
          </p:cNvPr>
          <p:cNvSpPr/>
          <p:nvPr/>
        </p:nvSpPr>
        <p:spPr>
          <a:xfrm>
            <a:off x="2585001" y="4419484"/>
            <a:ext cx="487837" cy="604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08440B3-5B2D-4927-0367-8C6525FBE9E2}"/>
              </a:ext>
            </a:extLst>
          </p:cNvPr>
          <p:cNvSpPr/>
          <p:nvPr/>
        </p:nvSpPr>
        <p:spPr>
          <a:xfrm>
            <a:off x="2585001" y="3071948"/>
            <a:ext cx="487837" cy="604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37CB004-14F7-AC0A-2CB5-CCBFC5C68F95}"/>
              </a:ext>
            </a:extLst>
          </p:cNvPr>
          <p:cNvSpPr/>
          <p:nvPr/>
        </p:nvSpPr>
        <p:spPr>
          <a:xfrm>
            <a:off x="2585001" y="5767020"/>
            <a:ext cx="487837" cy="604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D972287-46D0-B9C1-13DA-6CA2A4857FBC}"/>
              </a:ext>
            </a:extLst>
          </p:cNvPr>
          <p:cNvSpPr/>
          <p:nvPr/>
        </p:nvSpPr>
        <p:spPr>
          <a:xfrm>
            <a:off x="3610869" y="376874"/>
            <a:ext cx="487837" cy="6040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9A1E683-7860-F843-A978-C678C0FBFB40}"/>
              </a:ext>
            </a:extLst>
          </p:cNvPr>
          <p:cNvSpPr/>
          <p:nvPr/>
        </p:nvSpPr>
        <p:spPr>
          <a:xfrm>
            <a:off x="3610869" y="1724411"/>
            <a:ext cx="487837" cy="6040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pic>
        <p:nvPicPr>
          <p:cNvPr id="59" name="Audio 58">
            <a:extLst>
              <a:ext uri="{FF2B5EF4-FFF2-40B4-BE49-F238E27FC236}">
                <a16:creationId xmlns:a16="http://schemas.microsoft.com/office/drawing/2014/main" id="{AC2BEA65-2CD6-199D-3F2A-BCC1E1FE70F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492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690">
        <p159:morph option="byObject"/>
      </p:transition>
    </mc:Choice>
    <mc:Fallback xmlns="">
      <p:transition spd="slow" advTm="526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5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4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500" fill="hold"/>
                                        <p:tgtEl>
                                          <p:spTgt spid="13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5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</p:childTnLst>
        </p:cTn>
      </p:par>
    </p:tnLst>
    <p:bldLst>
      <p:bldP spid="64" grpId="0" animBg="1"/>
      <p:bldP spid="150" grpId="0" animBg="1"/>
      <p:bldP spid="150" grpId="1" animBg="1"/>
      <p:bldP spid="142" grpId="0" animBg="1"/>
      <p:bldP spid="14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7F103-F823-EC60-A71C-D5E779E53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4ED20B-8C2D-A630-3914-46E6E767337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75BF79-11B9-B8DE-CC3B-A45B6572174F}"/>
              </a:ext>
            </a:extLst>
          </p:cNvPr>
          <p:cNvGrpSpPr/>
          <p:nvPr/>
        </p:nvGrpSpPr>
        <p:grpSpPr>
          <a:xfrm>
            <a:off x="276482" y="3509029"/>
            <a:ext cx="3840480" cy="2032820"/>
            <a:chOff x="2980944" y="868680"/>
            <a:chExt cx="6236208" cy="4142232"/>
          </a:xfrm>
        </p:grpSpPr>
        <p:pic>
          <p:nvPicPr>
            <p:cNvPr id="4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AD4D3A8F-4250-8919-CE11-91527D8432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6005FB-10C6-1A12-7D36-022CAA5D264A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D69357-80EC-362D-9105-ABCA69734007}"/>
              </a:ext>
            </a:extLst>
          </p:cNvPr>
          <p:cNvGrpSpPr/>
          <p:nvPr/>
        </p:nvGrpSpPr>
        <p:grpSpPr>
          <a:xfrm>
            <a:off x="1259162" y="4124876"/>
            <a:ext cx="1875119" cy="604049"/>
            <a:chOff x="1305910" y="3534877"/>
            <a:chExt cx="1875119" cy="6040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499E83-A340-75ED-D43E-62C5AC856BBD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57FA949-0669-EA4D-DD00-FBAD1AC30820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7F2D816-2B41-A9D5-2C64-2CE8644DE632}"/>
              </a:ext>
            </a:extLst>
          </p:cNvPr>
          <p:cNvSpPr>
            <a:spLocks noChangeAspect="1"/>
          </p:cNvSpPr>
          <p:nvPr/>
        </p:nvSpPr>
        <p:spPr>
          <a:xfrm>
            <a:off x="1282322" y="2606358"/>
            <a:ext cx="1828800" cy="705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1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9486C7-7C30-5165-D0DA-B49FE255F2D6}"/>
              </a:ext>
            </a:extLst>
          </p:cNvPr>
          <p:cNvGrpSpPr/>
          <p:nvPr/>
        </p:nvGrpSpPr>
        <p:grpSpPr>
          <a:xfrm>
            <a:off x="4176630" y="3509029"/>
            <a:ext cx="3840480" cy="203282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46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5CDAB7EB-1490-C37F-6ED0-6D8BECFD3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FC3E7ED-5F11-80A0-2EF7-09D894E91642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455B3F-8BB4-73FD-89D2-F16353A86443}"/>
              </a:ext>
            </a:extLst>
          </p:cNvPr>
          <p:cNvGrpSpPr/>
          <p:nvPr/>
        </p:nvGrpSpPr>
        <p:grpSpPr>
          <a:xfrm>
            <a:off x="5168808" y="4124876"/>
            <a:ext cx="1875119" cy="604049"/>
            <a:chOff x="1305910" y="3534877"/>
            <a:chExt cx="1875119" cy="60404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2D7C19-51CF-2DC1-9579-4671281212B5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712CDC-ECA5-C1C6-2E4E-EBB31879AB9C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6A299D3-6377-B9C2-DBE6-5E3B48303B05}"/>
              </a:ext>
            </a:extLst>
          </p:cNvPr>
          <p:cNvSpPr>
            <a:spLocks noChangeAspect="1"/>
          </p:cNvSpPr>
          <p:nvPr/>
        </p:nvSpPr>
        <p:spPr>
          <a:xfrm>
            <a:off x="5273140" y="2606358"/>
            <a:ext cx="181492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4000" b="1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latin typeface="Calibri"/>
                <a:ea typeface="等线" panose="02010600030101010101" pitchFamily="2" charset="-122"/>
              </a:rPr>
              <a:t>2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457AC6-E272-00A0-4C3F-29CCBCDF467E}"/>
              </a:ext>
            </a:extLst>
          </p:cNvPr>
          <p:cNvGrpSpPr/>
          <p:nvPr/>
        </p:nvGrpSpPr>
        <p:grpSpPr>
          <a:xfrm>
            <a:off x="8076778" y="3509029"/>
            <a:ext cx="3840480" cy="2032820"/>
            <a:chOff x="2980944" y="868680"/>
            <a:chExt cx="6236208" cy="4142232"/>
          </a:xfrm>
        </p:grpSpPr>
        <p:pic>
          <p:nvPicPr>
            <p:cNvPr id="44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FEB57835-4C6F-CE1B-24B5-34A4CB0259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6286F4C-E77F-D432-6148-F56F131727F9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688E07-9070-F342-7431-D5D452B6D958}"/>
              </a:ext>
            </a:extLst>
          </p:cNvPr>
          <p:cNvGrpSpPr/>
          <p:nvPr/>
        </p:nvGrpSpPr>
        <p:grpSpPr>
          <a:xfrm>
            <a:off x="9059458" y="4124876"/>
            <a:ext cx="1875119" cy="604049"/>
            <a:chOff x="1305910" y="3534877"/>
            <a:chExt cx="1875119" cy="6040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3ECA8F-1484-A16F-EA09-DF9FA0D00E6F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C83CF6-CEAE-2341-688E-6F98D7367321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47117DA-CFE3-8BA0-F117-F1691AE7F754}"/>
              </a:ext>
            </a:extLst>
          </p:cNvPr>
          <p:cNvSpPr>
            <a:spLocks noChangeAspect="1"/>
          </p:cNvSpPr>
          <p:nvPr/>
        </p:nvSpPr>
        <p:spPr>
          <a:xfrm>
            <a:off x="9082618" y="2606358"/>
            <a:ext cx="1828800" cy="705322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3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2" name="Audio 31">
            <a:extLst>
              <a:ext uri="{FF2B5EF4-FFF2-40B4-BE49-F238E27FC236}">
                <a16:creationId xmlns:a16="http://schemas.microsoft.com/office/drawing/2014/main" id="{AEA9CF6F-9955-8703-3498-A7D4A573DE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8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320">
        <p159:morph option="byObject"/>
      </p:transition>
    </mc:Choice>
    <mc:Fallback xmlns="">
      <p:transition spd="slow" advTm="13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DC418B-2617-BD59-97FA-3FB6CB88C507}"/>
              </a:ext>
            </a:extLst>
          </p:cNvPr>
          <p:cNvGrpSpPr/>
          <p:nvPr/>
        </p:nvGrpSpPr>
        <p:grpSpPr>
          <a:xfrm>
            <a:off x="2301791" y="166321"/>
            <a:ext cx="2074210" cy="6525358"/>
            <a:chOff x="2301791" y="166321"/>
            <a:chExt cx="2074210" cy="652535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AF9C86F-7DBD-3A91-70A0-2FF6FAB6A637}"/>
                </a:ext>
              </a:extLst>
            </p:cNvPr>
            <p:cNvGrpSpPr/>
            <p:nvPr/>
          </p:nvGrpSpPr>
          <p:grpSpPr>
            <a:xfrm>
              <a:off x="2301791" y="4208931"/>
              <a:ext cx="2074210" cy="1135212"/>
              <a:chOff x="2980944" y="868680"/>
              <a:chExt cx="6236208" cy="4142232"/>
            </a:xfrm>
          </p:grpSpPr>
          <p:pic>
            <p:nvPicPr>
              <p:cNvPr id="132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F7D783C2-1184-7F01-8D1D-480741B1FC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E9486F6-5E23-472C-4232-9DB44761F625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0EC44E1-5F44-2F94-622C-5BA9015177CD}"/>
                </a:ext>
              </a:extLst>
            </p:cNvPr>
            <p:cNvGrpSpPr/>
            <p:nvPr/>
          </p:nvGrpSpPr>
          <p:grpSpPr>
            <a:xfrm>
              <a:off x="2301791" y="166321"/>
              <a:ext cx="2074210" cy="1135212"/>
              <a:chOff x="2980944" y="868680"/>
              <a:chExt cx="6236208" cy="4142232"/>
            </a:xfrm>
          </p:grpSpPr>
          <p:pic>
            <p:nvPicPr>
              <p:cNvPr id="130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490D6C9B-31F4-BC94-878C-1F7365CB1D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4C7341E-2242-02A6-9A14-B43566AF806D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736EBD3C-CB6D-1D4E-2A11-CE1A8452F1B3}"/>
                </a:ext>
              </a:extLst>
            </p:cNvPr>
            <p:cNvGrpSpPr/>
            <p:nvPr/>
          </p:nvGrpSpPr>
          <p:grpSpPr>
            <a:xfrm>
              <a:off x="2301791" y="2861395"/>
              <a:ext cx="2074210" cy="1135212"/>
              <a:chOff x="2980944" y="868680"/>
              <a:chExt cx="6236208" cy="4142232"/>
            </a:xfrm>
          </p:grpSpPr>
          <p:pic>
            <p:nvPicPr>
              <p:cNvPr id="12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5AE2E536-82EB-07E6-1F6C-B0FF931ED9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4CE0C039-2297-D992-C438-44FA647F793D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68B04CC-758B-A512-C19A-818822EF38E8}"/>
                </a:ext>
              </a:extLst>
            </p:cNvPr>
            <p:cNvGrpSpPr/>
            <p:nvPr/>
          </p:nvGrpSpPr>
          <p:grpSpPr>
            <a:xfrm>
              <a:off x="2301791" y="5556467"/>
              <a:ext cx="2074210" cy="1135212"/>
              <a:chOff x="2980944" y="868680"/>
              <a:chExt cx="6236208" cy="4142232"/>
            </a:xfrm>
          </p:grpSpPr>
          <p:pic>
            <p:nvPicPr>
              <p:cNvPr id="124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84837830-38F0-B975-1F75-B8B5F418A4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501D2C2-4C72-B82D-5054-93AC5BCE7E66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8821514-431B-A5E1-CCC4-4AB2EC2EB604}"/>
                </a:ext>
              </a:extLst>
            </p:cNvPr>
            <p:cNvGrpSpPr/>
            <p:nvPr/>
          </p:nvGrpSpPr>
          <p:grpSpPr>
            <a:xfrm>
              <a:off x="2301791" y="1513858"/>
              <a:ext cx="2074210" cy="1135212"/>
              <a:chOff x="2980944" y="868680"/>
              <a:chExt cx="6236208" cy="4142232"/>
            </a:xfrm>
          </p:grpSpPr>
          <p:pic>
            <p:nvPicPr>
              <p:cNvPr id="120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6EB06F6D-BCC4-26A2-B219-A484C6739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5F9F8B6-A432-DD70-8563-696BBAA2A0B3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8F0E793-512B-F15F-1032-F31A8EBC1212}"/>
              </a:ext>
            </a:extLst>
          </p:cNvPr>
          <p:cNvSpPr txBox="1"/>
          <p:nvPr/>
        </p:nvSpPr>
        <p:spPr>
          <a:xfrm>
            <a:off x="5486400" y="2340617"/>
            <a:ext cx="6400800" cy="1200329"/>
          </a:xfrm>
          <a:prstGeom prst="rect">
            <a:avLst/>
          </a:prstGeom>
          <a:solidFill>
            <a:srgbClr val="FFDBF7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of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each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card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change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each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time.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he winning card switches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random!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628BB6-BCDC-628F-AA93-A1E3DA58FAC7}"/>
              </a:ext>
            </a:extLst>
          </p:cNvPr>
          <p:cNvSpPr/>
          <p:nvPr/>
        </p:nvSpPr>
        <p:spPr>
          <a:xfrm>
            <a:off x="7252970" y="1040479"/>
            <a:ext cx="2632452" cy="1015663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3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BD0D2FA-07C5-61B7-867C-D31609027B5A}"/>
              </a:ext>
            </a:extLst>
          </p:cNvPr>
          <p:cNvSpPr/>
          <p:nvPr/>
        </p:nvSpPr>
        <p:spPr>
          <a:xfrm>
            <a:off x="2585001" y="3071948"/>
            <a:ext cx="487837" cy="604049"/>
          </a:xfrm>
          <a:prstGeom prst="rect">
            <a:avLst/>
          </a:prstGeom>
          <a:solidFill>
            <a:srgbClr val="7030A0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2AF061C-CE3F-544C-077D-C59DACBB8729}"/>
              </a:ext>
            </a:extLst>
          </p:cNvPr>
          <p:cNvSpPr/>
          <p:nvPr/>
        </p:nvSpPr>
        <p:spPr>
          <a:xfrm>
            <a:off x="2585001" y="5767020"/>
            <a:ext cx="487837" cy="604049"/>
          </a:xfrm>
          <a:prstGeom prst="rect">
            <a:avLst/>
          </a:prstGeom>
          <a:solidFill>
            <a:srgbClr val="7030A0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DA2D176-7771-55A6-7627-7E208DFBA45D}"/>
              </a:ext>
            </a:extLst>
          </p:cNvPr>
          <p:cNvSpPr/>
          <p:nvPr/>
        </p:nvSpPr>
        <p:spPr>
          <a:xfrm>
            <a:off x="2585001" y="1724411"/>
            <a:ext cx="487837" cy="604049"/>
          </a:xfrm>
          <a:prstGeom prst="rect">
            <a:avLst/>
          </a:prstGeom>
          <a:solidFill>
            <a:srgbClr val="7030A0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1FB0647-DB87-6BE1-7D8C-FFB2CC2DFCDE}"/>
              </a:ext>
            </a:extLst>
          </p:cNvPr>
          <p:cNvSpPr/>
          <p:nvPr/>
        </p:nvSpPr>
        <p:spPr>
          <a:xfrm>
            <a:off x="3610869" y="4419484"/>
            <a:ext cx="487837" cy="60404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AC1E7A4-EEFA-6178-2B1D-1BF1272F38D9}"/>
              </a:ext>
            </a:extLst>
          </p:cNvPr>
          <p:cNvSpPr/>
          <p:nvPr/>
        </p:nvSpPr>
        <p:spPr>
          <a:xfrm>
            <a:off x="3610869" y="376874"/>
            <a:ext cx="487837" cy="60404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82DE9E-AB7D-C3CF-7305-AA3F3BC8A750}"/>
              </a:ext>
            </a:extLst>
          </p:cNvPr>
          <p:cNvSpPr txBox="1"/>
          <p:nvPr/>
        </p:nvSpPr>
        <p:spPr>
          <a:xfrm>
            <a:off x="1559667" y="549261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D6DB0E9-18B2-E305-BF2F-3B24B6968A93}"/>
              </a:ext>
            </a:extLst>
          </p:cNvPr>
          <p:cNvSpPr txBox="1"/>
          <p:nvPr/>
        </p:nvSpPr>
        <p:spPr>
          <a:xfrm>
            <a:off x="1559667" y="1896798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E29AE9A-2D5E-9A70-AA7B-67575F2C0049}"/>
              </a:ext>
            </a:extLst>
          </p:cNvPr>
          <p:cNvSpPr txBox="1"/>
          <p:nvPr/>
        </p:nvSpPr>
        <p:spPr>
          <a:xfrm>
            <a:off x="1554480" y="5884378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4E7148-94CC-63B6-19B9-A8BE8978C751}"/>
              </a:ext>
            </a:extLst>
          </p:cNvPr>
          <p:cNvSpPr txBox="1"/>
          <p:nvPr/>
        </p:nvSpPr>
        <p:spPr>
          <a:xfrm>
            <a:off x="1559667" y="4536842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5CD19-6135-4399-AB45-22D991CE0D34}"/>
              </a:ext>
            </a:extLst>
          </p:cNvPr>
          <p:cNvSpPr txBox="1"/>
          <p:nvPr/>
        </p:nvSpPr>
        <p:spPr>
          <a:xfrm>
            <a:off x="1559667" y="3245236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07ECFB4-9C6A-ABFF-AC7D-F4BB0147F2E1}"/>
              </a:ext>
            </a:extLst>
          </p:cNvPr>
          <p:cNvSpPr/>
          <p:nvPr/>
        </p:nvSpPr>
        <p:spPr>
          <a:xfrm>
            <a:off x="2588963" y="4419484"/>
            <a:ext cx="487837" cy="60404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390293-8D6F-93BB-7572-A055847AD98D}"/>
              </a:ext>
            </a:extLst>
          </p:cNvPr>
          <p:cNvSpPr/>
          <p:nvPr/>
        </p:nvSpPr>
        <p:spPr>
          <a:xfrm>
            <a:off x="2588963" y="376874"/>
            <a:ext cx="487837" cy="60404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8A90086-48D2-8D9B-0E18-6C03BA7EA0D0}"/>
              </a:ext>
            </a:extLst>
          </p:cNvPr>
          <p:cNvSpPr/>
          <p:nvPr/>
        </p:nvSpPr>
        <p:spPr>
          <a:xfrm>
            <a:off x="3614831" y="3071948"/>
            <a:ext cx="487837" cy="6040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A904BED-25D1-1104-D8DA-82BF7E4C58CA}"/>
              </a:ext>
            </a:extLst>
          </p:cNvPr>
          <p:cNvSpPr/>
          <p:nvPr/>
        </p:nvSpPr>
        <p:spPr>
          <a:xfrm>
            <a:off x="3614831" y="5767020"/>
            <a:ext cx="487837" cy="6040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A80FF6E-5C06-2BB7-4296-9E2F3BFED4D1}"/>
              </a:ext>
            </a:extLst>
          </p:cNvPr>
          <p:cNvSpPr/>
          <p:nvPr/>
        </p:nvSpPr>
        <p:spPr>
          <a:xfrm>
            <a:off x="3614831" y="1724411"/>
            <a:ext cx="487837" cy="6040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pic>
        <p:nvPicPr>
          <p:cNvPr id="55" name="Audio 54">
            <a:extLst>
              <a:ext uri="{FF2B5EF4-FFF2-40B4-BE49-F238E27FC236}">
                <a16:creationId xmlns:a16="http://schemas.microsoft.com/office/drawing/2014/main" id="{B47C855B-6201-EB57-853E-07D38D0C632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153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5480">
        <p159:morph option="byObject"/>
      </p:transition>
    </mc:Choice>
    <mc:Fallback xmlns="">
      <p:transition spd="slow" advTm="454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5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1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500" fill="hold"/>
                                        <p:tgtEl>
                                          <p:spTgt spid="11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" presetClass="emp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500" fill="hold"/>
                                        <p:tgtEl>
                                          <p:spTgt spid="12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"/>
                </p:tgtEl>
              </p:cMediaNode>
            </p:audio>
          </p:childTnLst>
        </p:cTn>
      </p:par>
    </p:tnLst>
    <p:bldLst>
      <p:bldP spid="64" grpId="0" animBg="1"/>
      <p:bldP spid="127" grpId="0" animBg="1"/>
      <p:bldP spid="127" grpId="1" animBg="1"/>
      <p:bldP spid="123" grpId="0" animBg="1"/>
      <p:bldP spid="123" grpId="1" animBg="1"/>
      <p:bldP spid="119" grpId="0" animBg="1"/>
      <p:bldP spid="119" grpId="1" animBg="1"/>
      <p:bldP spid="111" grpId="0" animBg="1"/>
      <p:bldP spid="111" grpId="1" animBg="1"/>
      <p:bldP spid="112" grpId="0" animBg="1"/>
      <p:bldP spid="112" grpId="1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B228A-CD06-67DF-ABD0-ED9AE51DE4B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8A0732-53CA-9D69-28EA-8EF508E35C17}"/>
              </a:ext>
            </a:extLst>
          </p:cNvPr>
          <p:cNvGrpSpPr/>
          <p:nvPr/>
        </p:nvGrpSpPr>
        <p:grpSpPr>
          <a:xfrm>
            <a:off x="276482" y="1468824"/>
            <a:ext cx="11640776" cy="2032820"/>
            <a:chOff x="276482" y="2316315"/>
            <a:chExt cx="11640776" cy="20328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B537B3-8DCF-F734-7ECE-58C4BCFD2B22}"/>
                </a:ext>
              </a:extLst>
            </p:cNvPr>
            <p:cNvGrpSpPr/>
            <p:nvPr/>
          </p:nvGrpSpPr>
          <p:grpSpPr>
            <a:xfrm>
              <a:off x="276482" y="2316315"/>
              <a:ext cx="3840480" cy="2032820"/>
              <a:chOff x="2980944" y="868680"/>
              <a:chExt cx="6236208" cy="4142232"/>
            </a:xfrm>
          </p:grpSpPr>
          <p:pic>
            <p:nvPicPr>
              <p:cNvPr id="5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23E844A4-4AF3-ACA6-0F44-AD0C332571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31EEE0-855D-E3E2-E0C1-81AD696B4150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One color card always wins!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F94BF3-BC21-C43F-B1AB-51EFEED2307E}"/>
                </a:ext>
              </a:extLst>
            </p:cNvPr>
            <p:cNvGrpSpPr/>
            <p:nvPr/>
          </p:nvGrpSpPr>
          <p:grpSpPr>
            <a:xfrm>
              <a:off x="4176630" y="2316315"/>
              <a:ext cx="3840480" cy="2032820"/>
              <a:chOff x="2980944" y="868680"/>
              <a:chExt cx="6236208" cy="4142232"/>
            </a:xfrm>
            <a:solidFill>
              <a:schemeClr val="accent1">
                <a:lumMod val="20000"/>
                <a:lumOff val="80000"/>
              </a:schemeClr>
            </a:solidFill>
          </p:grpSpPr>
          <p:pic>
            <p:nvPicPr>
              <p:cNvPr id="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D49B82D2-95A1-082A-9E8E-FB32502AB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grpFill/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5DDD7-A367-1669-6995-A5DBC4DDE15E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 winning card switches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every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once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in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a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while.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DB6E7A-D11E-B633-DD2D-A7FC51AE46B9}"/>
                </a:ext>
              </a:extLst>
            </p:cNvPr>
            <p:cNvGrpSpPr/>
            <p:nvPr/>
          </p:nvGrpSpPr>
          <p:grpSpPr>
            <a:xfrm>
              <a:off x="8076778" y="2316315"/>
              <a:ext cx="3840480" cy="2032820"/>
              <a:chOff x="2980944" y="868680"/>
              <a:chExt cx="6236208" cy="4142232"/>
            </a:xfrm>
          </p:grpSpPr>
          <p:pic>
            <p:nvPicPr>
              <p:cNvPr id="11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C236AB4D-FD3C-172A-9C1F-1D494C32DC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E4C5DB-4F0D-CB7F-3F47-3895F16D62DE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The winning card switches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at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random.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B5F973D-5555-A4DB-475A-67DE0ACA68D5}"/>
              </a:ext>
            </a:extLst>
          </p:cNvPr>
          <p:cNvGrpSpPr/>
          <p:nvPr/>
        </p:nvGrpSpPr>
        <p:grpSpPr>
          <a:xfrm>
            <a:off x="1688337" y="3609181"/>
            <a:ext cx="8815326" cy="3205874"/>
            <a:chOff x="1688337" y="3609181"/>
            <a:chExt cx="8815326" cy="320587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415A4DE-462C-DE36-EA38-A8E1A3875C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88337" y="3614655"/>
              <a:ext cx="1016770" cy="3200400"/>
              <a:chOff x="1542117" y="209949"/>
              <a:chExt cx="2074210" cy="6525358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16903C1-7BB8-6776-7E74-BF20D8CBB656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B8A7A660-27E1-A495-503D-EE237AB4A9B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3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0152F5A4-E46F-9152-DFCD-9AE14EB813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6D5D69F3-006C-C962-7A18-002045CC5508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630B4345-11EB-0A31-49E9-D0880A1413FF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2342109-F623-6282-1D68-BE36F3968DF2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3CC6D15D-A73D-7576-EC8D-FDD9AC8AD3B7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2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03313DE0-639D-8EA0-E382-A3DB8BB492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7B442404-9363-9162-AE37-F5D1EB944532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2769516E-E5FF-E1A0-9191-3FD51C290849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CBD447C-8CA5-E790-5213-33674BA761F7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1A2E7E6D-CF04-C7DD-A73E-97DCD4D36486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22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495C9D59-D278-EA2F-F64F-A9F0B0895D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78E550AF-09A2-1807-6C9A-F88BCBE14F44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97DDCA5-ADA1-5932-7919-97F717D0287D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EFDD3B5-A5B9-F6E7-2E1A-5F8F3EA8F22C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75A7278C-E896-F401-850D-CF1BCF0068F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18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8111E2A-A2DD-C8EB-2576-9C9372BC85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18DF570E-9538-5B49-659E-C3F8999E26AB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749F393-3B5A-5CF6-C096-332653DBA7ED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3DC1F85E-BE3A-0FD8-867B-85EFF1DD28BE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07524E59-9721-4BC3-365B-0557E2E06E88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14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3AA96330-80CA-9A1C-1E20-F7EE4B8E0F3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F38340D3-8C2E-D930-1470-4BDDA7FAA62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6A3CB4B-70B8-5459-F835-F19D37D26BBE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1456D60-520D-555C-9BDE-523C562822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4787" y="3609181"/>
              <a:ext cx="1016770" cy="3200400"/>
              <a:chOff x="2634937" y="166321"/>
              <a:chExt cx="2074210" cy="65253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EBEF1BF5-3443-98BA-AFC7-5DC18B5A166D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3023249D-FF32-D990-38CC-9F2D43750760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6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6F3321E-FA47-7FFC-5B52-4F893C7242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A68B981B-DE11-A767-9C64-04DE27C64A86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BCD4ACF-D454-9B37-412E-5AF04CA22B86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FE22342C-AE58-1889-961F-1C213CAEE0F5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64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C0D10D4-5463-F340-AD4D-CD3F979784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EDD1FBC4-2FA5-056E-C15C-4FF46D6C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3FAEEF0C-D761-BA28-C394-41E3EF36F942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chemeClr val="accent4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008ADE42-1953-C549-1408-067D90632994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6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6B167BC3-ECF0-4A44-1F17-866A9500423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77CDEE68-1C20-C8DC-2F0D-E11428294768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2B736B9B-8335-AA28-6F93-18A7425B966A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58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158D3E59-CF3A-9E53-1797-1F1C5E6C55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82D4A7CA-8CE7-0BF9-7658-D05A1044063E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404607E9-29F4-9C91-DA39-BF56BA1F9F30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6052F2F2-8B68-EEFA-C908-2FB718CF2020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56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80F6D436-D1AD-EE0D-6279-BA9036C7DF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93A8F2E0-DA04-462A-F346-D63B5A354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137CA4A5-EAD7-647C-3ACA-19CB2CCCC4C6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chemeClr val="accent4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5997F7F-E8ED-FA7E-6D42-F27B1F6E2674}"/>
                  </a:ext>
                </a:extLst>
              </p:cNvPr>
              <p:cNvSpPr/>
              <p:nvPr/>
            </p:nvSpPr>
            <p:spPr>
              <a:xfrm>
                <a:off x="3944015" y="4419484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3518586-9945-FD6A-40BA-91D2B89839C1}"/>
                  </a:ext>
                </a:extLst>
              </p:cNvPr>
              <p:cNvSpPr/>
              <p:nvPr/>
            </p:nvSpPr>
            <p:spPr>
              <a:xfrm>
                <a:off x="3944015" y="3071948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9BC3FA2-8DF3-1008-27C4-B12DCC147A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015" y="5767020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8E5D042-5D82-AE11-671C-DAB5B4B124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86355" y="3609181"/>
              <a:ext cx="1017308" cy="3200400"/>
              <a:chOff x="2634937" y="166321"/>
              <a:chExt cx="2074210" cy="6525358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6319778-A909-6615-5A3D-E6C10C21D24B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0A84CFA6-B73B-504A-34DD-5BB0B09E143D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203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F7623850-BE0B-A338-D72B-4ECD534182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7CE52699-253F-B234-BEE9-A89C808169F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4B0AABB0-F86A-80ED-EE5F-DBC2B90206F9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201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E3B1FA86-FBC1-0F29-82ED-0C03A12946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7D3EA89D-117F-650E-C13D-E98BB741427E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D20C1793-3EF0-2990-F6C5-E51370C745D6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8AD41412-5E26-3F23-C7DB-409D4714F561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9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FED17F08-7129-E379-8B85-F31374A5B46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42AA1EE6-DE25-50A8-36F7-C02CD1E25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BE5428A5-1820-ADCA-3892-879D95D26076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15E4C07C-ECD8-38AF-614C-B6F31CC13A6E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7C021FEE-5D68-F764-6524-D5E632E41AE7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5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ABCC9015-87E7-8276-1719-65E1799C43C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59BCEB93-0A27-CFCE-2A0B-E04E4EA10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9ABADF3-4F74-A347-03A9-B3B08EDD4A7C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4B616CF-A838-C07C-059F-128C0D8E31CC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563F12EB-7D4E-9F70-B660-9D18683A9804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1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3C1DB85-59A6-A0D8-1CCD-E22D1F074DC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7F3949DF-F781-4022-3F87-833C1B5E9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AA584F7E-4603-6A1D-7D0B-9E79357D31A9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F54A076-9861-7D92-958A-3900528A0DBC}"/>
                  </a:ext>
                </a:extLst>
              </p:cNvPr>
              <p:cNvSpPr/>
              <p:nvPr/>
            </p:nvSpPr>
            <p:spPr>
              <a:xfrm>
                <a:off x="3944015" y="4419484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2DB6DB1-52BF-40F3-8EA5-57F84EC6BD2F}"/>
                  </a:ext>
                </a:extLst>
              </p:cNvPr>
              <p:cNvSpPr/>
              <p:nvPr/>
            </p:nvSpPr>
            <p:spPr>
              <a:xfrm>
                <a:off x="3944015" y="376874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7" name="Audio 26">
            <a:extLst>
              <a:ext uri="{FF2B5EF4-FFF2-40B4-BE49-F238E27FC236}">
                <a16:creationId xmlns:a16="http://schemas.microsoft.com/office/drawing/2014/main" id="{0C366AEE-3CC0-2F04-38DA-30894C187D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2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93"/>
    </mc:Choice>
    <mc:Fallback xmlns="">
      <p:transition spd="slow" advTm="248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B228A-CD06-67DF-ABD0-ED9AE51DE4B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B5F973D-5555-A4DB-475A-67DE0ACA68D5}"/>
              </a:ext>
            </a:extLst>
          </p:cNvPr>
          <p:cNvGrpSpPr/>
          <p:nvPr/>
        </p:nvGrpSpPr>
        <p:grpSpPr>
          <a:xfrm>
            <a:off x="1688337" y="3609181"/>
            <a:ext cx="8815326" cy="3205874"/>
            <a:chOff x="1688337" y="3609181"/>
            <a:chExt cx="8815326" cy="320587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415A4DE-462C-DE36-EA38-A8E1A3875C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88337" y="3614655"/>
              <a:ext cx="1016770" cy="3200400"/>
              <a:chOff x="1542117" y="209949"/>
              <a:chExt cx="2074210" cy="6525358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16903C1-7BB8-6776-7E74-BF20D8CBB656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B8A7A660-27E1-A495-503D-EE237AB4A9B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3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0152F5A4-E46F-9152-DFCD-9AE14EB813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6D5D69F3-006C-C962-7A18-002045CC5508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630B4345-11EB-0A31-49E9-D0880A1413FF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2342109-F623-6282-1D68-BE36F3968DF2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3CC6D15D-A73D-7576-EC8D-FDD9AC8AD3B7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2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03313DE0-639D-8EA0-E382-A3DB8BB492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7B442404-9363-9162-AE37-F5D1EB944532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2769516E-E5FF-E1A0-9191-3FD51C290849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CBD447C-8CA5-E790-5213-33674BA761F7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1A2E7E6D-CF04-C7DD-A73E-97DCD4D36486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22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495C9D59-D278-EA2F-F64F-A9F0B0895D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78E550AF-09A2-1807-6C9A-F88BCBE14F44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97DDCA5-ADA1-5932-7919-97F717D0287D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EFDD3B5-A5B9-F6E7-2E1A-5F8F3EA8F22C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75A7278C-E896-F401-850D-CF1BCF0068F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18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8111E2A-A2DD-C8EB-2576-9C9372BC85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18DF570E-9538-5B49-659E-C3F8999E26AB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749F393-3B5A-5CF6-C096-332653DBA7ED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3DC1F85E-BE3A-0FD8-867B-85EFF1DD28BE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07524E59-9721-4BC3-365B-0557E2E06E88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14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3AA96330-80CA-9A1C-1E20-F7EE4B8E0F3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F38340D3-8C2E-D930-1470-4BDDA7FAA62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6A3CB4B-70B8-5459-F835-F19D37D26BBE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1456D60-520D-555C-9BDE-523C562822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4787" y="3609181"/>
              <a:ext cx="1016770" cy="3200400"/>
              <a:chOff x="2634937" y="166321"/>
              <a:chExt cx="2074210" cy="65253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EBEF1BF5-3443-98BA-AFC7-5DC18B5A166D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3023249D-FF32-D990-38CC-9F2D43750760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6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6F3321E-FA47-7FFC-5B52-4F893C7242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A68B981B-DE11-A767-9C64-04DE27C64A86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BCD4ACF-D454-9B37-412E-5AF04CA22B86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FE22342C-AE58-1889-961F-1C213CAEE0F5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64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C0D10D4-5463-F340-AD4D-CD3F979784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EDD1FBC4-2FA5-056E-C15C-4FF46D6C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3FAEEF0C-D761-BA28-C394-41E3EF36F942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chemeClr val="accent4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008ADE42-1953-C549-1408-067D90632994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6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6B167BC3-ECF0-4A44-1F17-866A9500423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77CDEE68-1C20-C8DC-2F0D-E11428294768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2B736B9B-8335-AA28-6F93-18A7425B966A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58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158D3E59-CF3A-9E53-1797-1F1C5E6C55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82D4A7CA-8CE7-0BF9-7658-D05A1044063E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404607E9-29F4-9C91-DA39-BF56BA1F9F30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6052F2F2-8B68-EEFA-C908-2FB718CF2020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56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80F6D436-D1AD-EE0D-6279-BA9036C7DF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93A8F2E0-DA04-462A-F346-D63B5A354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137CA4A5-EAD7-647C-3ACA-19CB2CCCC4C6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chemeClr val="accent4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5997F7F-E8ED-FA7E-6D42-F27B1F6E2674}"/>
                  </a:ext>
                </a:extLst>
              </p:cNvPr>
              <p:cNvSpPr/>
              <p:nvPr/>
            </p:nvSpPr>
            <p:spPr>
              <a:xfrm>
                <a:off x="3944015" y="4419484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3518586-9945-FD6A-40BA-91D2B89839C1}"/>
                  </a:ext>
                </a:extLst>
              </p:cNvPr>
              <p:cNvSpPr/>
              <p:nvPr/>
            </p:nvSpPr>
            <p:spPr>
              <a:xfrm>
                <a:off x="3944015" y="3071948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9BC3FA2-8DF3-1008-27C4-B12DCC147A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015" y="5767020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8E5D042-5D82-AE11-671C-DAB5B4B124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86355" y="3609181"/>
              <a:ext cx="1017308" cy="3200400"/>
              <a:chOff x="2634937" y="166321"/>
              <a:chExt cx="2074210" cy="6525358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6319778-A909-6615-5A3D-E6C10C21D24B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0A84CFA6-B73B-504A-34DD-5BB0B09E143D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203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F7623850-BE0B-A338-D72B-4ECD534182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7CE52699-253F-B234-BEE9-A89C808169F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4B0AABB0-F86A-80ED-EE5F-DBC2B90206F9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201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E3B1FA86-FBC1-0F29-82ED-0C03A12946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7D3EA89D-117F-650E-C13D-E98BB741427E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D20C1793-3EF0-2990-F6C5-E51370C745D6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8AD41412-5E26-3F23-C7DB-409D4714F561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9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FED17F08-7129-E379-8B85-F31374A5B46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42AA1EE6-DE25-50A8-36F7-C02CD1E25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BE5428A5-1820-ADCA-3892-879D95D26076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15E4C07C-ECD8-38AF-614C-B6F31CC13A6E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7C021FEE-5D68-F764-6524-D5E632E41AE7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5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ABCC9015-87E7-8276-1719-65E1799C43C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59BCEB93-0A27-CFCE-2A0B-E04E4EA10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9ABADF3-4F74-A347-03A9-B3B08EDD4A7C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4B616CF-A838-C07C-059F-128C0D8E31CC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563F12EB-7D4E-9F70-B660-9D18683A9804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1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3C1DB85-59A6-A0D8-1CCD-E22D1F074DC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7F3949DF-F781-4022-3F87-833C1B5E9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AA584F7E-4603-6A1D-7D0B-9E79357D31A9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F54A076-9861-7D92-958A-3900528A0DBC}"/>
                  </a:ext>
                </a:extLst>
              </p:cNvPr>
              <p:cNvSpPr/>
              <p:nvPr/>
            </p:nvSpPr>
            <p:spPr>
              <a:xfrm>
                <a:off x="3944015" y="4419484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2DB6DB1-52BF-40F3-8EA5-57F84EC6BD2F}"/>
                  </a:ext>
                </a:extLst>
              </p:cNvPr>
              <p:cNvSpPr/>
              <p:nvPr/>
            </p:nvSpPr>
            <p:spPr>
              <a:xfrm>
                <a:off x="3944015" y="376874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6F5480-BFB8-E91D-EBFA-C08466A7EF0C}"/>
              </a:ext>
            </a:extLst>
          </p:cNvPr>
          <p:cNvSpPr txBox="1"/>
          <p:nvPr/>
        </p:nvSpPr>
        <p:spPr>
          <a:xfrm>
            <a:off x="1272743" y="1657631"/>
            <a:ext cx="9400018" cy="157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 know which game you’re playing, the only way is to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stars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Arial"/>
              <a:buNone/>
              <a:tabLst/>
              <a:defRPr/>
            </a:pP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change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card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don’t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rely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that!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F590BEF9-8327-8A3E-F22B-11613B0BBE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38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6552">
        <p159:morph option="byObject"/>
      </p:transition>
    </mc:Choice>
    <mc:Fallback xmlns="">
      <p:transition spd="slow" advTm="16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332592-7625-817C-18B7-E3DD1E5FD82E}"/>
              </a:ext>
            </a:extLst>
          </p:cNvPr>
          <p:cNvSpPr/>
          <p:nvPr/>
        </p:nvSpPr>
        <p:spPr>
          <a:xfrm>
            <a:off x="6776816" y="373670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等线 Light" panose="02010600030101010101" pitchFamily="2" charset="-122"/>
                <a:cs typeface="+mn-cs"/>
              </a:rPr>
              <a:t>Act Fast!</a:t>
            </a:r>
            <a:endParaRPr kumimoji="0" lang="en-US" sz="6000" b="1" i="0" u="none" strike="noStrike" kern="1200" cap="none" spc="0" normalizeH="0" baseline="0" noProof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8" name="Picture 7" descr="A yellow triangle with a black exclamation mark&#10;&#10;Description automatically generated">
            <a:extLst>
              <a:ext uri="{FF2B5EF4-FFF2-40B4-BE49-F238E27FC236}">
                <a16:creationId xmlns:a16="http://schemas.microsoft.com/office/drawing/2014/main" id="{4C82F672-EBAB-40D6-549B-7B2DF918F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D20A-C881-61A5-40FC-2657889DD314}"/>
              </a:ext>
            </a:extLst>
          </p:cNvPr>
          <p:cNvSpPr txBox="1">
            <a:spLocks/>
          </p:cNvSpPr>
          <p:nvPr/>
        </p:nvSpPr>
        <p:spPr>
          <a:xfrm>
            <a:off x="6776816" y="2400018"/>
            <a:ext cx="5136022" cy="374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must respond in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seconds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Otherwise, you’ll time out, which takes away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10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stars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7AEE7398-3246-1073-4900-286E0F7F381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30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53"/>
    </mc:Choice>
    <mc:Fallback xmlns="">
      <p:transition spd="slow" advTm="14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9F87-5013-4821-A157-E9F63ECD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To </a:t>
            </a:r>
            <a:r>
              <a:rPr lang="en-US" altLang="zh-CN" b="1" i="1" u="sng" dirty="0"/>
              <a:t>get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the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most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stars</a:t>
            </a:r>
            <a:r>
              <a:rPr lang="en-US" b="1" i="1" u="sn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48E-C6AE-43EA-965D-6F622F35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81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which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game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playing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</a:t>
            </a:r>
            <a:r>
              <a:rPr lang="en-US" altLang="zh-CN" dirty="0"/>
              <a:t>ry each card and see how many stars you get.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b="0" i="0" u="none" strike="noStrike" dirty="0">
                <a:effectLst/>
                <a:latin typeface="-apple-system-font"/>
              </a:rPr>
              <a:t>will </a:t>
            </a:r>
            <a:r>
              <a:rPr lang="en-US" b="1" i="0" u="none" strike="noStrike" dirty="0">
                <a:effectLst/>
                <a:latin typeface="-apple-system-font"/>
              </a:rPr>
              <a:t>not</a:t>
            </a:r>
            <a:r>
              <a:rPr lang="en-US" b="0" i="0" u="none" strike="noStrike" dirty="0">
                <a:effectLst/>
                <a:latin typeface="-apple-system-font"/>
              </a:rPr>
              <a:t> always be </a:t>
            </a:r>
            <a:r>
              <a:rPr lang="en-US" altLang="zh-CN" b="0" i="0" u="none" strike="noStrike" dirty="0">
                <a:effectLst/>
                <a:latin typeface="-apple-system-font"/>
              </a:rPr>
              <a:t>th</a:t>
            </a:r>
            <a:r>
              <a:rPr lang="en-US" b="0" i="0" u="none" strike="noStrike" dirty="0">
                <a:effectLst/>
                <a:latin typeface="-apple-system-font"/>
              </a:rPr>
              <a:t>e first game you play</a:t>
            </a:r>
            <a:r>
              <a:rPr lang="en-US" altLang="zh-CN" b="0" i="0" u="none" strike="noStrike" dirty="0">
                <a:effectLst/>
                <a:latin typeface="-apple-system-fon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Act fast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If you timeout, </a:t>
            </a:r>
            <a:r>
              <a:rPr lang="en-US" b="1" dirty="0"/>
              <a:t>10 </a:t>
            </a:r>
            <a:r>
              <a:rPr lang="en-US" altLang="zh-CN" b="1" dirty="0"/>
              <a:t>stars</a:t>
            </a:r>
            <a:r>
              <a:rPr lang="en-US" b="1" dirty="0"/>
              <a:t> </a:t>
            </a:r>
            <a:r>
              <a:rPr lang="en-US" dirty="0"/>
              <a:t>will be taken away from your earnings.</a:t>
            </a: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D94168-D588-9BDB-8C4C-3FB416081D66}"/>
              </a:ext>
            </a:extLst>
          </p:cNvPr>
          <p:cNvGrpSpPr/>
          <p:nvPr/>
        </p:nvGrpSpPr>
        <p:grpSpPr>
          <a:xfrm>
            <a:off x="881328" y="2954724"/>
            <a:ext cx="3455038" cy="1828800"/>
            <a:chOff x="2980944" y="868680"/>
            <a:chExt cx="6236208" cy="4142232"/>
          </a:xfrm>
        </p:grpSpPr>
        <p:pic>
          <p:nvPicPr>
            <p:cNvPr id="1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C3243AC1-B2AB-48BE-F239-F8168CB90C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A26E34-2581-F787-B528-53DAC9182F31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color card always wins!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C85EAD-8757-B941-38DE-6B3BFC209A4F}"/>
              </a:ext>
            </a:extLst>
          </p:cNvPr>
          <p:cNvGrpSpPr/>
          <p:nvPr/>
        </p:nvGrpSpPr>
        <p:grpSpPr>
          <a:xfrm>
            <a:off x="4390045" y="2954724"/>
            <a:ext cx="3455038" cy="182880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AB008F65-D8EB-F4CC-498C-774D026B6C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BC981B-DC08-8144-0675-7C6769AD5377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every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once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in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a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while.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A7C2B-0FEF-B291-A7DA-9DB827683414}"/>
              </a:ext>
            </a:extLst>
          </p:cNvPr>
          <p:cNvGrpSpPr/>
          <p:nvPr/>
        </p:nvGrpSpPr>
        <p:grpSpPr>
          <a:xfrm>
            <a:off x="7898762" y="2954724"/>
            <a:ext cx="3455038" cy="1828800"/>
            <a:chOff x="2980944" y="868680"/>
            <a:chExt cx="6236208" cy="4142232"/>
          </a:xfrm>
        </p:grpSpPr>
        <p:pic>
          <p:nvPicPr>
            <p:cNvPr id="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ADFAFE5F-3FF9-304E-8B41-104C8F8C2F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969148-99E1-2184-987F-C1F6685017EA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The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at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random.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9" name="Audio 18">
            <a:extLst>
              <a:ext uri="{FF2B5EF4-FFF2-40B4-BE49-F238E27FC236}">
                <a16:creationId xmlns:a16="http://schemas.microsoft.com/office/drawing/2014/main" id="{32C9780A-CDA8-2C65-B4FD-DE0A5ABB3EF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59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45"/>
    </mc:Choice>
    <mc:Fallback xmlns="">
      <p:transition spd="slow" advTm="372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1;p9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DF6A6AE9-34D5-2C29-3F9A-E7129E6A03F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7831" r="64310"/>
          <a:stretch/>
        </p:blipFill>
        <p:spPr>
          <a:xfrm>
            <a:off x="4312549" y="2297151"/>
            <a:ext cx="1084643" cy="108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31;p9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10868EB0-EE23-4F22-24A9-D96EF68FE3E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6879" t="47831"/>
          <a:stretch/>
        </p:blipFill>
        <p:spPr>
          <a:xfrm>
            <a:off x="6779948" y="2297151"/>
            <a:ext cx="1006558" cy="108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9" descr="Ico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80019" y="3021810"/>
            <a:ext cx="4155818" cy="334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9" descr="Icon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1990" y="3021810"/>
            <a:ext cx="4155818" cy="33427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7EBB1-EE5F-177A-691B-83D99493FA72}"/>
              </a:ext>
            </a:extLst>
          </p:cNvPr>
          <p:cNvSpPr>
            <a:spLocks noChangeAspect="1"/>
          </p:cNvSpPr>
          <p:nvPr/>
        </p:nvSpPr>
        <p:spPr>
          <a:xfrm>
            <a:off x="2793154" y="106022"/>
            <a:ext cx="1519395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CEB4F-DD91-286D-3AB4-395F90863A1D}"/>
              </a:ext>
            </a:extLst>
          </p:cNvPr>
          <p:cNvSpPr>
            <a:spLocks noChangeAspect="1"/>
          </p:cNvSpPr>
          <p:nvPr/>
        </p:nvSpPr>
        <p:spPr>
          <a:xfrm>
            <a:off x="7760107" y="106022"/>
            <a:ext cx="1519395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Audio 13">
            <a:extLst>
              <a:ext uri="{FF2B5EF4-FFF2-40B4-BE49-F238E27FC236}">
                <a16:creationId xmlns:a16="http://schemas.microsoft.com/office/drawing/2014/main" id="{E3371A0A-C45E-0C03-3652-AF66FEBE406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32"/>
    </mc:Choice>
    <mc:Fallback xmlns="">
      <p:transition spd="slow" advTm="298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6E242-666E-F5E1-0655-F9C3B4C3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7442051-0E12-4C50-267D-B4D949CC3A36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EA58D1-B30B-DB2C-B409-09B0F5ECA4A9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AC8770-7DA5-92C2-A2B6-C8001220576B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724EA-AC5C-D342-A7D8-4BBD28F467C4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92138-0B51-3574-F1A4-CD7A64A6BD2B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27681-E507-9CF4-D418-AB4C2DAA35D2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6" name="Audio 35">
            <a:extLst>
              <a:ext uri="{FF2B5EF4-FFF2-40B4-BE49-F238E27FC236}">
                <a16:creationId xmlns:a16="http://schemas.microsoft.com/office/drawing/2014/main" id="{94F4D096-CBED-CCF4-D434-EB8154B468D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981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10"/>
    </mc:Choice>
    <mc:Fallback xmlns="">
      <p:transition spd="slow" advTm="167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6A04E-6841-ADBF-EAA3-F7F9F3226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8878F7-9A42-3639-00E2-25E329E42A4F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A5F05C-50EA-2ACA-DAE5-7CAF8ADC822C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A8BC1-F6A5-150B-9FBD-77420DC61F7F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53C0F-3EF3-5681-17DD-EE8F3212A749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07254-203F-78F9-C0F0-B2EC45152D14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D3989-E0C4-E967-E2CF-E238E36AFB0B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50FB23-5F45-7862-5A8C-D755BD5C461B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9622F60D-DAE2-8903-A6DF-74D52BCC4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A3674257-17B2-8BE8-6709-801BB8395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5F7D2F61-EE09-0C8D-3D0F-1AF277697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71F175C6-335B-1516-720D-47C5CF999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C0443E96-174F-88FB-9CD1-A057CAAB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90DC793C-E426-4EB7-0BDD-C3244D1CB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A653EC77-5871-F9EB-0109-C2A2AB724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0993C5C6-3D3A-731C-7ABB-832F8561FE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F80A65E5-5B55-8982-20C4-DC4F22C421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861083F0-5907-4206-281E-BC91BF173E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5-Point Star 20">
              <a:extLst>
                <a:ext uri="{FF2B5EF4-FFF2-40B4-BE49-F238E27FC236}">
                  <a16:creationId xmlns:a16="http://schemas.microsoft.com/office/drawing/2014/main" id="{AAA6D668-4C42-E0AB-DA66-37C09232E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5-Point Star 21">
              <a:extLst>
                <a:ext uri="{FF2B5EF4-FFF2-40B4-BE49-F238E27FC236}">
                  <a16:creationId xmlns:a16="http://schemas.microsoft.com/office/drawing/2014/main" id="{E8A93AFA-72E8-72A8-50E5-A52B8721D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5-Point Star 22">
              <a:extLst>
                <a:ext uri="{FF2B5EF4-FFF2-40B4-BE49-F238E27FC236}">
                  <a16:creationId xmlns:a16="http://schemas.microsoft.com/office/drawing/2014/main" id="{C701A638-BE6D-3CB3-7D08-11439C26E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5-Point Star 23">
              <a:extLst>
                <a:ext uri="{FF2B5EF4-FFF2-40B4-BE49-F238E27FC236}">
                  <a16:creationId xmlns:a16="http://schemas.microsoft.com/office/drawing/2014/main" id="{9D548B4C-85A9-B408-5A96-18A55DB1A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7D326EE5-E06E-CA42-7249-EA20F0B24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F49226-CD24-0880-13ED-3B850AE0EBE2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07FDA842-0AB9-E288-4917-394F1CA19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FC041CF4-3899-4F5F-4BAD-AD24F30B1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EFE53148-7D0C-93B9-B88D-8514C5AEFF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B27A72CB-FF7B-B658-6F76-564DF9305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E1AB6095-90D9-EE41-8D1E-CDB46AE8E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CB700A35-8E3A-FF7B-28E8-0C313CC48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A46651CC-C837-855F-B8C8-C2A28C591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18C59ABB-A35E-E1C4-4DDD-003EE99F49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5-Point Star 35">
              <a:extLst>
                <a:ext uri="{FF2B5EF4-FFF2-40B4-BE49-F238E27FC236}">
                  <a16:creationId xmlns:a16="http://schemas.microsoft.com/office/drawing/2014/main" id="{8452271A-A550-C792-9F6C-A1598E32C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A1659A38-849D-CA8D-F55F-7478E09A7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0D170F8E-C960-6715-21EF-0358E228E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CF0CAA0D-0C9D-C264-FBBF-F2A32A796E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6CC1416E-D119-16BA-3290-24EC88EF3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9B680D8A-1DFA-FDD9-B8AC-F04DB0B4B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AD8F63C8-980B-5093-850A-E337BB572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7" name="Audio 66">
            <a:extLst>
              <a:ext uri="{FF2B5EF4-FFF2-40B4-BE49-F238E27FC236}">
                <a16:creationId xmlns:a16="http://schemas.microsoft.com/office/drawing/2014/main" id="{DF0703BE-F85C-4E30-FFC2-33546B3D09C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71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9"/>
    </mc:Choice>
    <mc:Fallback xmlns="">
      <p:transition spd="slow" advTm="139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0EFF9-2705-8EC6-D9D5-5A3BEDE9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AA7372C-D46F-BFFF-C9B7-36429F047543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EDFA100-5CDE-E808-AA64-8BAB2E82FD65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AC0C2-90B0-E198-5D25-D7A9F4B826B4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31646-93B9-F475-E5B9-EB91DDB6F9F2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0EFFC-364C-5EFB-2462-9981A9C533BB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9A66A-EEA4-E587-3BDF-495B3C72AF09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58EF47C3-90A5-2F12-2D9B-462688462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461" y="2850022"/>
            <a:ext cx="914400" cy="914400"/>
          </a:xfrm>
          <a:prstGeom prst="rect">
            <a:avLst/>
          </a:prstGeom>
        </p:spPr>
      </p:pic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58BB219A-614A-72FC-832A-83316C45B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6414" y="2850022"/>
            <a:ext cx="914400" cy="914400"/>
          </a:xfrm>
          <a:prstGeom prst="rect">
            <a:avLst/>
          </a:prstGeom>
        </p:spPr>
      </p:pic>
      <p:pic>
        <p:nvPicPr>
          <p:cNvPr id="49" name="Audio 48">
            <a:extLst>
              <a:ext uri="{FF2B5EF4-FFF2-40B4-BE49-F238E27FC236}">
                <a16:creationId xmlns:a16="http://schemas.microsoft.com/office/drawing/2014/main" id="{2AD607BA-9DCC-7844-637D-1E146CC83AB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4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1"/>
    </mc:Choice>
    <mc:Fallback xmlns="">
      <p:transition spd="slow" advTm="113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F9829-AA2D-4D31-A01B-E3E3C31C0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78C6E0-DED0-5941-FFEF-73DAB46E54AD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6573B06-8EEC-3B36-8172-3629C6493C20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6B462-378F-6D63-C7D1-08F6961204C1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7C671-523D-1FFC-73C7-146E328AF803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DC459-5FA9-C6E7-E986-531F5348BD0E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D5AAC-7F93-4211-9B5E-93B58767BFF2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1806FA-B1B7-D055-A4C2-73EED690E40B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BABA61-0B6B-C3AE-F17E-95654425851B}"/>
                </a:ext>
              </a:extLst>
            </p:cNvPr>
            <p:cNvSpPr txBox="1"/>
            <p:nvPr/>
          </p:nvSpPr>
          <p:spPr>
            <a:xfrm>
              <a:off x="4797085" y="4908900"/>
              <a:ext cx="23550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1A5437-3FDE-EC8C-630D-4B5C460D8473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7" name="Audio 36">
            <a:extLst>
              <a:ext uri="{FF2B5EF4-FFF2-40B4-BE49-F238E27FC236}">
                <a16:creationId xmlns:a16="http://schemas.microsoft.com/office/drawing/2014/main" id="{9D386BD8-6799-2D59-A513-2F9AD50184A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397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0"/>
    </mc:Choice>
    <mc:Fallback xmlns="">
      <p:transition spd="slow" advTm="8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9882C-542E-6260-B7EB-DC3568854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9BF6FC0-3635-7F46-902C-C3ECAED0E8C2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8162B56-6CE2-E2EC-0E60-5611D25D1FAD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5D95C-F3D8-2D09-3703-191E2FC1E266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9998B-0B0F-94E2-929E-6D8135FCA901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46B4B-943B-DDF3-3015-FF906CE849C0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BDF37F-988F-A852-A775-48D22CAB06C5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B97332-EE52-2165-3338-A75CC66B6AE9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3E044B-A0D6-CD70-342A-C952DB8446C2}"/>
                </a:ext>
              </a:extLst>
            </p:cNvPr>
            <p:cNvSpPr txBox="1"/>
            <p:nvPr/>
          </p:nvSpPr>
          <p:spPr>
            <a:xfrm>
              <a:off x="4797085" y="4908900"/>
              <a:ext cx="2796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1800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446C550-DF22-3BAF-D360-02A8F6FBF109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9C44E0-74A4-336A-848C-D0E75BF6217F}"/>
              </a:ext>
            </a:extLst>
          </p:cNvPr>
          <p:cNvSpPr/>
          <p:nvPr/>
        </p:nvSpPr>
        <p:spPr>
          <a:xfrm>
            <a:off x="2024433" y="5697515"/>
            <a:ext cx="6718124" cy="43815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06BAE6-2B5B-5FBE-8AF0-54CA14E26154}"/>
              </a:ext>
            </a:extLst>
          </p:cNvPr>
          <p:cNvGrpSpPr/>
          <p:nvPr/>
        </p:nvGrpSpPr>
        <p:grpSpPr>
          <a:xfrm>
            <a:off x="5153176" y="3889500"/>
            <a:ext cx="2078099" cy="1380389"/>
            <a:chOff x="5153176" y="3889500"/>
            <a:chExt cx="2078099" cy="13803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6B8EE2-8F56-5969-DAA8-3EFB751FF4ED}"/>
                </a:ext>
              </a:extLst>
            </p:cNvPr>
            <p:cNvGrpSpPr/>
            <p:nvPr/>
          </p:nvGrpSpPr>
          <p:grpSpPr>
            <a:xfrm>
              <a:off x="5721635" y="3898289"/>
              <a:ext cx="1509640" cy="1371600"/>
              <a:chOff x="7436383" y="4136290"/>
              <a:chExt cx="1509640" cy="1371600"/>
            </a:xfrm>
          </p:grpSpPr>
          <p:pic>
            <p:nvPicPr>
              <p:cNvPr id="11" name="Graphic 10" descr="Thumbs up sign with solid fill">
                <a:extLst>
                  <a:ext uri="{FF2B5EF4-FFF2-40B4-BE49-F238E27FC236}">
                    <a16:creationId xmlns:a16="http://schemas.microsoft.com/office/drawing/2014/main" id="{86655453-0025-FB47-31A1-C672D5942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36383" y="45934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phic 13" descr="Stars with solid fill">
                <a:extLst>
                  <a:ext uri="{FF2B5EF4-FFF2-40B4-BE49-F238E27FC236}">
                    <a16:creationId xmlns:a16="http://schemas.microsoft.com/office/drawing/2014/main" id="{94F72B36-4ECD-C4E3-12E9-9C0E1CEFA7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031623" y="413629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Stars with solid fill">
              <a:extLst>
                <a:ext uri="{FF2B5EF4-FFF2-40B4-BE49-F238E27FC236}">
                  <a16:creationId xmlns:a16="http://schemas.microsoft.com/office/drawing/2014/main" id="{D19C8BDA-94ED-6B6E-6F70-655E8F0FB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53176" y="3889500"/>
              <a:ext cx="914400" cy="914400"/>
            </a:xfrm>
            <a:prstGeom prst="rect">
              <a:avLst/>
            </a:prstGeom>
          </p:spPr>
        </p:pic>
      </p:grpSp>
      <p:pic>
        <p:nvPicPr>
          <p:cNvPr id="28" name="Audio 27">
            <a:extLst>
              <a:ext uri="{FF2B5EF4-FFF2-40B4-BE49-F238E27FC236}">
                <a16:creationId xmlns:a16="http://schemas.microsoft.com/office/drawing/2014/main" id="{A834DA41-5D98-5349-BA95-FE0B568510B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95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3"/>
    </mc:Choice>
    <mc:Fallback xmlns="">
      <p:transition spd="slow" advTm="94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E18686-E006-4FB1-BEC2-85FC8D583C50}"/>
              </a:ext>
            </a:extLst>
          </p:cNvPr>
          <p:cNvSpPr/>
          <p:nvPr/>
        </p:nvSpPr>
        <p:spPr>
          <a:xfrm>
            <a:off x="1007725" y="1343744"/>
            <a:ext cx="1011970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as many 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stars</a:t>
            </a: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 you can!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DAAB9D-DAC8-A25F-8175-42572E2DA4EE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F84BB-68B7-074F-F595-70086DF0D5A7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B1EE99-A509-A406-E369-5B2BD6F54D95}"/>
                </a:ext>
              </a:extLst>
            </p:cNvPr>
            <p:cNvSpPr txBox="1"/>
            <p:nvPr/>
          </p:nvSpPr>
          <p:spPr>
            <a:xfrm>
              <a:off x="4797085" y="4908900"/>
              <a:ext cx="2796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1800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845CF43-A616-D403-F77D-546E5211CBD1}"/>
              </a:ext>
            </a:extLst>
          </p:cNvPr>
          <p:cNvSpPr/>
          <p:nvPr/>
        </p:nvSpPr>
        <p:spPr>
          <a:xfrm>
            <a:off x="2024433" y="5697515"/>
            <a:ext cx="6718124" cy="43815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A4449E-CFB1-1EFB-A9B9-B3A8F19EE78F}"/>
              </a:ext>
            </a:extLst>
          </p:cNvPr>
          <p:cNvGrpSpPr/>
          <p:nvPr/>
        </p:nvGrpSpPr>
        <p:grpSpPr>
          <a:xfrm>
            <a:off x="5153176" y="3889500"/>
            <a:ext cx="2078099" cy="1380389"/>
            <a:chOff x="5153176" y="3889500"/>
            <a:chExt cx="2078099" cy="13803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AF0736-F89D-59BD-5FC3-2D52A7A28A5A}"/>
                </a:ext>
              </a:extLst>
            </p:cNvPr>
            <p:cNvGrpSpPr/>
            <p:nvPr/>
          </p:nvGrpSpPr>
          <p:grpSpPr>
            <a:xfrm>
              <a:off x="5721635" y="3898289"/>
              <a:ext cx="1509640" cy="1371600"/>
              <a:chOff x="7436383" y="4136290"/>
              <a:chExt cx="1509640" cy="1371600"/>
            </a:xfrm>
          </p:grpSpPr>
          <p:pic>
            <p:nvPicPr>
              <p:cNvPr id="9" name="Graphic 8" descr="Thumbs up sign with solid fill">
                <a:extLst>
                  <a:ext uri="{FF2B5EF4-FFF2-40B4-BE49-F238E27FC236}">
                    <a16:creationId xmlns:a16="http://schemas.microsoft.com/office/drawing/2014/main" id="{490F9B31-3AE2-DBF0-67F7-62873BC5B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436383" y="45934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Stars with solid fill">
                <a:extLst>
                  <a:ext uri="{FF2B5EF4-FFF2-40B4-BE49-F238E27FC236}">
                    <a16:creationId xmlns:a16="http://schemas.microsoft.com/office/drawing/2014/main" id="{0BA46020-BE0D-F218-AD71-7D27ED46F0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031623" y="413629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8" name="Graphic 7" descr="Stars with solid fill">
              <a:extLst>
                <a:ext uri="{FF2B5EF4-FFF2-40B4-BE49-F238E27FC236}">
                  <a16:creationId xmlns:a16="http://schemas.microsoft.com/office/drawing/2014/main" id="{E5574D6E-0407-76E9-3018-3045E194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3176" y="3889500"/>
              <a:ext cx="914400" cy="914400"/>
            </a:xfrm>
            <a:prstGeom prst="rect">
              <a:avLst/>
            </a:prstGeom>
          </p:spPr>
        </p:pic>
      </p:grpSp>
      <p:pic>
        <p:nvPicPr>
          <p:cNvPr id="36" name="Audio 35">
            <a:extLst>
              <a:ext uri="{FF2B5EF4-FFF2-40B4-BE49-F238E27FC236}">
                <a16:creationId xmlns:a16="http://schemas.microsoft.com/office/drawing/2014/main" id="{39276D1D-C80F-165B-C915-0B937F7A47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8"/>
    </mc:Choice>
    <mc:Fallback xmlns="">
      <p:transition spd="slow" advTm="70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B228A-CD06-67DF-ABD0-ED9AE51DE4B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5C75EE-A8DC-3C87-4C13-100068368623}"/>
              </a:ext>
            </a:extLst>
          </p:cNvPr>
          <p:cNvGrpSpPr/>
          <p:nvPr/>
        </p:nvGrpSpPr>
        <p:grpSpPr>
          <a:xfrm>
            <a:off x="276482" y="2606358"/>
            <a:ext cx="3840480" cy="2935491"/>
            <a:chOff x="276482" y="2606358"/>
            <a:chExt cx="3840480" cy="29354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AE0C71-9FCE-DA3E-E4BC-7771CA48348E}"/>
                </a:ext>
              </a:extLst>
            </p:cNvPr>
            <p:cNvGrpSpPr/>
            <p:nvPr/>
          </p:nvGrpSpPr>
          <p:grpSpPr>
            <a:xfrm>
              <a:off x="276482" y="3509029"/>
              <a:ext cx="3840480" cy="2032820"/>
              <a:chOff x="2980944" y="868680"/>
              <a:chExt cx="6236208" cy="4142232"/>
            </a:xfrm>
          </p:grpSpPr>
          <p:pic>
            <p:nvPicPr>
              <p:cNvPr id="4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C8AA0166-1418-9CEA-1D5D-08404C7062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C4FBF9E-18BB-3BC1-66DC-EE2607AF00A3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F293C49-2D6C-5F9C-DA39-C416890FF291}"/>
                </a:ext>
              </a:extLst>
            </p:cNvPr>
            <p:cNvGrpSpPr/>
            <p:nvPr/>
          </p:nvGrpSpPr>
          <p:grpSpPr>
            <a:xfrm>
              <a:off x="1259162" y="4124876"/>
              <a:ext cx="1875119" cy="604049"/>
              <a:chOff x="1305910" y="3534877"/>
              <a:chExt cx="1875119" cy="60404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1DF5783-B922-FAF0-210F-546413764949}"/>
                  </a:ext>
                </a:extLst>
              </p:cNvPr>
              <p:cNvSpPr/>
              <p:nvPr/>
            </p:nvSpPr>
            <p:spPr>
              <a:xfrm>
                <a:off x="2693192" y="3534877"/>
                <a:ext cx="487837" cy="60404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75076BE-90B6-5459-E86E-8EA899188AA4}"/>
                  </a:ext>
                </a:extLst>
              </p:cNvPr>
              <p:cNvSpPr/>
              <p:nvPr/>
            </p:nvSpPr>
            <p:spPr>
              <a:xfrm>
                <a:off x="1305910" y="3534877"/>
                <a:ext cx="487837" cy="60404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72EB56-D226-6BB2-83B8-5A8CE0962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2322" y="2606358"/>
              <a:ext cx="1828800" cy="7055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G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ame</a:t>
              </a:r>
              <a:r>
                <a:rPr kumimoji="0" lang="zh-CN" alt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C927E2A-3C6C-F28F-DA68-82AA7F6418A4}"/>
              </a:ext>
            </a:extLst>
          </p:cNvPr>
          <p:cNvGrpSpPr/>
          <p:nvPr/>
        </p:nvGrpSpPr>
        <p:grpSpPr>
          <a:xfrm>
            <a:off x="4176630" y="2606358"/>
            <a:ext cx="3840480" cy="2935491"/>
            <a:chOff x="4176630" y="2606358"/>
            <a:chExt cx="3840480" cy="29354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1C7D36-3210-218F-82E8-6B5C2D7587DC}"/>
                </a:ext>
              </a:extLst>
            </p:cNvPr>
            <p:cNvGrpSpPr/>
            <p:nvPr/>
          </p:nvGrpSpPr>
          <p:grpSpPr>
            <a:xfrm>
              <a:off x="4176630" y="3509029"/>
              <a:ext cx="3840480" cy="2032820"/>
              <a:chOff x="2980944" y="868680"/>
              <a:chExt cx="6236208" cy="4142232"/>
            </a:xfrm>
            <a:solidFill>
              <a:schemeClr val="accent1">
                <a:lumMod val="20000"/>
                <a:lumOff val="80000"/>
              </a:schemeClr>
            </a:solidFill>
          </p:grpSpPr>
          <p:pic>
            <p:nvPicPr>
              <p:cNvPr id="46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7E4617B6-B68C-4E53-C370-EA6B3DB59F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grpFill/>
            </p:spPr>
          </p:pic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3AE04D6-4ABC-9699-7602-4D12BB2BA47B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E2EF45E-E253-5116-D8BF-A0BF706F064A}"/>
                </a:ext>
              </a:extLst>
            </p:cNvPr>
            <p:cNvGrpSpPr/>
            <p:nvPr/>
          </p:nvGrpSpPr>
          <p:grpSpPr>
            <a:xfrm>
              <a:off x="5168808" y="4124876"/>
              <a:ext cx="1875119" cy="604049"/>
              <a:chOff x="1305910" y="3534877"/>
              <a:chExt cx="1875119" cy="60404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DEC63CA-467A-EC6C-F6CB-680FFB6F7240}"/>
                  </a:ext>
                </a:extLst>
              </p:cNvPr>
              <p:cNvSpPr/>
              <p:nvPr/>
            </p:nvSpPr>
            <p:spPr>
              <a:xfrm>
                <a:off x="2693192" y="3534877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3B88A7-1DBA-6A53-3336-3DD925D5B855}"/>
                  </a:ext>
                </a:extLst>
              </p:cNvPr>
              <p:cNvSpPr/>
              <p:nvPr/>
            </p:nvSpPr>
            <p:spPr>
              <a:xfrm>
                <a:off x="1305910" y="3534877"/>
                <a:ext cx="487837" cy="6040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394ADA1-C509-EEFC-1B4E-87E4A958E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3140" y="2606358"/>
              <a:ext cx="1814920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G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ame</a:t>
              </a:r>
              <a:r>
                <a:rPr kumimoji="0" lang="zh-CN" alt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40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alibri"/>
                  <a:ea typeface="等线" panose="02010600030101010101" pitchFamily="2" charset="-122"/>
                </a:rPr>
                <a:t>2</a:t>
              </a:r>
              <a:endPara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5ACE1D-063F-EF0C-7F34-1D2FF65C948F}"/>
              </a:ext>
            </a:extLst>
          </p:cNvPr>
          <p:cNvGrpSpPr/>
          <p:nvPr/>
        </p:nvGrpSpPr>
        <p:grpSpPr>
          <a:xfrm>
            <a:off x="8076778" y="2606358"/>
            <a:ext cx="3840480" cy="2935491"/>
            <a:chOff x="8076778" y="2606358"/>
            <a:chExt cx="3840480" cy="29354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E1B5D2-B8D6-B1FA-F811-E364D95534A7}"/>
                </a:ext>
              </a:extLst>
            </p:cNvPr>
            <p:cNvGrpSpPr/>
            <p:nvPr/>
          </p:nvGrpSpPr>
          <p:grpSpPr>
            <a:xfrm>
              <a:off x="8076778" y="3509029"/>
              <a:ext cx="3840480" cy="2032820"/>
              <a:chOff x="2980944" y="868680"/>
              <a:chExt cx="6236208" cy="4142232"/>
            </a:xfrm>
          </p:grpSpPr>
          <p:pic>
            <p:nvPicPr>
              <p:cNvPr id="44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37ACE039-7D66-6076-7AF5-F4D29EC513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D43196-AD03-5709-A575-9B5AAD457EE1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8741450-C90E-A14A-C75E-79583C94A2E8}"/>
                </a:ext>
              </a:extLst>
            </p:cNvPr>
            <p:cNvGrpSpPr/>
            <p:nvPr/>
          </p:nvGrpSpPr>
          <p:grpSpPr>
            <a:xfrm>
              <a:off x="9059458" y="4124876"/>
              <a:ext cx="1875119" cy="604049"/>
              <a:chOff x="1305910" y="3534877"/>
              <a:chExt cx="1875119" cy="60404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AA694A7-A38F-7E41-9EC8-7B795E7AB922}"/>
                  </a:ext>
                </a:extLst>
              </p:cNvPr>
              <p:cNvSpPr/>
              <p:nvPr/>
            </p:nvSpPr>
            <p:spPr>
              <a:xfrm>
                <a:off x="2693192" y="3534877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5EB3C18-80B9-3B2F-2059-FE9B7F75CFFB}"/>
                  </a:ext>
                </a:extLst>
              </p:cNvPr>
              <p:cNvSpPr/>
              <p:nvPr/>
            </p:nvSpPr>
            <p:spPr>
              <a:xfrm>
                <a:off x="1305910" y="3534877"/>
                <a:ext cx="487837" cy="60404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38DB44-B84D-FCDB-DC32-BC8DC8484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618" y="2606358"/>
              <a:ext cx="1828800" cy="705322"/>
            </a:xfrm>
            <a:prstGeom prst="rect">
              <a:avLst/>
            </a:prstGeom>
            <a:solidFill>
              <a:srgbClr val="FFDBF7"/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G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ame</a:t>
              </a:r>
              <a:r>
                <a:rPr kumimoji="0" lang="zh-CN" alt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3</a:t>
              </a:r>
              <a:endPara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3" name="Audio 72">
            <a:extLst>
              <a:ext uri="{FF2B5EF4-FFF2-40B4-BE49-F238E27FC236}">
                <a16:creationId xmlns:a16="http://schemas.microsoft.com/office/drawing/2014/main" id="{30732739-8657-50B7-D2AC-7CEAE836C6F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574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575"/>
    </mc:Choice>
    <mc:Fallback xmlns="">
      <p:transition advTm="205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3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90D32-FDFD-CBDC-D10E-58861813B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E96963-3459-AD12-2E4F-F8F1BE15815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6FFF8D-0997-60D9-2D71-5FDAF2A9246A}"/>
              </a:ext>
            </a:extLst>
          </p:cNvPr>
          <p:cNvGrpSpPr/>
          <p:nvPr/>
        </p:nvGrpSpPr>
        <p:grpSpPr>
          <a:xfrm>
            <a:off x="276482" y="3509029"/>
            <a:ext cx="3840480" cy="2032820"/>
            <a:chOff x="2980944" y="868680"/>
            <a:chExt cx="6236208" cy="4142232"/>
          </a:xfrm>
        </p:grpSpPr>
        <p:pic>
          <p:nvPicPr>
            <p:cNvPr id="4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3CE7B2FB-FA1D-7926-5274-E81835E25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8EB5C77-F19D-B864-AAE5-1000F942E2C3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4D7538-E8D0-DD5E-7DF9-82B3BC2A1535}"/>
              </a:ext>
            </a:extLst>
          </p:cNvPr>
          <p:cNvGrpSpPr/>
          <p:nvPr/>
        </p:nvGrpSpPr>
        <p:grpSpPr>
          <a:xfrm>
            <a:off x="1259162" y="4124876"/>
            <a:ext cx="1875119" cy="604049"/>
            <a:chOff x="1305910" y="3534877"/>
            <a:chExt cx="1875119" cy="6040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369DF9-1C2E-49E8-F6A7-0E2948D7C87C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47A75F-9E6D-1897-AB72-314F486C7BB8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F14DB12-7A30-E560-5E08-54BC8C08C199}"/>
              </a:ext>
            </a:extLst>
          </p:cNvPr>
          <p:cNvSpPr>
            <a:spLocks noChangeAspect="1"/>
          </p:cNvSpPr>
          <p:nvPr/>
        </p:nvSpPr>
        <p:spPr>
          <a:xfrm>
            <a:off x="1282322" y="2606358"/>
            <a:ext cx="1828800" cy="705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1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E1600A-3D5B-E40B-F510-CC57D8C48D67}"/>
              </a:ext>
            </a:extLst>
          </p:cNvPr>
          <p:cNvGrpSpPr/>
          <p:nvPr/>
        </p:nvGrpSpPr>
        <p:grpSpPr>
          <a:xfrm>
            <a:off x="4176630" y="3509029"/>
            <a:ext cx="3840480" cy="203282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46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E581CAB9-A729-57D6-FA9E-45EF2FEBEA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4C66C72-CB42-0944-FCBD-3446E7DA69AB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27C28-99C6-CAFC-89C1-0689473BF4A6}"/>
              </a:ext>
            </a:extLst>
          </p:cNvPr>
          <p:cNvGrpSpPr/>
          <p:nvPr/>
        </p:nvGrpSpPr>
        <p:grpSpPr>
          <a:xfrm>
            <a:off x="5168808" y="4124876"/>
            <a:ext cx="1875119" cy="604049"/>
            <a:chOff x="1305910" y="3534877"/>
            <a:chExt cx="1875119" cy="60404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3E634E-7614-F8E5-18B7-848A55252B55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0000E44-1709-7FBB-491B-E04CF2AE0CBB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F50589C-6FDE-49F3-7139-E971899C51D1}"/>
              </a:ext>
            </a:extLst>
          </p:cNvPr>
          <p:cNvSpPr>
            <a:spLocks noChangeAspect="1"/>
          </p:cNvSpPr>
          <p:nvPr/>
        </p:nvSpPr>
        <p:spPr>
          <a:xfrm>
            <a:off x="5273140" y="2606358"/>
            <a:ext cx="181492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4000" b="1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latin typeface="Calibri"/>
                <a:ea typeface="等线" panose="02010600030101010101" pitchFamily="2" charset="-122"/>
              </a:rPr>
              <a:t>2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51E1B5-704D-85F7-9607-43D404B1BA43}"/>
              </a:ext>
            </a:extLst>
          </p:cNvPr>
          <p:cNvGrpSpPr/>
          <p:nvPr/>
        </p:nvGrpSpPr>
        <p:grpSpPr>
          <a:xfrm>
            <a:off x="8076778" y="3509029"/>
            <a:ext cx="3840480" cy="2032820"/>
            <a:chOff x="2980944" y="868680"/>
            <a:chExt cx="6236208" cy="4142232"/>
          </a:xfrm>
        </p:grpSpPr>
        <p:pic>
          <p:nvPicPr>
            <p:cNvPr id="44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2B04DDCC-CD38-62FB-9214-A5E1ACFB6B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6AA46D-4AC9-ED7C-05A4-160004DA2DDD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E619BC-7DA3-9452-6451-EEC83B50BEBF}"/>
              </a:ext>
            </a:extLst>
          </p:cNvPr>
          <p:cNvGrpSpPr/>
          <p:nvPr/>
        </p:nvGrpSpPr>
        <p:grpSpPr>
          <a:xfrm>
            <a:off x="9059458" y="4124876"/>
            <a:ext cx="1875119" cy="604049"/>
            <a:chOff x="1305910" y="3534877"/>
            <a:chExt cx="1875119" cy="6040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A4ADD5-EF66-9374-1623-44835A6AE29B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0D453A5-1978-AF26-2AE8-1A3B5049EDC3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0AD01BC-6C1E-156D-FC5B-2719A8EC85F4}"/>
              </a:ext>
            </a:extLst>
          </p:cNvPr>
          <p:cNvSpPr>
            <a:spLocks noChangeAspect="1"/>
          </p:cNvSpPr>
          <p:nvPr/>
        </p:nvSpPr>
        <p:spPr>
          <a:xfrm>
            <a:off x="9082618" y="2606358"/>
            <a:ext cx="1828800" cy="705322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3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1" name="Audio 70">
            <a:extLst>
              <a:ext uri="{FF2B5EF4-FFF2-40B4-BE49-F238E27FC236}">
                <a16:creationId xmlns:a16="http://schemas.microsoft.com/office/drawing/2014/main" id="{06F676DB-344F-8E2C-092F-C6176203C91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6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829"/>
    </mc:Choice>
    <mc:Fallback xmlns="">
      <p:transition advTm="88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1.7|9|9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7.6|6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.6|5.7|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4.3|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3.6|1.5|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4.2|4.8|4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1.7|6|2.8|6.2|2.1|5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1129</Words>
  <Application>Microsoft Macintosh PowerPoint</Application>
  <PresentationFormat>Widescreen</PresentationFormat>
  <Paragraphs>214</Paragraphs>
  <Slides>19</Slides>
  <Notes>16</Notes>
  <HiddenSlides>0</HiddenSlides>
  <MMClips>18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-apple-system-font</vt:lpstr>
      <vt:lpstr>Aptos</vt:lpstr>
      <vt:lpstr>Aptos Display</vt:lpstr>
      <vt:lpstr>Arial</vt:lpstr>
      <vt:lpstr>Calibri</vt:lpstr>
      <vt:lpstr>Calibri Light</vt:lpstr>
      <vt:lpstr>Office Theme</vt:lpstr>
      <vt:lpstr>1_Office Theme</vt:lpstr>
      <vt:lpstr>Task instructions LUX – v4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get the most stars: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instructions LUX – v4</dc:title>
  <dc:creator>Lillian XU</dc:creator>
  <cp:lastModifiedBy>Lillian XU</cp:lastModifiedBy>
  <cp:revision>18</cp:revision>
  <dcterms:created xsi:type="dcterms:W3CDTF">2024-01-23T19:04:48Z</dcterms:created>
  <dcterms:modified xsi:type="dcterms:W3CDTF">2024-01-29T23:10:54Z</dcterms:modified>
</cp:coreProperties>
</file>