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89" r:id="rId2"/>
    <p:sldId id="292" r:id="rId3"/>
    <p:sldId id="290" r:id="rId4"/>
    <p:sldId id="323" r:id="rId5"/>
    <p:sldId id="298" r:id="rId6"/>
    <p:sldId id="326" r:id="rId7"/>
    <p:sldId id="327" r:id="rId8"/>
    <p:sldId id="368" r:id="rId9"/>
    <p:sldId id="328" r:id="rId10"/>
    <p:sldId id="329" r:id="rId11"/>
    <p:sldId id="330" r:id="rId12"/>
    <p:sldId id="375" r:id="rId13"/>
    <p:sldId id="404" r:id="rId14"/>
    <p:sldId id="416" r:id="rId15"/>
    <p:sldId id="417" r:id="rId16"/>
    <p:sldId id="405" r:id="rId17"/>
    <p:sldId id="418" r:id="rId18"/>
    <p:sldId id="408" r:id="rId19"/>
    <p:sldId id="393" r:id="rId20"/>
    <p:sldId id="413" r:id="rId21"/>
    <p:sldId id="313" r:id="rId22"/>
    <p:sldId id="355" r:id="rId23"/>
    <p:sldId id="334" r:id="rId24"/>
    <p:sldId id="333" r:id="rId25"/>
    <p:sldId id="332" r:id="rId26"/>
    <p:sldId id="356" r:id="rId27"/>
    <p:sldId id="309" r:id="rId28"/>
    <p:sldId id="279" r:id="rId29"/>
    <p:sldId id="383" r:id="rId30"/>
    <p:sldId id="414" r:id="rId31"/>
    <p:sldId id="415" r:id="rId32"/>
    <p:sldId id="373" r:id="rId33"/>
    <p:sldId id="374" r:id="rId34"/>
    <p:sldId id="331" r:id="rId35"/>
    <p:sldId id="370" r:id="rId36"/>
    <p:sldId id="371" r:id="rId37"/>
    <p:sldId id="372" r:id="rId38"/>
    <p:sldId id="388" r:id="rId39"/>
    <p:sldId id="310" r:id="rId40"/>
    <p:sldId id="407" r:id="rId41"/>
    <p:sldId id="409" r:id="rId42"/>
    <p:sldId id="394" r:id="rId43"/>
    <p:sldId id="395" r:id="rId44"/>
    <p:sldId id="396" r:id="rId45"/>
    <p:sldId id="397" r:id="rId46"/>
    <p:sldId id="398" r:id="rId47"/>
    <p:sldId id="399" r:id="rId48"/>
    <p:sldId id="400" r:id="rId49"/>
    <p:sldId id="401" r:id="rId50"/>
    <p:sldId id="402" r:id="rId51"/>
    <p:sldId id="403" r:id="rId52"/>
    <p:sldId id="387" r:id="rId53"/>
    <p:sldId id="361" r:id="rId54"/>
    <p:sldId id="365" r:id="rId55"/>
    <p:sldId id="366" r:id="rId56"/>
    <p:sldId id="367" r:id="rId57"/>
    <p:sldId id="369" r:id="rId58"/>
    <p:sldId id="342" r:id="rId59"/>
    <p:sldId id="362" r:id="rId60"/>
    <p:sldId id="363" r:id="rId61"/>
    <p:sldId id="364" r:id="rId62"/>
    <p:sldId id="324" r:id="rId63"/>
    <p:sldId id="353" r:id="rId64"/>
    <p:sldId id="335" r:id="rId65"/>
    <p:sldId id="357" r:id="rId66"/>
    <p:sldId id="358" r:id="rId67"/>
    <p:sldId id="359" r:id="rId68"/>
    <p:sldId id="360" r:id="rId69"/>
    <p:sldId id="350" r:id="rId70"/>
    <p:sldId id="352" r:id="rId71"/>
    <p:sldId id="348" r:id="rId72"/>
    <p:sldId id="347" r:id="rId73"/>
    <p:sldId id="341" r:id="rId74"/>
    <p:sldId id="315" r:id="rId75"/>
    <p:sldId id="336" r:id="rId76"/>
    <p:sldId id="337" r:id="rId77"/>
    <p:sldId id="338" r:id="rId78"/>
    <p:sldId id="339" r:id="rId79"/>
    <p:sldId id="340" r:id="rId80"/>
    <p:sldId id="300" r:id="rId81"/>
    <p:sldId id="301" r:id="rId82"/>
    <p:sldId id="302" r:id="rId83"/>
    <p:sldId id="303" r:id="rId84"/>
    <p:sldId id="278" r:id="rId85"/>
    <p:sldId id="269" r:id="rId86"/>
    <p:sldId id="283" r:id="rId87"/>
    <p:sldId id="284" r:id="rId88"/>
    <p:sldId id="282" r:id="rId89"/>
    <p:sldId id="270" r:id="rId90"/>
    <p:sldId id="285" r:id="rId91"/>
    <p:sldId id="271" r:id="rId92"/>
    <p:sldId id="286" r:id="rId93"/>
    <p:sldId id="275" r:id="rId94"/>
    <p:sldId id="276" r:id="rId95"/>
    <p:sldId id="287" r:id="rId96"/>
    <p:sldId id="288" r:id="rId97"/>
    <p:sldId id="320" r:id="rId98"/>
    <p:sldId id="321" r:id="rId99"/>
    <p:sldId id="322" r:id="rId100"/>
    <p:sldId id="389"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72937"/>
  </p:normalViewPr>
  <p:slideViewPr>
    <p:cSldViewPr snapToGrid="0">
      <p:cViewPr>
        <p:scale>
          <a:sx n="114" d="100"/>
          <a:sy n="114" d="100"/>
        </p:scale>
        <p:origin x="1248" y="192"/>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54</a:t>
            </a:fld>
            <a:endParaRPr lang="en-US"/>
          </a:p>
        </p:txBody>
      </p:sp>
    </p:spTree>
    <p:extLst>
      <p:ext uri="{BB962C8B-B14F-4D97-AF65-F5344CB8AC3E}">
        <p14:creationId xmlns:p14="http://schemas.microsoft.com/office/powerpoint/2010/main" val="569421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55</a:t>
            </a:fld>
            <a:endParaRPr lang="en-US"/>
          </a:p>
        </p:txBody>
      </p:sp>
    </p:spTree>
    <p:extLst>
      <p:ext uri="{BB962C8B-B14F-4D97-AF65-F5344CB8AC3E}">
        <p14:creationId xmlns:p14="http://schemas.microsoft.com/office/powerpoint/2010/main" val="3167660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56</a:t>
            </a:fld>
            <a:endParaRPr lang="en-US"/>
          </a:p>
        </p:txBody>
      </p:sp>
    </p:spTree>
    <p:extLst>
      <p:ext uri="{BB962C8B-B14F-4D97-AF65-F5344CB8AC3E}">
        <p14:creationId xmlns:p14="http://schemas.microsoft.com/office/powerpoint/2010/main" val="15958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59</a:t>
            </a:fld>
            <a:endParaRPr lang="en-US"/>
          </a:p>
        </p:txBody>
      </p:sp>
    </p:spTree>
    <p:extLst>
      <p:ext uri="{BB962C8B-B14F-4D97-AF65-F5344CB8AC3E}">
        <p14:creationId xmlns:p14="http://schemas.microsoft.com/office/powerpoint/2010/main" val="177254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60</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67</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69</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71</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20</a:t>
            </a:fld>
            <a:endParaRPr lang="en-US"/>
          </a:p>
        </p:txBody>
      </p:sp>
    </p:spTree>
    <p:extLst>
      <p:ext uri="{BB962C8B-B14F-4D97-AF65-F5344CB8AC3E}">
        <p14:creationId xmlns:p14="http://schemas.microsoft.com/office/powerpoint/2010/main" val="2916853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25</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30</a:t>
            </a:fld>
            <a:endParaRPr lang="en-US"/>
          </a:p>
        </p:txBody>
      </p:sp>
    </p:spTree>
    <p:extLst>
      <p:ext uri="{BB962C8B-B14F-4D97-AF65-F5344CB8AC3E}">
        <p14:creationId xmlns:p14="http://schemas.microsoft.com/office/powerpoint/2010/main" val="163631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47</a:t>
            </a:fld>
            <a:endParaRPr lang="en-US"/>
          </a:p>
        </p:txBody>
      </p:sp>
    </p:spTree>
    <p:extLst>
      <p:ext uri="{BB962C8B-B14F-4D97-AF65-F5344CB8AC3E}">
        <p14:creationId xmlns:p14="http://schemas.microsoft.com/office/powerpoint/2010/main" val="38328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solidFill>
                <a:schemeClr val="tx1"/>
              </a:solidFill>
            </a:endParaRPr>
          </a:p>
          <a:p>
            <a:pPr algn="ctr"/>
            <a:r>
              <a:rPr lang="en-US" altLang="zh-CN" sz="1200" dirty="0"/>
              <a:t>It</a:t>
            </a:r>
            <a:r>
              <a:rPr lang="zh-CN" altLang="en-US" sz="1200" dirty="0"/>
              <a:t> </a:t>
            </a:r>
            <a:r>
              <a:rPr lang="en-US" altLang="zh-CN" sz="1200" dirty="0"/>
              <a:t>is</a:t>
            </a:r>
            <a:r>
              <a:rPr lang="zh-CN" altLang="en-US" sz="1200" dirty="0"/>
              <a:t> </a:t>
            </a:r>
            <a:r>
              <a:rPr lang="en-US" altLang="zh-CN" sz="1200" dirty="0"/>
              <a:t>harder</a:t>
            </a:r>
            <a:r>
              <a:rPr lang="zh-CN" altLang="en-US" sz="1200" dirty="0"/>
              <a:t> </a:t>
            </a:r>
            <a:r>
              <a:rPr lang="en-US" altLang="zh-CN" sz="1200" dirty="0"/>
              <a:t>to</a:t>
            </a:r>
            <a:r>
              <a:rPr lang="zh-CN" altLang="en-US" sz="1200" dirty="0"/>
              <a:t> </a:t>
            </a:r>
            <a:r>
              <a:rPr lang="en-US" altLang="zh-CN" sz="1200" dirty="0"/>
              <a:t>tell</a:t>
            </a:r>
            <a:r>
              <a:rPr lang="zh-CN" altLang="en-US" sz="1200" dirty="0"/>
              <a:t> </a:t>
            </a:r>
            <a:r>
              <a:rPr lang="en-US" altLang="zh-CN" sz="1200" dirty="0"/>
              <a:t>how</a:t>
            </a:r>
            <a:r>
              <a:rPr lang="zh-CN" altLang="en-US" sz="1200" dirty="0"/>
              <a:t> </a:t>
            </a:r>
            <a:r>
              <a:rPr lang="en-US" altLang="zh-CN" sz="1200" dirty="0"/>
              <a:t>many</a:t>
            </a:r>
            <a:r>
              <a:rPr lang="zh-CN" altLang="en-US" sz="1200" dirty="0"/>
              <a:t> </a:t>
            </a:r>
            <a:r>
              <a:rPr lang="en-US" altLang="zh-CN" sz="1200" dirty="0"/>
              <a:t>stars</a:t>
            </a:r>
            <a:r>
              <a:rPr lang="zh-CN" altLang="en-US" sz="1200" dirty="0"/>
              <a:t> </a:t>
            </a:r>
            <a:r>
              <a:rPr lang="en-US" altLang="zh-CN" sz="1200" dirty="0"/>
              <a:t>you</a:t>
            </a:r>
            <a:r>
              <a:rPr lang="zh-CN" altLang="en-US" sz="1200" dirty="0"/>
              <a:t> </a:t>
            </a:r>
            <a:r>
              <a:rPr lang="en-US" altLang="zh-CN" sz="1200" dirty="0"/>
              <a:t>will</a:t>
            </a:r>
            <a:r>
              <a:rPr lang="zh-CN" altLang="en-US" sz="1200" dirty="0"/>
              <a:t> </a:t>
            </a:r>
            <a:r>
              <a:rPr lang="en-US" altLang="zh-CN" sz="1200" dirty="0"/>
              <a:t>get</a:t>
            </a:r>
            <a:r>
              <a:rPr lang="zh-CN" altLang="en-US" sz="1200" dirty="0"/>
              <a:t> </a:t>
            </a:r>
            <a:r>
              <a:rPr lang="en-US" altLang="zh-CN" sz="1200" dirty="0"/>
              <a:t>from</a:t>
            </a:r>
            <a:r>
              <a:rPr lang="zh-CN" altLang="en-US" sz="1200" dirty="0"/>
              <a:t> </a:t>
            </a:r>
            <a:r>
              <a:rPr lang="en-US" altLang="zh-CN" sz="1200" dirty="0"/>
              <a:t>each</a:t>
            </a:r>
            <a:r>
              <a:rPr lang="zh-CN" altLang="en-US" sz="1200" dirty="0"/>
              <a:t> </a:t>
            </a:r>
            <a:r>
              <a:rPr lang="en-US" altLang="zh-CN" sz="1200" dirty="0"/>
              <a:t>card.</a:t>
            </a:r>
            <a:endParaRPr lang="en-US"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50</a:t>
            </a:fld>
            <a:endParaRPr lang="en-US"/>
          </a:p>
        </p:txBody>
      </p:sp>
    </p:spTree>
    <p:extLst>
      <p:ext uri="{BB962C8B-B14F-4D97-AF65-F5344CB8AC3E}">
        <p14:creationId xmlns:p14="http://schemas.microsoft.com/office/powerpoint/2010/main" val="155183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12/21/23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12/21/23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jpe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jpe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031F64A-6C21-7648-4C55-F05B366D1AF5}"/>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565AB27-C259-730D-4A15-DC3575313B0F}"/>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06F760F-FB77-1FD2-6B12-3DFB7791A999}"/>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8" name="TextBox 7">
            <a:extLst>
              <a:ext uri="{FF2B5EF4-FFF2-40B4-BE49-F238E27FC236}">
                <a16:creationId xmlns:a16="http://schemas.microsoft.com/office/drawing/2014/main" id="{90DCA4DA-F93F-2CC7-533B-70646FC427BB}"/>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9" name="TextBox 8">
            <a:extLst>
              <a:ext uri="{FF2B5EF4-FFF2-40B4-BE49-F238E27FC236}">
                <a16:creationId xmlns:a16="http://schemas.microsoft.com/office/drawing/2014/main" id="{6FCC72BA-FD60-DE39-705A-42D9C54B7FAF}"/>
              </a:ext>
            </a:extLst>
          </p:cNvPr>
          <p:cNvSpPr txBox="1"/>
          <p:nvPr/>
        </p:nvSpPr>
        <p:spPr>
          <a:xfrm>
            <a:off x="4473068" y="1261342"/>
            <a:ext cx="3683135" cy="369332"/>
          </a:xfrm>
          <a:prstGeom prst="rect">
            <a:avLst/>
          </a:prstGeom>
          <a:noFill/>
        </p:spPr>
        <p:txBody>
          <a:bodyPr wrap="square" rtlCol="0">
            <a:spAutoFit/>
          </a:bodyPr>
          <a:lstStyle/>
          <a:p>
            <a:r>
              <a:rPr lang="en-US" altLang="zh-CN" dirty="0"/>
              <a:t>Choose</a:t>
            </a:r>
            <a:r>
              <a:rPr lang="zh-CN" altLang="en-US" dirty="0"/>
              <a:t> </a:t>
            </a:r>
            <a:r>
              <a:rPr lang="en-US" altLang="zh-CN" dirty="0"/>
              <a:t>the</a:t>
            </a:r>
            <a:r>
              <a:rPr lang="zh-CN" altLang="en-US" dirty="0"/>
              <a:t> </a:t>
            </a:r>
            <a:r>
              <a:rPr lang="en-US" altLang="zh-CN" dirty="0"/>
              <a:t>green</a:t>
            </a:r>
            <a:r>
              <a:rPr lang="zh-CN" altLang="en-US" dirty="0"/>
              <a:t> </a:t>
            </a:r>
            <a:r>
              <a:rPr lang="en-US" altLang="zh-CN" dirty="0"/>
              <a:t>card</a:t>
            </a:r>
            <a:r>
              <a:rPr lang="zh-CN" altLang="en-US" dirty="0"/>
              <a:t> </a:t>
            </a:r>
            <a:r>
              <a:rPr lang="en-US" altLang="zh-CN" dirty="0"/>
              <a:t>for</a:t>
            </a:r>
            <a:r>
              <a:rPr lang="zh-CN" altLang="en-US" dirty="0"/>
              <a:t> </a:t>
            </a:r>
            <a:r>
              <a:rPr lang="en-US" altLang="zh-CN" dirty="0"/>
              <a:t>this</a:t>
            </a:r>
            <a:r>
              <a:rPr lang="zh-CN" altLang="en-US" dirty="0"/>
              <a:t> </a:t>
            </a:r>
            <a:r>
              <a:rPr lang="en-US" altLang="zh-CN" dirty="0"/>
              <a:t>pair</a:t>
            </a:r>
            <a:endParaRPr lang="en-US" dirty="0"/>
          </a:p>
        </p:txBody>
      </p:sp>
    </p:spTree>
    <p:extLst>
      <p:ext uri="{BB962C8B-B14F-4D97-AF65-F5344CB8AC3E}">
        <p14:creationId xmlns:p14="http://schemas.microsoft.com/office/powerpoint/2010/main" val="56772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918479"/>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918479"/>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918479"/>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EAD7CD1-2921-F494-8EAC-BF43CE1379FD}"/>
              </a:ext>
            </a:extLst>
          </p:cNvPr>
          <p:cNvSpPr txBox="1"/>
          <p:nvPr/>
        </p:nvSpPr>
        <p:spPr>
          <a:xfrm>
            <a:off x="3181029" y="1739142"/>
            <a:ext cx="5845446" cy="523220"/>
          </a:xfrm>
          <a:prstGeom prst="rect">
            <a:avLst/>
          </a:prstGeom>
          <a:noFill/>
        </p:spPr>
        <p:txBody>
          <a:bodyPr wrap="none" rtlCol="0">
            <a:spAutoFit/>
          </a:bodyPr>
          <a:lstStyle/>
          <a:p>
            <a:pPr marL="0" lvl="0" indent="0" algn="l" rtl="0">
              <a:spcBef>
                <a:spcPts val="0"/>
              </a:spcBef>
              <a:spcAft>
                <a:spcPts val="0"/>
              </a:spcAft>
              <a:buNone/>
            </a:pPr>
            <a:r>
              <a:rPr lang="en-US" sz="2800" dirty="0">
                <a:solidFill>
                  <a:schemeClr val="dk1"/>
                </a:solidFill>
                <a:latin typeface="Calibri"/>
                <a:ea typeface="Calibri"/>
                <a:cs typeface="Calibri"/>
                <a:sym typeface="Calibri"/>
              </a:rPr>
              <a:t>Each </a:t>
            </a:r>
            <a:r>
              <a:rPr lang="en-US" altLang="zh-CN" sz="2800" dirty="0">
                <a:solidFill>
                  <a:schemeClr val="dk1"/>
                </a:solidFill>
                <a:latin typeface="Calibri"/>
                <a:ea typeface="Calibri"/>
                <a:cs typeface="Calibri"/>
                <a:sym typeface="Calibri"/>
              </a:rPr>
              <a:t>g</a:t>
            </a:r>
            <a:r>
              <a:rPr lang="en-US" sz="2800" dirty="0">
                <a:solidFill>
                  <a:schemeClr val="dk1"/>
                </a:solidFill>
                <a:latin typeface="Calibri"/>
                <a:ea typeface="Calibri"/>
                <a:cs typeface="Calibri"/>
                <a:sym typeface="Calibri"/>
              </a:rPr>
              <a:t>ame </a:t>
            </a:r>
            <a:r>
              <a:rPr lang="en-US" altLang="zh-CN" sz="2800" dirty="0">
                <a:solidFill>
                  <a:schemeClr val="dk1"/>
                </a:solidFill>
                <a:latin typeface="Calibri"/>
                <a:ea typeface="Calibri"/>
                <a:cs typeface="Calibri"/>
                <a:sym typeface="Calibri"/>
              </a:rPr>
              <a:t>h</a:t>
            </a:r>
            <a:r>
              <a:rPr lang="en-US" sz="2800" dirty="0">
                <a:solidFill>
                  <a:schemeClr val="dk1"/>
                </a:solidFill>
                <a:latin typeface="Calibri"/>
                <a:ea typeface="Calibri"/>
                <a:cs typeface="Calibri"/>
                <a:sym typeface="Calibri"/>
              </a:rPr>
              <a:t>as </a:t>
            </a:r>
            <a:r>
              <a:rPr lang="en-US" altLang="zh-CN" sz="2800" dirty="0">
                <a:solidFill>
                  <a:schemeClr val="dk1"/>
                </a:solidFill>
                <a:latin typeface="Calibri"/>
                <a:ea typeface="Calibri"/>
                <a:cs typeface="Calibri"/>
                <a:sym typeface="Calibri"/>
              </a:rPr>
              <a:t>a</a:t>
            </a:r>
            <a:r>
              <a:rPr lang="en-US" sz="2800" dirty="0">
                <a:solidFill>
                  <a:schemeClr val="dk1"/>
                </a:solidFill>
                <a:latin typeface="Calibri"/>
                <a:ea typeface="Calibri"/>
                <a:cs typeface="Calibri"/>
                <a:sym typeface="Calibri"/>
              </a:rPr>
              <a:t> </a:t>
            </a:r>
            <a:r>
              <a:rPr lang="en-US" altLang="zh-CN" sz="2800" dirty="0">
                <a:solidFill>
                  <a:schemeClr val="dk1"/>
                </a:solidFill>
                <a:latin typeface="Calibri"/>
                <a:ea typeface="Calibri"/>
                <a:cs typeface="Calibri"/>
                <a:sym typeface="Calibri"/>
              </a:rPr>
              <a:t>d</a:t>
            </a:r>
            <a:r>
              <a:rPr lang="en-US" sz="2800" dirty="0">
                <a:solidFill>
                  <a:schemeClr val="dk1"/>
                </a:solidFill>
                <a:latin typeface="Calibri"/>
                <a:ea typeface="Calibri"/>
                <a:cs typeface="Calibri"/>
                <a:sym typeface="Calibri"/>
              </a:rPr>
              <a:t>ifferent </a:t>
            </a:r>
            <a:r>
              <a:rPr lang="en-US" altLang="zh-CN" sz="2800" dirty="0">
                <a:solidFill>
                  <a:schemeClr val="dk1"/>
                </a:solidFill>
                <a:latin typeface="Calibri"/>
                <a:ea typeface="Calibri"/>
                <a:cs typeface="Calibri"/>
                <a:sym typeface="Calibri"/>
              </a:rPr>
              <a:t>c</a:t>
            </a:r>
            <a:r>
              <a:rPr lang="en-US" sz="2800" dirty="0">
                <a:solidFill>
                  <a:schemeClr val="dk1"/>
                </a:solidFill>
                <a:latin typeface="Calibri"/>
                <a:ea typeface="Calibri"/>
                <a:cs typeface="Calibri"/>
                <a:sym typeface="Calibri"/>
              </a:rPr>
              <a:t>olor </a:t>
            </a:r>
            <a:r>
              <a:rPr lang="en-US" altLang="zh-CN" sz="2800" dirty="0">
                <a:solidFill>
                  <a:schemeClr val="dk1"/>
                </a:solidFill>
                <a:latin typeface="Calibri"/>
                <a:ea typeface="Calibri"/>
                <a:cs typeface="Calibri"/>
                <a:sym typeface="Calibri"/>
              </a:rPr>
              <a:t>s</a:t>
            </a:r>
            <a:r>
              <a:rPr lang="en-US" sz="2800" dirty="0">
                <a:solidFill>
                  <a:schemeClr val="dk1"/>
                </a:solidFill>
                <a:latin typeface="Calibri"/>
                <a:ea typeface="Calibri"/>
                <a:cs typeface="Calibri"/>
                <a:sym typeface="Calibri"/>
              </a:rPr>
              <a:t>creen</a:t>
            </a:r>
            <a:r>
              <a:rPr lang="en-US" altLang="zh-CN" sz="2800" dirty="0">
                <a:solidFill>
                  <a:schemeClr val="dk1"/>
                </a:solidFill>
                <a:latin typeface="Calibri"/>
                <a:ea typeface="Calibri"/>
                <a:cs typeface="Calibri"/>
                <a:sym typeface="Calibri"/>
              </a:rPr>
              <a:t>.</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74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86" name="Group 85">
            <a:extLst>
              <a:ext uri="{FF2B5EF4-FFF2-40B4-BE49-F238E27FC236}">
                <a16:creationId xmlns:a16="http://schemas.microsoft.com/office/drawing/2014/main" id="{85264A30-ECFD-816D-DF8B-6F6A10F7A09C}"/>
              </a:ext>
            </a:extLst>
          </p:cNvPr>
          <p:cNvGrpSpPr/>
          <p:nvPr/>
        </p:nvGrpSpPr>
        <p:grpSpPr>
          <a:xfrm>
            <a:off x="1887626" y="166321"/>
            <a:ext cx="2821521" cy="6525358"/>
            <a:chOff x="1887626" y="166321"/>
            <a:chExt cx="2821521" cy="6525358"/>
          </a:xfrm>
        </p:grpSpPr>
        <p:grpSp>
          <p:nvGrpSpPr>
            <p:cNvPr id="77" name="Group 76">
              <a:extLst>
                <a:ext uri="{FF2B5EF4-FFF2-40B4-BE49-F238E27FC236}">
                  <a16:creationId xmlns:a16="http://schemas.microsoft.com/office/drawing/2014/main" id="{E7F27B39-33E7-7AE0-39CC-F53B49C3D305}"/>
                </a:ext>
              </a:extLst>
            </p:cNvPr>
            <p:cNvGrpSpPr/>
            <p:nvPr/>
          </p:nvGrpSpPr>
          <p:grpSpPr>
            <a:xfrm>
              <a:off x="2634937" y="166321"/>
              <a:ext cx="2074210" cy="6525358"/>
              <a:chOff x="1542117" y="209949"/>
              <a:chExt cx="2074210" cy="6525358"/>
            </a:xfrm>
          </p:grpSpPr>
          <p:grpSp>
            <p:nvGrpSpPr>
              <p:cNvPr id="8" name="Group 7">
                <a:extLst>
                  <a:ext uri="{FF2B5EF4-FFF2-40B4-BE49-F238E27FC236}">
                    <a16:creationId xmlns:a16="http://schemas.microsoft.com/office/drawing/2014/main" id="{761D37B9-1F89-E474-A2B3-739E23E7A7B7}"/>
                  </a:ext>
                </a:extLst>
              </p:cNvPr>
              <p:cNvGrpSpPr/>
              <p:nvPr/>
            </p:nvGrpSpPr>
            <p:grpSpPr>
              <a:xfrm>
                <a:off x="1542117" y="4252559"/>
                <a:ext cx="2074210" cy="1135212"/>
                <a:chOff x="1388203" y="219889"/>
                <a:chExt cx="3840480"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38820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CB109BAD-9B9B-70C7-51D5-0A71464880A7}"/>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46" name="Group 45">
                <a:extLst>
                  <a:ext uri="{FF2B5EF4-FFF2-40B4-BE49-F238E27FC236}">
                    <a16:creationId xmlns:a16="http://schemas.microsoft.com/office/drawing/2014/main" id="{EDE9B476-9CF0-CEA6-A7FD-76E7F20CC685}"/>
                  </a:ext>
                </a:extLst>
              </p:cNvPr>
              <p:cNvGrpSpPr/>
              <p:nvPr/>
            </p:nvGrpSpPr>
            <p:grpSpPr>
              <a:xfrm>
                <a:off x="1542117" y="209949"/>
                <a:ext cx="2074210" cy="1135212"/>
                <a:chOff x="1388203" y="219889"/>
                <a:chExt cx="3840480" cy="2032820"/>
              </a:xfrm>
            </p:grpSpPr>
            <p:grpSp>
              <p:nvGrpSpPr>
                <p:cNvPr id="47" name="Group 46">
                  <a:extLst>
                    <a:ext uri="{FF2B5EF4-FFF2-40B4-BE49-F238E27FC236}">
                      <a16:creationId xmlns:a16="http://schemas.microsoft.com/office/drawing/2014/main" id="{320A7343-4E80-F0D9-1583-2C1BFCC05C1D}"/>
                    </a:ext>
                  </a:extLst>
                </p:cNvPr>
                <p:cNvGrpSpPr/>
                <p:nvPr/>
              </p:nvGrpSpPr>
              <p:grpSpPr>
                <a:xfrm>
                  <a:off x="1388203" y="219889"/>
                  <a:ext cx="3840480" cy="2032820"/>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4200B67F-A356-9B83-8F55-DD040C3534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D9AA77B-7238-55CB-57BF-E140D16E8E49}"/>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C6530F0E-97AA-77F9-4837-DE1BBE5BCAE1}"/>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52" name="Group 51">
                <a:extLst>
                  <a:ext uri="{FF2B5EF4-FFF2-40B4-BE49-F238E27FC236}">
                    <a16:creationId xmlns:a16="http://schemas.microsoft.com/office/drawing/2014/main" id="{25DE04CA-A970-7C4F-117B-70E04615F953}"/>
                  </a:ext>
                </a:extLst>
              </p:cNvPr>
              <p:cNvGrpSpPr/>
              <p:nvPr/>
            </p:nvGrpSpPr>
            <p:grpSpPr>
              <a:xfrm>
                <a:off x="1542117" y="2905023"/>
                <a:ext cx="2074210" cy="1135212"/>
                <a:chOff x="1388203" y="219889"/>
                <a:chExt cx="3840480" cy="2032820"/>
              </a:xfrm>
            </p:grpSpPr>
            <p:grpSp>
              <p:nvGrpSpPr>
                <p:cNvPr id="53" name="Group 52">
                  <a:extLst>
                    <a:ext uri="{FF2B5EF4-FFF2-40B4-BE49-F238E27FC236}">
                      <a16:creationId xmlns:a16="http://schemas.microsoft.com/office/drawing/2014/main" id="{3F0CCC7F-7C73-0FBE-518C-DC10E0EA468A}"/>
                    </a:ext>
                  </a:extLst>
                </p:cNvPr>
                <p:cNvGrpSpPr/>
                <p:nvPr/>
              </p:nvGrpSpPr>
              <p:grpSpPr>
                <a:xfrm>
                  <a:off x="1388203" y="219889"/>
                  <a:ext cx="3840480" cy="2032820"/>
                  <a:chOff x="2980944" y="868680"/>
                  <a:chExt cx="6236208" cy="4142232"/>
                </a:xfrm>
              </p:grpSpPr>
              <p:pic>
                <p:nvPicPr>
                  <p:cNvPr id="56" name="Picture 2" descr="62+ Thousand Computer Monitor Cartoon Royalty-Free Images, Stock Photos &amp;  Pictures | Shutterstock">
                    <a:extLst>
                      <a:ext uri="{FF2B5EF4-FFF2-40B4-BE49-F238E27FC236}">
                        <a16:creationId xmlns:a16="http://schemas.microsoft.com/office/drawing/2014/main" id="{1DE817A0-65E0-9C9C-6520-D5412E986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8D0FBEAF-DC9F-4902-0FB2-666A4EBD317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E5246C31-C6F8-3BBB-E536-ECF9BE710B99}"/>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65" name="Group 64">
                <a:extLst>
                  <a:ext uri="{FF2B5EF4-FFF2-40B4-BE49-F238E27FC236}">
                    <a16:creationId xmlns:a16="http://schemas.microsoft.com/office/drawing/2014/main" id="{0B870EA2-5CA9-6145-D60A-4FD0C0BF8563}"/>
                  </a:ext>
                </a:extLst>
              </p:cNvPr>
              <p:cNvGrpSpPr/>
              <p:nvPr/>
            </p:nvGrpSpPr>
            <p:grpSpPr>
              <a:xfrm>
                <a:off x="1542117" y="5600095"/>
                <a:ext cx="2074210" cy="1135212"/>
                <a:chOff x="1388203" y="219889"/>
                <a:chExt cx="3840480" cy="2032820"/>
              </a:xfrm>
            </p:grpSpPr>
            <p:grpSp>
              <p:nvGrpSpPr>
                <p:cNvPr id="66" name="Group 65">
                  <a:extLst>
                    <a:ext uri="{FF2B5EF4-FFF2-40B4-BE49-F238E27FC236}">
                      <a16:creationId xmlns:a16="http://schemas.microsoft.com/office/drawing/2014/main" id="{626AB7DD-1B3A-2993-EB9F-4DC3C1D2C7F9}"/>
                    </a:ext>
                  </a:extLst>
                </p:cNvPr>
                <p:cNvGrpSpPr/>
                <p:nvPr/>
              </p:nvGrpSpPr>
              <p:grpSpPr>
                <a:xfrm>
                  <a:off x="1388203" y="219889"/>
                  <a:ext cx="3840480" cy="2032820"/>
                  <a:chOff x="2980944" y="868680"/>
                  <a:chExt cx="6236208" cy="4142232"/>
                </a:xfrm>
              </p:grpSpPr>
              <p:pic>
                <p:nvPicPr>
                  <p:cNvPr id="69" name="Picture 2" descr="62+ Thousand Computer Monitor Cartoon Royalty-Free Images, Stock Photos &amp;  Pictures | Shutterstock">
                    <a:extLst>
                      <a:ext uri="{FF2B5EF4-FFF2-40B4-BE49-F238E27FC236}">
                        <a16:creationId xmlns:a16="http://schemas.microsoft.com/office/drawing/2014/main" id="{30D45D71-5EF3-A818-0307-4162ABF41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934294CC-D952-3F4E-2182-8EE0550059B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652048EA-1D6A-0A78-6547-3B78AB89B05C}"/>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71" name="Group 70">
                <a:extLst>
                  <a:ext uri="{FF2B5EF4-FFF2-40B4-BE49-F238E27FC236}">
                    <a16:creationId xmlns:a16="http://schemas.microsoft.com/office/drawing/2014/main" id="{2932C11E-9144-07AD-669E-7517D4CF6C6E}"/>
                  </a:ext>
                </a:extLst>
              </p:cNvPr>
              <p:cNvGrpSpPr/>
              <p:nvPr/>
            </p:nvGrpSpPr>
            <p:grpSpPr>
              <a:xfrm>
                <a:off x="1542117" y="1557486"/>
                <a:ext cx="2074210" cy="1135212"/>
                <a:chOff x="1388203" y="219889"/>
                <a:chExt cx="3840480" cy="2032820"/>
              </a:xfrm>
            </p:grpSpPr>
            <p:grpSp>
              <p:nvGrpSpPr>
                <p:cNvPr id="72" name="Group 71">
                  <a:extLst>
                    <a:ext uri="{FF2B5EF4-FFF2-40B4-BE49-F238E27FC236}">
                      <a16:creationId xmlns:a16="http://schemas.microsoft.com/office/drawing/2014/main" id="{2AD2162B-A4AA-751D-69B2-03514A49952D}"/>
                    </a:ext>
                  </a:extLst>
                </p:cNvPr>
                <p:cNvGrpSpPr/>
                <p:nvPr/>
              </p:nvGrpSpPr>
              <p:grpSpPr>
                <a:xfrm>
                  <a:off x="1388203" y="219889"/>
                  <a:ext cx="3840480" cy="2032820"/>
                  <a:chOff x="2980944" y="868680"/>
                  <a:chExt cx="6236208" cy="4142232"/>
                </a:xfrm>
              </p:grpSpPr>
              <p:pic>
                <p:nvPicPr>
                  <p:cNvPr id="75" name="Picture 2" descr="62+ Thousand Computer Monitor Cartoon Royalty-Free Images, Stock Photos &amp;  Pictures | Shutterstock">
                    <a:extLst>
                      <a:ext uri="{FF2B5EF4-FFF2-40B4-BE49-F238E27FC236}">
                        <a16:creationId xmlns:a16="http://schemas.microsoft.com/office/drawing/2014/main" id="{361AE3E2-336E-7C41-1BB7-86B1B647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26D21E70-968F-F0A2-A3F2-6EE0FD43CC07}"/>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FB2A0540-D669-C35A-BD9B-9470EC6F4C10}"/>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sp>
          <p:nvSpPr>
            <p:cNvPr id="80" name="TextBox 79">
              <a:extLst>
                <a:ext uri="{FF2B5EF4-FFF2-40B4-BE49-F238E27FC236}">
                  <a16:creationId xmlns:a16="http://schemas.microsoft.com/office/drawing/2014/main" id="{AB84365C-76EB-C87A-1DF1-B6E17333A19A}"/>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82" name="TextBox 81">
              <a:extLst>
                <a:ext uri="{FF2B5EF4-FFF2-40B4-BE49-F238E27FC236}">
                  <a16:creationId xmlns:a16="http://schemas.microsoft.com/office/drawing/2014/main" id="{2AFB9BC9-B976-A661-62A3-959F370C0E0E}"/>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83" name="TextBox 82">
              <a:extLst>
                <a:ext uri="{FF2B5EF4-FFF2-40B4-BE49-F238E27FC236}">
                  <a16:creationId xmlns:a16="http://schemas.microsoft.com/office/drawing/2014/main" id="{D8275100-1CCF-D9E4-AED5-9A7B27C2D65E}"/>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84" name="TextBox 83">
              <a:extLst>
                <a:ext uri="{FF2B5EF4-FFF2-40B4-BE49-F238E27FC236}">
                  <a16:creationId xmlns:a16="http://schemas.microsoft.com/office/drawing/2014/main" id="{FA1AF776-3D59-D6EA-A63E-159CEB281659}"/>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85" name="TextBox 84">
              <a:extLst>
                <a:ext uri="{FF2B5EF4-FFF2-40B4-BE49-F238E27FC236}">
                  <a16:creationId xmlns:a16="http://schemas.microsoft.com/office/drawing/2014/main" id="{B6E37BD1-CF0F-6126-FD9E-C432A3FD3E40}"/>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grpSp>
      <p:sp>
        <p:nvSpPr>
          <p:cNvPr id="87" name="Rectangle 86">
            <a:extLst>
              <a:ext uri="{FF2B5EF4-FFF2-40B4-BE49-F238E27FC236}">
                <a16:creationId xmlns:a16="http://schemas.microsoft.com/office/drawing/2014/main" id="{A8F1DF8C-48B5-17F9-237D-083AD64B2E5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8" name="Rectangle 87">
            <a:extLst>
              <a:ext uri="{FF2B5EF4-FFF2-40B4-BE49-F238E27FC236}">
                <a16:creationId xmlns:a16="http://schemas.microsoft.com/office/drawing/2014/main" id="{DBEB8712-1B65-A884-08AB-E11CD6519D15}"/>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9" name="Rectangle 88">
            <a:extLst>
              <a:ext uri="{FF2B5EF4-FFF2-40B4-BE49-F238E27FC236}">
                <a16:creationId xmlns:a16="http://schemas.microsoft.com/office/drawing/2014/main" id="{C7AC50C4-C94A-3533-368F-D42FE2CC1B49}"/>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0" name="Rectangle 89">
            <a:extLst>
              <a:ext uri="{FF2B5EF4-FFF2-40B4-BE49-F238E27FC236}">
                <a16:creationId xmlns:a16="http://schemas.microsoft.com/office/drawing/2014/main" id="{121DB7CF-96B4-52E0-C3ED-F48707C11BD7}"/>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1" name="Rectangle 90">
            <a:extLst>
              <a:ext uri="{FF2B5EF4-FFF2-40B4-BE49-F238E27FC236}">
                <a16:creationId xmlns:a16="http://schemas.microsoft.com/office/drawing/2014/main" id="{EAE9F56C-E36F-63F4-390D-D863E8FE13C7}"/>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2" name="TextBox 91">
            <a:extLst>
              <a:ext uri="{FF2B5EF4-FFF2-40B4-BE49-F238E27FC236}">
                <a16:creationId xmlns:a16="http://schemas.microsoft.com/office/drawing/2014/main" id="{B56AA81F-48EC-3778-868D-6D6578DA0C4E}"/>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93" name="TextBox 92">
            <a:extLst>
              <a:ext uri="{FF2B5EF4-FFF2-40B4-BE49-F238E27FC236}">
                <a16:creationId xmlns:a16="http://schemas.microsoft.com/office/drawing/2014/main" id="{5EE7E4AE-169B-6528-351B-2FAFABA26602}"/>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110986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523220"/>
          </a:xfrm>
          <a:prstGeom prst="rect">
            <a:avLst/>
          </a:prstGeom>
          <a:solidFill>
            <a:schemeClr val="accent4">
              <a:lumMod val="20000"/>
              <a:lumOff val="80000"/>
            </a:schemeClr>
          </a:solidFill>
        </p:spPr>
        <p:txBody>
          <a:bodyPr wrap="square" rtlCol="0">
            <a:spAutoFit/>
          </a:bodyPr>
          <a:lstStyle/>
          <a:p>
            <a:pPr algn="ctr"/>
            <a:r>
              <a:rPr lang="en-US" sz="2800" b="1" dirty="0"/>
              <a:t>One color card always wins!</a:t>
            </a: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86" name="Group 85">
            <a:extLst>
              <a:ext uri="{FF2B5EF4-FFF2-40B4-BE49-F238E27FC236}">
                <a16:creationId xmlns:a16="http://schemas.microsoft.com/office/drawing/2014/main" id="{85264A30-ECFD-816D-DF8B-6F6A10F7A09C}"/>
              </a:ext>
            </a:extLst>
          </p:cNvPr>
          <p:cNvGrpSpPr/>
          <p:nvPr/>
        </p:nvGrpSpPr>
        <p:grpSpPr>
          <a:xfrm>
            <a:off x="1887626" y="166321"/>
            <a:ext cx="2821521" cy="6525358"/>
            <a:chOff x="1887626" y="166321"/>
            <a:chExt cx="2821521" cy="6525358"/>
          </a:xfrm>
        </p:grpSpPr>
        <p:grpSp>
          <p:nvGrpSpPr>
            <p:cNvPr id="77" name="Group 76">
              <a:extLst>
                <a:ext uri="{FF2B5EF4-FFF2-40B4-BE49-F238E27FC236}">
                  <a16:creationId xmlns:a16="http://schemas.microsoft.com/office/drawing/2014/main" id="{E7F27B39-33E7-7AE0-39CC-F53B49C3D305}"/>
                </a:ext>
              </a:extLst>
            </p:cNvPr>
            <p:cNvGrpSpPr/>
            <p:nvPr/>
          </p:nvGrpSpPr>
          <p:grpSpPr>
            <a:xfrm>
              <a:off x="2634937" y="166321"/>
              <a:ext cx="2074210" cy="6525358"/>
              <a:chOff x="1542117" y="209949"/>
              <a:chExt cx="2074210" cy="6525358"/>
            </a:xfrm>
          </p:grpSpPr>
          <p:grpSp>
            <p:nvGrpSpPr>
              <p:cNvPr id="8" name="Group 7">
                <a:extLst>
                  <a:ext uri="{FF2B5EF4-FFF2-40B4-BE49-F238E27FC236}">
                    <a16:creationId xmlns:a16="http://schemas.microsoft.com/office/drawing/2014/main" id="{761D37B9-1F89-E474-A2B3-739E23E7A7B7}"/>
                  </a:ext>
                </a:extLst>
              </p:cNvPr>
              <p:cNvGrpSpPr/>
              <p:nvPr/>
            </p:nvGrpSpPr>
            <p:grpSpPr>
              <a:xfrm>
                <a:off x="1542117" y="4252559"/>
                <a:ext cx="2074210" cy="1135212"/>
                <a:chOff x="1388203" y="219889"/>
                <a:chExt cx="3840480"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38820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CB109BAD-9B9B-70C7-51D5-0A71464880A7}"/>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46" name="Group 45">
                <a:extLst>
                  <a:ext uri="{FF2B5EF4-FFF2-40B4-BE49-F238E27FC236}">
                    <a16:creationId xmlns:a16="http://schemas.microsoft.com/office/drawing/2014/main" id="{EDE9B476-9CF0-CEA6-A7FD-76E7F20CC685}"/>
                  </a:ext>
                </a:extLst>
              </p:cNvPr>
              <p:cNvGrpSpPr/>
              <p:nvPr/>
            </p:nvGrpSpPr>
            <p:grpSpPr>
              <a:xfrm>
                <a:off x="1542117" y="209949"/>
                <a:ext cx="2074210" cy="1135212"/>
                <a:chOff x="1388203" y="219889"/>
                <a:chExt cx="3840480" cy="2032820"/>
              </a:xfrm>
            </p:grpSpPr>
            <p:grpSp>
              <p:nvGrpSpPr>
                <p:cNvPr id="47" name="Group 46">
                  <a:extLst>
                    <a:ext uri="{FF2B5EF4-FFF2-40B4-BE49-F238E27FC236}">
                      <a16:creationId xmlns:a16="http://schemas.microsoft.com/office/drawing/2014/main" id="{320A7343-4E80-F0D9-1583-2C1BFCC05C1D}"/>
                    </a:ext>
                  </a:extLst>
                </p:cNvPr>
                <p:cNvGrpSpPr/>
                <p:nvPr/>
              </p:nvGrpSpPr>
              <p:grpSpPr>
                <a:xfrm>
                  <a:off x="1388203" y="219889"/>
                  <a:ext cx="3840480" cy="2032820"/>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4200B67F-A356-9B83-8F55-DD040C3534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D9AA77B-7238-55CB-57BF-E140D16E8E49}"/>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C6530F0E-97AA-77F9-4837-DE1BBE5BCAE1}"/>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52" name="Group 51">
                <a:extLst>
                  <a:ext uri="{FF2B5EF4-FFF2-40B4-BE49-F238E27FC236}">
                    <a16:creationId xmlns:a16="http://schemas.microsoft.com/office/drawing/2014/main" id="{25DE04CA-A970-7C4F-117B-70E04615F953}"/>
                  </a:ext>
                </a:extLst>
              </p:cNvPr>
              <p:cNvGrpSpPr/>
              <p:nvPr/>
            </p:nvGrpSpPr>
            <p:grpSpPr>
              <a:xfrm>
                <a:off x="1542117" y="2905023"/>
                <a:ext cx="2074210" cy="1135212"/>
                <a:chOff x="1388203" y="219889"/>
                <a:chExt cx="3840480" cy="2032820"/>
              </a:xfrm>
            </p:grpSpPr>
            <p:grpSp>
              <p:nvGrpSpPr>
                <p:cNvPr id="53" name="Group 52">
                  <a:extLst>
                    <a:ext uri="{FF2B5EF4-FFF2-40B4-BE49-F238E27FC236}">
                      <a16:creationId xmlns:a16="http://schemas.microsoft.com/office/drawing/2014/main" id="{3F0CCC7F-7C73-0FBE-518C-DC10E0EA468A}"/>
                    </a:ext>
                  </a:extLst>
                </p:cNvPr>
                <p:cNvGrpSpPr/>
                <p:nvPr/>
              </p:nvGrpSpPr>
              <p:grpSpPr>
                <a:xfrm>
                  <a:off x="1388203" y="219889"/>
                  <a:ext cx="3840480" cy="2032820"/>
                  <a:chOff x="2980944" y="868680"/>
                  <a:chExt cx="6236208" cy="4142232"/>
                </a:xfrm>
              </p:grpSpPr>
              <p:pic>
                <p:nvPicPr>
                  <p:cNvPr id="56" name="Picture 2" descr="62+ Thousand Computer Monitor Cartoon Royalty-Free Images, Stock Photos &amp;  Pictures | Shutterstock">
                    <a:extLst>
                      <a:ext uri="{FF2B5EF4-FFF2-40B4-BE49-F238E27FC236}">
                        <a16:creationId xmlns:a16="http://schemas.microsoft.com/office/drawing/2014/main" id="{1DE817A0-65E0-9C9C-6520-D5412E986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8D0FBEAF-DC9F-4902-0FB2-666A4EBD317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E5246C31-C6F8-3BBB-E536-ECF9BE710B99}"/>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65" name="Group 64">
                <a:extLst>
                  <a:ext uri="{FF2B5EF4-FFF2-40B4-BE49-F238E27FC236}">
                    <a16:creationId xmlns:a16="http://schemas.microsoft.com/office/drawing/2014/main" id="{0B870EA2-5CA9-6145-D60A-4FD0C0BF8563}"/>
                  </a:ext>
                </a:extLst>
              </p:cNvPr>
              <p:cNvGrpSpPr/>
              <p:nvPr/>
            </p:nvGrpSpPr>
            <p:grpSpPr>
              <a:xfrm>
                <a:off x="1542117" y="5600095"/>
                <a:ext cx="2074210" cy="1135212"/>
                <a:chOff x="1388203" y="219889"/>
                <a:chExt cx="3840480" cy="2032820"/>
              </a:xfrm>
            </p:grpSpPr>
            <p:grpSp>
              <p:nvGrpSpPr>
                <p:cNvPr id="66" name="Group 65">
                  <a:extLst>
                    <a:ext uri="{FF2B5EF4-FFF2-40B4-BE49-F238E27FC236}">
                      <a16:creationId xmlns:a16="http://schemas.microsoft.com/office/drawing/2014/main" id="{626AB7DD-1B3A-2993-EB9F-4DC3C1D2C7F9}"/>
                    </a:ext>
                  </a:extLst>
                </p:cNvPr>
                <p:cNvGrpSpPr/>
                <p:nvPr/>
              </p:nvGrpSpPr>
              <p:grpSpPr>
                <a:xfrm>
                  <a:off x="1388203" y="219889"/>
                  <a:ext cx="3840480" cy="2032820"/>
                  <a:chOff x="2980944" y="868680"/>
                  <a:chExt cx="6236208" cy="4142232"/>
                </a:xfrm>
              </p:grpSpPr>
              <p:pic>
                <p:nvPicPr>
                  <p:cNvPr id="69" name="Picture 2" descr="62+ Thousand Computer Monitor Cartoon Royalty-Free Images, Stock Photos &amp;  Pictures | Shutterstock">
                    <a:extLst>
                      <a:ext uri="{FF2B5EF4-FFF2-40B4-BE49-F238E27FC236}">
                        <a16:creationId xmlns:a16="http://schemas.microsoft.com/office/drawing/2014/main" id="{30D45D71-5EF3-A818-0307-4162ABF41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934294CC-D952-3F4E-2182-8EE0550059B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652048EA-1D6A-0A78-6547-3B78AB89B05C}"/>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71" name="Group 70">
                <a:extLst>
                  <a:ext uri="{FF2B5EF4-FFF2-40B4-BE49-F238E27FC236}">
                    <a16:creationId xmlns:a16="http://schemas.microsoft.com/office/drawing/2014/main" id="{2932C11E-9144-07AD-669E-7517D4CF6C6E}"/>
                  </a:ext>
                </a:extLst>
              </p:cNvPr>
              <p:cNvGrpSpPr/>
              <p:nvPr/>
            </p:nvGrpSpPr>
            <p:grpSpPr>
              <a:xfrm>
                <a:off x="1542117" y="1557486"/>
                <a:ext cx="2074210" cy="1135212"/>
                <a:chOff x="1388203" y="219889"/>
                <a:chExt cx="3840480" cy="2032820"/>
              </a:xfrm>
            </p:grpSpPr>
            <p:grpSp>
              <p:nvGrpSpPr>
                <p:cNvPr id="72" name="Group 71">
                  <a:extLst>
                    <a:ext uri="{FF2B5EF4-FFF2-40B4-BE49-F238E27FC236}">
                      <a16:creationId xmlns:a16="http://schemas.microsoft.com/office/drawing/2014/main" id="{2AD2162B-A4AA-751D-69B2-03514A49952D}"/>
                    </a:ext>
                  </a:extLst>
                </p:cNvPr>
                <p:cNvGrpSpPr/>
                <p:nvPr/>
              </p:nvGrpSpPr>
              <p:grpSpPr>
                <a:xfrm>
                  <a:off x="1388203" y="219889"/>
                  <a:ext cx="3840480" cy="2032820"/>
                  <a:chOff x="2980944" y="868680"/>
                  <a:chExt cx="6236208" cy="4142232"/>
                </a:xfrm>
              </p:grpSpPr>
              <p:pic>
                <p:nvPicPr>
                  <p:cNvPr id="75" name="Picture 2" descr="62+ Thousand Computer Monitor Cartoon Royalty-Free Images, Stock Photos &amp;  Pictures | Shutterstock">
                    <a:extLst>
                      <a:ext uri="{FF2B5EF4-FFF2-40B4-BE49-F238E27FC236}">
                        <a16:creationId xmlns:a16="http://schemas.microsoft.com/office/drawing/2014/main" id="{361AE3E2-336E-7C41-1BB7-86B1B647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26D21E70-968F-F0A2-A3F2-6EE0FD43CC07}"/>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FB2A0540-D669-C35A-BD9B-9470EC6F4C10}"/>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sp>
          <p:nvSpPr>
            <p:cNvPr id="80" name="TextBox 79">
              <a:extLst>
                <a:ext uri="{FF2B5EF4-FFF2-40B4-BE49-F238E27FC236}">
                  <a16:creationId xmlns:a16="http://schemas.microsoft.com/office/drawing/2014/main" id="{AB84365C-76EB-C87A-1DF1-B6E17333A19A}"/>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82" name="TextBox 81">
              <a:extLst>
                <a:ext uri="{FF2B5EF4-FFF2-40B4-BE49-F238E27FC236}">
                  <a16:creationId xmlns:a16="http://schemas.microsoft.com/office/drawing/2014/main" id="{2AFB9BC9-B976-A661-62A3-959F370C0E0E}"/>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83" name="TextBox 82">
              <a:extLst>
                <a:ext uri="{FF2B5EF4-FFF2-40B4-BE49-F238E27FC236}">
                  <a16:creationId xmlns:a16="http://schemas.microsoft.com/office/drawing/2014/main" id="{D8275100-1CCF-D9E4-AED5-9A7B27C2D65E}"/>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84" name="TextBox 83">
              <a:extLst>
                <a:ext uri="{FF2B5EF4-FFF2-40B4-BE49-F238E27FC236}">
                  <a16:creationId xmlns:a16="http://schemas.microsoft.com/office/drawing/2014/main" id="{FA1AF776-3D59-D6EA-A63E-159CEB281659}"/>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85" name="TextBox 84">
              <a:extLst>
                <a:ext uri="{FF2B5EF4-FFF2-40B4-BE49-F238E27FC236}">
                  <a16:creationId xmlns:a16="http://schemas.microsoft.com/office/drawing/2014/main" id="{B6E37BD1-CF0F-6126-FD9E-C432A3FD3E40}"/>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grpSp>
      <p:sp>
        <p:nvSpPr>
          <p:cNvPr id="87" name="Rectangle 86">
            <a:extLst>
              <a:ext uri="{FF2B5EF4-FFF2-40B4-BE49-F238E27FC236}">
                <a16:creationId xmlns:a16="http://schemas.microsoft.com/office/drawing/2014/main" id="{A8F1DF8C-48B5-17F9-237D-083AD64B2E5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8" name="Rectangle 87">
            <a:extLst>
              <a:ext uri="{FF2B5EF4-FFF2-40B4-BE49-F238E27FC236}">
                <a16:creationId xmlns:a16="http://schemas.microsoft.com/office/drawing/2014/main" id="{DBEB8712-1B65-A884-08AB-E11CD6519D15}"/>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9" name="Rectangle 88">
            <a:extLst>
              <a:ext uri="{FF2B5EF4-FFF2-40B4-BE49-F238E27FC236}">
                <a16:creationId xmlns:a16="http://schemas.microsoft.com/office/drawing/2014/main" id="{C7AC50C4-C94A-3533-368F-D42FE2CC1B49}"/>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0" name="Rectangle 89">
            <a:extLst>
              <a:ext uri="{FF2B5EF4-FFF2-40B4-BE49-F238E27FC236}">
                <a16:creationId xmlns:a16="http://schemas.microsoft.com/office/drawing/2014/main" id="{121DB7CF-96B4-52E0-C3ED-F48707C11BD7}"/>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1" name="Rectangle 90">
            <a:extLst>
              <a:ext uri="{FF2B5EF4-FFF2-40B4-BE49-F238E27FC236}">
                <a16:creationId xmlns:a16="http://schemas.microsoft.com/office/drawing/2014/main" id="{EAE9F56C-E36F-63F4-390D-D863E8FE13C7}"/>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92" name="TextBox 91">
            <a:extLst>
              <a:ext uri="{FF2B5EF4-FFF2-40B4-BE49-F238E27FC236}">
                <a16:creationId xmlns:a16="http://schemas.microsoft.com/office/drawing/2014/main" id="{B56AA81F-48EC-3778-868D-6D6578DA0C4E}"/>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93" name="TextBox 92">
            <a:extLst>
              <a:ext uri="{FF2B5EF4-FFF2-40B4-BE49-F238E27FC236}">
                <a16:creationId xmlns:a16="http://schemas.microsoft.com/office/drawing/2014/main" id="{5EE7E4AE-169B-6528-351B-2FAFABA26602}"/>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87705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6" name="Group 5">
            <a:extLst>
              <a:ext uri="{FF2B5EF4-FFF2-40B4-BE49-F238E27FC236}">
                <a16:creationId xmlns:a16="http://schemas.microsoft.com/office/drawing/2014/main" id="{C6C74E76-040D-70DA-C4D9-118AB76BFE55}"/>
              </a:ext>
            </a:extLst>
          </p:cNvPr>
          <p:cNvGrpSpPr/>
          <p:nvPr/>
        </p:nvGrpSpPr>
        <p:grpSpPr>
          <a:xfrm>
            <a:off x="2634937" y="166321"/>
            <a:ext cx="2074210" cy="6525358"/>
            <a:chOff x="2634937" y="166321"/>
            <a:chExt cx="2074210" cy="6525358"/>
          </a:xfrm>
        </p:grpSpPr>
        <p:grpSp>
          <p:nvGrpSpPr>
            <p:cNvPr id="7" name="Group 6">
              <a:extLst>
                <a:ext uri="{FF2B5EF4-FFF2-40B4-BE49-F238E27FC236}">
                  <a16:creationId xmlns:a16="http://schemas.microsoft.com/office/drawing/2014/main" id="{B5B87A9E-1A81-1555-6C6A-2791B85430A4}"/>
                </a:ext>
              </a:extLst>
            </p:cNvPr>
            <p:cNvGrpSpPr/>
            <p:nvPr/>
          </p:nvGrpSpPr>
          <p:grpSpPr>
            <a:xfrm>
              <a:off x="2634937" y="166321"/>
              <a:ext cx="2074210" cy="6525358"/>
              <a:chOff x="1542117" y="209949"/>
              <a:chExt cx="2074210" cy="6525358"/>
            </a:xfrm>
          </p:grpSpPr>
          <p:grpSp>
            <p:nvGrpSpPr>
              <p:cNvPr id="37" name="Group 36">
                <a:extLst>
                  <a:ext uri="{FF2B5EF4-FFF2-40B4-BE49-F238E27FC236}">
                    <a16:creationId xmlns:a16="http://schemas.microsoft.com/office/drawing/2014/main" id="{A2A77BD5-F83E-A0E4-372E-B78504129848}"/>
                  </a:ext>
                </a:extLst>
              </p:cNvPr>
              <p:cNvGrpSpPr/>
              <p:nvPr/>
            </p:nvGrpSpPr>
            <p:grpSpPr>
              <a:xfrm>
                <a:off x="1542117" y="4252559"/>
                <a:ext cx="2074210" cy="1135212"/>
                <a:chOff x="2980944" y="868680"/>
                <a:chExt cx="6236208" cy="4142232"/>
              </a:xfrm>
            </p:grpSpPr>
            <p:pic>
              <p:nvPicPr>
                <p:cNvPr id="39" name="Picture 2" descr="62+ Thousand Computer Monitor Cartoon Royalty-Free Images, Stock Photos &amp;  Pictures | Shutterstock">
                  <a:extLst>
                    <a:ext uri="{FF2B5EF4-FFF2-40B4-BE49-F238E27FC236}">
                      <a16:creationId xmlns:a16="http://schemas.microsoft.com/office/drawing/2014/main" id="{3B2192E0-98FF-1E35-E039-F52EEC6359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6E3C9F55-F6C4-BFBE-2015-79636992A7F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7300591B-F2EE-CA2C-5446-BD23EC0408FE}"/>
                  </a:ext>
                </a:extLst>
              </p:cNvPr>
              <p:cNvGrpSpPr/>
              <p:nvPr/>
            </p:nvGrpSpPr>
            <p:grpSpPr>
              <a:xfrm>
                <a:off x="1542117" y="209949"/>
                <a:ext cx="2074210" cy="1135212"/>
                <a:chOff x="1388203" y="219889"/>
                <a:chExt cx="3840480" cy="2032820"/>
              </a:xfrm>
            </p:grpSpPr>
            <p:grpSp>
              <p:nvGrpSpPr>
                <p:cNvPr id="33" name="Group 32">
                  <a:extLst>
                    <a:ext uri="{FF2B5EF4-FFF2-40B4-BE49-F238E27FC236}">
                      <a16:creationId xmlns:a16="http://schemas.microsoft.com/office/drawing/2014/main" id="{BD7EC5A9-CD93-4EB8-B7AA-B810F14024B4}"/>
                    </a:ext>
                  </a:extLst>
                </p:cNvPr>
                <p:cNvGrpSpPr/>
                <p:nvPr/>
              </p:nvGrpSpPr>
              <p:grpSpPr>
                <a:xfrm>
                  <a:off x="1388203" y="219889"/>
                  <a:ext cx="3840480" cy="2032820"/>
                  <a:chOff x="2980944" y="868680"/>
                  <a:chExt cx="6236208" cy="4142232"/>
                </a:xfrm>
              </p:grpSpPr>
              <p:pic>
                <p:nvPicPr>
                  <p:cNvPr id="35" name="Picture 2" descr="62+ Thousand Computer Monitor Cartoon Royalty-Free Images, Stock Photos &amp;  Pictures | Shutterstock">
                    <a:extLst>
                      <a:ext uri="{FF2B5EF4-FFF2-40B4-BE49-F238E27FC236}">
                        <a16:creationId xmlns:a16="http://schemas.microsoft.com/office/drawing/2014/main" id="{45439A77-F4DE-1A4F-3A0F-685E7A3E7C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BC4677F-C814-A976-8753-0E59331D4AC9}"/>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4078C48-70A3-C4C7-022D-ADAD8C262FEE}"/>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29" name="Group 28">
                <a:extLst>
                  <a:ext uri="{FF2B5EF4-FFF2-40B4-BE49-F238E27FC236}">
                    <a16:creationId xmlns:a16="http://schemas.microsoft.com/office/drawing/2014/main" id="{51F880FD-0C1D-9587-E913-C46AFC9A9196}"/>
                  </a:ext>
                </a:extLst>
              </p:cNvPr>
              <p:cNvGrpSpPr/>
              <p:nvPr/>
            </p:nvGrpSpPr>
            <p:grpSpPr>
              <a:xfrm>
                <a:off x="1542117" y="2905023"/>
                <a:ext cx="2074210" cy="1135212"/>
                <a:chOff x="2980944" y="868680"/>
                <a:chExt cx="6236208" cy="4142232"/>
              </a:xfrm>
            </p:grpSpPr>
            <p:pic>
              <p:nvPicPr>
                <p:cNvPr id="31" name="Picture 2" descr="62+ Thousand Computer Monitor Cartoon Royalty-Free Images, Stock Photos &amp;  Pictures | Shutterstock">
                  <a:extLst>
                    <a:ext uri="{FF2B5EF4-FFF2-40B4-BE49-F238E27FC236}">
                      <a16:creationId xmlns:a16="http://schemas.microsoft.com/office/drawing/2014/main" id="{0CFD3DB4-C09D-149E-7EF8-390F80B801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9AF91B35-39AA-1ADB-E2BB-3536E8EB698B}"/>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8EB35CF-3554-226F-253F-D71ED5EA0E60}"/>
                  </a:ext>
                </a:extLst>
              </p:cNvPr>
              <p:cNvGrpSpPr/>
              <p:nvPr/>
            </p:nvGrpSpPr>
            <p:grpSpPr>
              <a:xfrm>
                <a:off x="1542117" y="5600095"/>
                <a:ext cx="2074210" cy="1135212"/>
                <a:chOff x="2980944" y="868680"/>
                <a:chExt cx="6236208" cy="4142232"/>
              </a:xfrm>
            </p:grpSpPr>
            <p:pic>
              <p:nvPicPr>
                <p:cNvPr id="27" name="Picture 2" descr="62+ Thousand Computer Monitor Cartoon Royalty-Free Images, Stock Photos &amp;  Pictures | Shutterstock">
                  <a:extLst>
                    <a:ext uri="{FF2B5EF4-FFF2-40B4-BE49-F238E27FC236}">
                      <a16:creationId xmlns:a16="http://schemas.microsoft.com/office/drawing/2014/main" id="{A1AC64A1-9F8C-30BC-B08F-1A4493110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67E31DD-4845-2E2A-9E14-EE2539514D3E}"/>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6C25F2A9-0912-C1AA-9283-9F308535E76A}"/>
                  </a:ext>
                </a:extLst>
              </p:cNvPr>
              <p:cNvGrpSpPr/>
              <p:nvPr/>
            </p:nvGrpSpPr>
            <p:grpSpPr>
              <a:xfrm>
                <a:off x="1542117" y="1557486"/>
                <a:ext cx="2074210" cy="1135212"/>
                <a:chOff x="1388203" y="219889"/>
                <a:chExt cx="3840480" cy="2032820"/>
              </a:xfrm>
            </p:grpSpPr>
            <p:grpSp>
              <p:nvGrpSpPr>
                <p:cNvPr id="21" name="Group 20">
                  <a:extLst>
                    <a:ext uri="{FF2B5EF4-FFF2-40B4-BE49-F238E27FC236}">
                      <a16:creationId xmlns:a16="http://schemas.microsoft.com/office/drawing/2014/main" id="{5C220174-A467-B263-8E93-E2B0706DCAE0}"/>
                    </a:ext>
                  </a:extLst>
                </p:cNvPr>
                <p:cNvGrpSpPr/>
                <p:nvPr/>
              </p:nvGrpSpPr>
              <p:grpSpPr>
                <a:xfrm>
                  <a:off x="1388203" y="219889"/>
                  <a:ext cx="3840480" cy="2032820"/>
                  <a:chOff x="2980944" y="868680"/>
                  <a:chExt cx="6236208" cy="4142232"/>
                </a:xfrm>
              </p:grpSpPr>
              <p:pic>
                <p:nvPicPr>
                  <p:cNvPr id="23" name="Picture 2" descr="62+ Thousand Computer Monitor Cartoon Royalty-Free Images, Stock Photos &amp;  Pictures | Shutterstock">
                    <a:extLst>
                      <a:ext uri="{FF2B5EF4-FFF2-40B4-BE49-F238E27FC236}">
                        <a16:creationId xmlns:a16="http://schemas.microsoft.com/office/drawing/2014/main" id="{85E7E7A8-401E-A035-E4B7-562B33A21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DBE8B02-E1F4-685B-2557-1DA20FA918AE}"/>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805E252-0468-8A26-120A-2618339B452A}"/>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sp>
          <p:nvSpPr>
            <p:cNvPr id="9" name="Rectangle 8">
              <a:extLst>
                <a:ext uri="{FF2B5EF4-FFF2-40B4-BE49-F238E27FC236}">
                  <a16:creationId xmlns:a16="http://schemas.microsoft.com/office/drawing/2014/main" id="{A54ED426-258C-393E-B213-8074ECA35342}"/>
                </a:ext>
              </a:extLst>
            </p:cNvPr>
            <p:cNvSpPr/>
            <p:nvPr/>
          </p:nvSpPr>
          <p:spPr>
            <a:xfrm>
              <a:off x="3944015" y="441948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1" name="Rectangle 10">
              <a:extLst>
                <a:ext uri="{FF2B5EF4-FFF2-40B4-BE49-F238E27FC236}">
                  <a16:creationId xmlns:a16="http://schemas.microsoft.com/office/drawing/2014/main" id="{CCC04B99-49DB-6A8F-7456-7164C78EE237}"/>
                </a:ext>
              </a:extLst>
            </p:cNvPr>
            <p:cNvSpPr/>
            <p:nvPr/>
          </p:nvSpPr>
          <p:spPr>
            <a:xfrm>
              <a:off x="3944015" y="3071948"/>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2" name="Rectangle 11">
              <a:extLst>
                <a:ext uri="{FF2B5EF4-FFF2-40B4-BE49-F238E27FC236}">
                  <a16:creationId xmlns:a16="http://schemas.microsoft.com/office/drawing/2014/main" id="{2027123F-D37D-618A-D08A-E93F7EAF5C1D}"/>
                </a:ext>
              </a:extLst>
            </p:cNvPr>
            <p:cNvSpPr/>
            <p:nvPr/>
          </p:nvSpPr>
          <p:spPr>
            <a:xfrm>
              <a:off x="3944015" y="5767020"/>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
        <p:nvSpPr>
          <p:cNvPr id="41" name="TextBox 40">
            <a:extLst>
              <a:ext uri="{FF2B5EF4-FFF2-40B4-BE49-F238E27FC236}">
                <a16:creationId xmlns:a16="http://schemas.microsoft.com/office/drawing/2014/main" id="{89E5EF60-8DCB-13F0-5366-FB185A72D6BD}"/>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42" name="TextBox 41">
            <a:extLst>
              <a:ext uri="{FF2B5EF4-FFF2-40B4-BE49-F238E27FC236}">
                <a16:creationId xmlns:a16="http://schemas.microsoft.com/office/drawing/2014/main" id="{F11BFF09-8D6D-A831-5FD5-EAC6041D35B5}"/>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43" name="TextBox 42">
            <a:extLst>
              <a:ext uri="{FF2B5EF4-FFF2-40B4-BE49-F238E27FC236}">
                <a16:creationId xmlns:a16="http://schemas.microsoft.com/office/drawing/2014/main" id="{707AA31B-8CCB-EA0E-F256-5CCE07FAA8DA}"/>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44" name="TextBox 43">
            <a:extLst>
              <a:ext uri="{FF2B5EF4-FFF2-40B4-BE49-F238E27FC236}">
                <a16:creationId xmlns:a16="http://schemas.microsoft.com/office/drawing/2014/main" id="{E08089CE-C05D-D129-23B8-9A7000EE433E}"/>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45" name="TextBox 44">
            <a:extLst>
              <a:ext uri="{FF2B5EF4-FFF2-40B4-BE49-F238E27FC236}">
                <a16:creationId xmlns:a16="http://schemas.microsoft.com/office/drawing/2014/main" id="{0438A1D6-3092-17FE-3AD9-279FE12EE99B}"/>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sp>
        <p:nvSpPr>
          <p:cNvPr id="55" name="Rectangle 54">
            <a:extLst>
              <a:ext uri="{FF2B5EF4-FFF2-40B4-BE49-F238E27FC236}">
                <a16:creationId xmlns:a16="http://schemas.microsoft.com/office/drawing/2014/main" id="{EC8B915A-E691-7A9B-A647-C778EBCAA89D}"/>
              </a:ext>
            </a:extLst>
          </p:cNvPr>
          <p:cNvSpPr/>
          <p:nvPr/>
        </p:nvSpPr>
        <p:spPr>
          <a:xfrm>
            <a:off x="2918147" y="441948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8" name="Rectangle 57">
            <a:extLst>
              <a:ext uri="{FF2B5EF4-FFF2-40B4-BE49-F238E27FC236}">
                <a16:creationId xmlns:a16="http://schemas.microsoft.com/office/drawing/2014/main" id="{AB456032-972F-F6B6-012F-E8D42CA31F7F}"/>
              </a:ext>
            </a:extLst>
          </p:cNvPr>
          <p:cNvSpPr/>
          <p:nvPr/>
        </p:nvSpPr>
        <p:spPr>
          <a:xfrm>
            <a:off x="2918147" y="3071948"/>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9" name="Rectangle 58">
            <a:extLst>
              <a:ext uri="{FF2B5EF4-FFF2-40B4-BE49-F238E27FC236}">
                <a16:creationId xmlns:a16="http://schemas.microsoft.com/office/drawing/2014/main" id="{617FBD5B-9002-BE32-155C-9E06106EBC9D}"/>
              </a:ext>
            </a:extLst>
          </p:cNvPr>
          <p:cNvSpPr/>
          <p:nvPr/>
        </p:nvSpPr>
        <p:spPr>
          <a:xfrm>
            <a:off x="2918147" y="5767020"/>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0" name="Rectangle 59">
            <a:extLst>
              <a:ext uri="{FF2B5EF4-FFF2-40B4-BE49-F238E27FC236}">
                <a16:creationId xmlns:a16="http://schemas.microsoft.com/office/drawing/2014/main" id="{0A9788E7-5C9F-6A68-AA5D-E3A8C80795A2}"/>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1" name="Rectangle 60">
            <a:extLst>
              <a:ext uri="{FF2B5EF4-FFF2-40B4-BE49-F238E27FC236}">
                <a16:creationId xmlns:a16="http://schemas.microsoft.com/office/drawing/2014/main" id="{15DDCF86-C48B-EA6B-E85A-7D0A49D29364}"/>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8" name="TextBox 67">
            <a:extLst>
              <a:ext uri="{FF2B5EF4-FFF2-40B4-BE49-F238E27FC236}">
                <a16:creationId xmlns:a16="http://schemas.microsoft.com/office/drawing/2014/main" id="{BE46DEB2-D3A8-5B07-4F33-852677C4B927}"/>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74" name="TextBox 73">
            <a:extLst>
              <a:ext uri="{FF2B5EF4-FFF2-40B4-BE49-F238E27FC236}">
                <a16:creationId xmlns:a16="http://schemas.microsoft.com/office/drawing/2014/main" id="{05869967-057F-EBC2-DBEB-68B6238D4556}"/>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22628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954107"/>
          </a:xfrm>
          <a:prstGeom prst="rect">
            <a:avLst/>
          </a:prstGeom>
          <a:solidFill>
            <a:schemeClr val="accent1">
              <a:lumMod val="20000"/>
              <a:lumOff val="80000"/>
            </a:schemeClr>
          </a:solidFill>
        </p:spPr>
        <p:txBody>
          <a:bodyPr wrap="square" rtlCol="0">
            <a:spAutoFit/>
          </a:bodyPr>
          <a:lstStyle/>
          <a:p>
            <a:pPr algn="ctr">
              <a:defRPr/>
            </a:pPr>
            <a:r>
              <a:rPr lang="en-US" sz="2800" b="1" dirty="0">
                <a:solidFill>
                  <a:schemeClr val="tx1"/>
                </a:solidFill>
              </a:rPr>
              <a:t>The </a:t>
            </a:r>
            <a:r>
              <a:rPr lang="en-US" sz="2800" b="1" dirty="0"/>
              <a:t>winning</a:t>
            </a:r>
            <a:r>
              <a:rPr lang="en-US" sz="2800" b="1" dirty="0">
                <a:solidFill>
                  <a:schemeClr val="tx1"/>
                </a:solidFill>
              </a:rPr>
              <a:t> card stays </a:t>
            </a:r>
            <a:r>
              <a:rPr lang="en-US" sz="2800" b="1" dirty="0"/>
              <a:t>the same for a few times before it switches</a:t>
            </a:r>
            <a:r>
              <a:rPr lang="en-US" sz="2800" b="1" dirty="0">
                <a:solidFill>
                  <a:schemeClr val="tx1"/>
                </a:solidFill>
              </a:rPr>
              <a:t>.</a:t>
            </a: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6" name="Group 5">
            <a:extLst>
              <a:ext uri="{FF2B5EF4-FFF2-40B4-BE49-F238E27FC236}">
                <a16:creationId xmlns:a16="http://schemas.microsoft.com/office/drawing/2014/main" id="{C6C74E76-040D-70DA-C4D9-118AB76BFE55}"/>
              </a:ext>
            </a:extLst>
          </p:cNvPr>
          <p:cNvGrpSpPr/>
          <p:nvPr/>
        </p:nvGrpSpPr>
        <p:grpSpPr>
          <a:xfrm>
            <a:off x="2634937" y="166321"/>
            <a:ext cx="2074210" cy="6525358"/>
            <a:chOff x="2634937" y="166321"/>
            <a:chExt cx="2074210" cy="6525358"/>
          </a:xfrm>
        </p:grpSpPr>
        <p:grpSp>
          <p:nvGrpSpPr>
            <p:cNvPr id="7" name="Group 6">
              <a:extLst>
                <a:ext uri="{FF2B5EF4-FFF2-40B4-BE49-F238E27FC236}">
                  <a16:creationId xmlns:a16="http://schemas.microsoft.com/office/drawing/2014/main" id="{B5B87A9E-1A81-1555-6C6A-2791B85430A4}"/>
                </a:ext>
              </a:extLst>
            </p:cNvPr>
            <p:cNvGrpSpPr/>
            <p:nvPr/>
          </p:nvGrpSpPr>
          <p:grpSpPr>
            <a:xfrm>
              <a:off x="2634937" y="166321"/>
              <a:ext cx="2074210" cy="6525358"/>
              <a:chOff x="1542117" y="209949"/>
              <a:chExt cx="2074210" cy="6525358"/>
            </a:xfrm>
          </p:grpSpPr>
          <p:grpSp>
            <p:nvGrpSpPr>
              <p:cNvPr id="37" name="Group 36">
                <a:extLst>
                  <a:ext uri="{FF2B5EF4-FFF2-40B4-BE49-F238E27FC236}">
                    <a16:creationId xmlns:a16="http://schemas.microsoft.com/office/drawing/2014/main" id="{A2A77BD5-F83E-A0E4-372E-B78504129848}"/>
                  </a:ext>
                </a:extLst>
              </p:cNvPr>
              <p:cNvGrpSpPr/>
              <p:nvPr/>
            </p:nvGrpSpPr>
            <p:grpSpPr>
              <a:xfrm>
                <a:off x="1542117" y="4252559"/>
                <a:ext cx="2074210" cy="1135212"/>
                <a:chOff x="2980944" y="868680"/>
                <a:chExt cx="6236208" cy="4142232"/>
              </a:xfrm>
            </p:grpSpPr>
            <p:pic>
              <p:nvPicPr>
                <p:cNvPr id="39" name="Picture 2" descr="62+ Thousand Computer Monitor Cartoon Royalty-Free Images, Stock Photos &amp;  Pictures | Shutterstock">
                  <a:extLst>
                    <a:ext uri="{FF2B5EF4-FFF2-40B4-BE49-F238E27FC236}">
                      <a16:creationId xmlns:a16="http://schemas.microsoft.com/office/drawing/2014/main" id="{3B2192E0-98FF-1E35-E039-F52EEC6359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6E3C9F55-F6C4-BFBE-2015-79636992A7F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7300591B-F2EE-CA2C-5446-BD23EC0408FE}"/>
                  </a:ext>
                </a:extLst>
              </p:cNvPr>
              <p:cNvGrpSpPr/>
              <p:nvPr/>
            </p:nvGrpSpPr>
            <p:grpSpPr>
              <a:xfrm>
                <a:off x="1542117" y="209949"/>
                <a:ext cx="2074210" cy="1135212"/>
                <a:chOff x="1388203" y="219889"/>
                <a:chExt cx="3840480" cy="2032820"/>
              </a:xfrm>
            </p:grpSpPr>
            <p:grpSp>
              <p:nvGrpSpPr>
                <p:cNvPr id="33" name="Group 32">
                  <a:extLst>
                    <a:ext uri="{FF2B5EF4-FFF2-40B4-BE49-F238E27FC236}">
                      <a16:creationId xmlns:a16="http://schemas.microsoft.com/office/drawing/2014/main" id="{BD7EC5A9-CD93-4EB8-B7AA-B810F14024B4}"/>
                    </a:ext>
                  </a:extLst>
                </p:cNvPr>
                <p:cNvGrpSpPr/>
                <p:nvPr/>
              </p:nvGrpSpPr>
              <p:grpSpPr>
                <a:xfrm>
                  <a:off x="1388203" y="219889"/>
                  <a:ext cx="3840480" cy="2032820"/>
                  <a:chOff x="2980944" y="868680"/>
                  <a:chExt cx="6236208" cy="4142232"/>
                </a:xfrm>
              </p:grpSpPr>
              <p:pic>
                <p:nvPicPr>
                  <p:cNvPr id="35" name="Picture 2" descr="62+ Thousand Computer Monitor Cartoon Royalty-Free Images, Stock Photos &amp;  Pictures | Shutterstock">
                    <a:extLst>
                      <a:ext uri="{FF2B5EF4-FFF2-40B4-BE49-F238E27FC236}">
                        <a16:creationId xmlns:a16="http://schemas.microsoft.com/office/drawing/2014/main" id="{45439A77-F4DE-1A4F-3A0F-685E7A3E7C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BC4677F-C814-A976-8753-0E59331D4AC9}"/>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4078C48-70A3-C4C7-022D-ADAD8C262FEE}"/>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29" name="Group 28">
                <a:extLst>
                  <a:ext uri="{FF2B5EF4-FFF2-40B4-BE49-F238E27FC236}">
                    <a16:creationId xmlns:a16="http://schemas.microsoft.com/office/drawing/2014/main" id="{51F880FD-0C1D-9587-E913-C46AFC9A9196}"/>
                  </a:ext>
                </a:extLst>
              </p:cNvPr>
              <p:cNvGrpSpPr/>
              <p:nvPr/>
            </p:nvGrpSpPr>
            <p:grpSpPr>
              <a:xfrm>
                <a:off x="1542117" y="2905023"/>
                <a:ext cx="2074210" cy="1135212"/>
                <a:chOff x="2980944" y="868680"/>
                <a:chExt cx="6236208" cy="4142232"/>
              </a:xfrm>
            </p:grpSpPr>
            <p:pic>
              <p:nvPicPr>
                <p:cNvPr id="31" name="Picture 2" descr="62+ Thousand Computer Monitor Cartoon Royalty-Free Images, Stock Photos &amp;  Pictures | Shutterstock">
                  <a:extLst>
                    <a:ext uri="{FF2B5EF4-FFF2-40B4-BE49-F238E27FC236}">
                      <a16:creationId xmlns:a16="http://schemas.microsoft.com/office/drawing/2014/main" id="{0CFD3DB4-C09D-149E-7EF8-390F80B801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9AF91B35-39AA-1ADB-E2BB-3536E8EB698B}"/>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8EB35CF-3554-226F-253F-D71ED5EA0E60}"/>
                  </a:ext>
                </a:extLst>
              </p:cNvPr>
              <p:cNvGrpSpPr/>
              <p:nvPr/>
            </p:nvGrpSpPr>
            <p:grpSpPr>
              <a:xfrm>
                <a:off x="1542117" y="5600095"/>
                <a:ext cx="2074210" cy="1135212"/>
                <a:chOff x="2980944" y="868680"/>
                <a:chExt cx="6236208" cy="4142232"/>
              </a:xfrm>
            </p:grpSpPr>
            <p:pic>
              <p:nvPicPr>
                <p:cNvPr id="27" name="Picture 2" descr="62+ Thousand Computer Monitor Cartoon Royalty-Free Images, Stock Photos &amp;  Pictures | Shutterstock">
                  <a:extLst>
                    <a:ext uri="{FF2B5EF4-FFF2-40B4-BE49-F238E27FC236}">
                      <a16:creationId xmlns:a16="http://schemas.microsoft.com/office/drawing/2014/main" id="{A1AC64A1-9F8C-30BC-B08F-1A4493110B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67E31DD-4845-2E2A-9E14-EE2539514D3E}"/>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6C25F2A9-0912-C1AA-9283-9F308535E76A}"/>
                  </a:ext>
                </a:extLst>
              </p:cNvPr>
              <p:cNvGrpSpPr/>
              <p:nvPr/>
            </p:nvGrpSpPr>
            <p:grpSpPr>
              <a:xfrm>
                <a:off x="1542117" y="1557486"/>
                <a:ext cx="2074210" cy="1135212"/>
                <a:chOff x="1388203" y="219889"/>
                <a:chExt cx="3840480" cy="2032820"/>
              </a:xfrm>
            </p:grpSpPr>
            <p:grpSp>
              <p:nvGrpSpPr>
                <p:cNvPr id="21" name="Group 20">
                  <a:extLst>
                    <a:ext uri="{FF2B5EF4-FFF2-40B4-BE49-F238E27FC236}">
                      <a16:creationId xmlns:a16="http://schemas.microsoft.com/office/drawing/2014/main" id="{5C220174-A467-B263-8E93-E2B0706DCAE0}"/>
                    </a:ext>
                  </a:extLst>
                </p:cNvPr>
                <p:cNvGrpSpPr/>
                <p:nvPr/>
              </p:nvGrpSpPr>
              <p:grpSpPr>
                <a:xfrm>
                  <a:off x="1388203" y="219889"/>
                  <a:ext cx="3840480" cy="2032820"/>
                  <a:chOff x="2980944" y="868680"/>
                  <a:chExt cx="6236208" cy="4142232"/>
                </a:xfrm>
              </p:grpSpPr>
              <p:pic>
                <p:nvPicPr>
                  <p:cNvPr id="23" name="Picture 2" descr="62+ Thousand Computer Monitor Cartoon Royalty-Free Images, Stock Photos &amp;  Pictures | Shutterstock">
                    <a:extLst>
                      <a:ext uri="{FF2B5EF4-FFF2-40B4-BE49-F238E27FC236}">
                        <a16:creationId xmlns:a16="http://schemas.microsoft.com/office/drawing/2014/main" id="{85E7E7A8-401E-A035-E4B7-562B33A21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DDBE8B02-E1F4-685B-2557-1DA20FA918AE}"/>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805E252-0468-8A26-120A-2618339B452A}"/>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sp>
          <p:nvSpPr>
            <p:cNvPr id="9" name="Rectangle 8">
              <a:extLst>
                <a:ext uri="{FF2B5EF4-FFF2-40B4-BE49-F238E27FC236}">
                  <a16:creationId xmlns:a16="http://schemas.microsoft.com/office/drawing/2014/main" id="{A54ED426-258C-393E-B213-8074ECA35342}"/>
                </a:ext>
              </a:extLst>
            </p:cNvPr>
            <p:cNvSpPr/>
            <p:nvPr/>
          </p:nvSpPr>
          <p:spPr>
            <a:xfrm>
              <a:off x="3944015" y="441948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1" name="Rectangle 10">
              <a:extLst>
                <a:ext uri="{FF2B5EF4-FFF2-40B4-BE49-F238E27FC236}">
                  <a16:creationId xmlns:a16="http://schemas.microsoft.com/office/drawing/2014/main" id="{CCC04B99-49DB-6A8F-7456-7164C78EE237}"/>
                </a:ext>
              </a:extLst>
            </p:cNvPr>
            <p:cNvSpPr/>
            <p:nvPr/>
          </p:nvSpPr>
          <p:spPr>
            <a:xfrm>
              <a:off x="3944015" y="3071948"/>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2" name="Rectangle 11">
              <a:extLst>
                <a:ext uri="{FF2B5EF4-FFF2-40B4-BE49-F238E27FC236}">
                  <a16:creationId xmlns:a16="http://schemas.microsoft.com/office/drawing/2014/main" id="{2027123F-D37D-618A-D08A-E93F7EAF5C1D}"/>
                </a:ext>
              </a:extLst>
            </p:cNvPr>
            <p:cNvSpPr/>
            <p:nvPr/>
          </p:nvSpPr>
          <p:spPr>
            <a:xfrm>
              <a:off x="3944015" y="5767020"/>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
        <p:nvSpPr>
          <p:cNvPr id="41" name="TextBox 40">
            <a:extLst>
              <a:ext uri="{FF2B5EF4-FFF2-40B4-BE49-F238E27FC236}">
                <a16:creationId xmlns:a16="http://schemas.microsoft.com/office/drawing/2014/main" id="{89E5EF60-8DCB-13F0-5366-FB185A72D6BD}"/>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42" name="TextBox 41">
            <a:extLst>
              <a:ext uri="{FF2B5EF4-FFF2-40B4-BE49-F238E27FC236}">
                <a16:creationId xmlns:a16="http://schemas.microsoft.com/office/drawing/2014/main" id="{F11BFF09-8D6D-A831-5FD5-EAC6041D35B5}"/>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43" name="TextBox 42">
            <a:extLst>
              <a:ext uri="{FF2B5EF4-FFF2-40B4-BE49-F238E27FC236}">
                <a16:creationId xmlns:a16="http://schemas.microsoft.com/office/drawing/2014/main" id="{707AA31B-8CCB-EA0E-F256-5CCE07FAA8DA}"/>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44" name="TextBox 43">
            <a:extLst>
              <a:ext uri="{FF2B5EF4-FFF2-40B4-BE49-F238E27FC236}">
                <a16:creationId xmlns:a16="http://schemas.microsoft.com/office/drawing/2014/main" id="{E08089CE-C05D-D129-23B8-9A7000EE433E}"/>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45" name="TextBox 44">
            <a:extLst>
              <a:ext uri="{FF2B5EF4-FFF2-40B4-BE49-F238E27FC236}">
                <a16:creationId xmlns:a16="http://schemas.microsoft.com/office/drawing/2014/main" id="{0438A1D6-3092-17FE-3AD9-279FE12EE99B}"/>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sp>
        <p:nvSpPr>
          <p:cNvPr id="55" name="Rectangle 54">
            <a:extLst>
              <a:ext uri="{FF2B5EF4-FFF2-40B4-BE49-F238E27FC236}">
                <a16:creationId xmlns:a16="http://schemas.microsoft.com/office/drawing/2014/main" id="{EC8B915A-E691-7A9B-A647-C778EBCAA89D}"/>
              </a:ext>
            </a:extLst>
          </p:cNvPr>
          <p:cNvSpPr/>
          <p:nvPr/>
        </p:nvSpPr>
        <p:spPr>
          <a:xfrm>
            <a:off x="2918147" y="441948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8" name="Rectangle 57">
            <a:extLst>
              <a:ext uri="{FF2B5EF4-FFF2-40B4-BE49-F238E27FC236}">
                <a16:creationId xmlns:a16="http://schemas.microsoft.com/office/drawing/2014/main" id="{AB456032-972F-F6B6-012F-E8D42CA31F7F}"/>
              </a:ext>
            </a:extLst>
          </p:cNvPr>
          <p:cNvSpPr/>
          <p:nvPr/>
        </p:nvSpPr>
        <p:spPr>
          <a:xfrm>
            <a:off x="2918147" y="3071948"/>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9" name="Rectangle 58">
            <a:extLst>
              <a:ext uri="{FF2B5EF4-FFF2-40B4-BE49-F238E27FC236}">
                <a16:creationId xmlns:a16="http://schemas.microsoft.com/office/drawing/2014/main" id="{617FBD5B-9002-BE32-155C-9E06106EBC9D}"/>
              </a:ext>
            </a:extLst>
          </p:cNvPr>
          <p:cNvSpPr/>
          <p:nvPr/>
        </p:nvSpPr>
        <p:spPr>
          <a:xfrm>
            <a:off x="2918147" y="5767020"/>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0" name="Rectangle 59">
            <a:extLst>
              <a:ext uri="{FF2B5EF4-FFF2-40B4-BE49-F238E27FC236}">
                <a16:creationId xmlns:a16="http://schemas.microsoft.com/office/drawing/2014/main" id="{0A9788E7-5C9F-6A68-AA5D-E3A8C80795A2}"/>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1" name="Rectangle 60">
            <a:extLst>
              <a:ext uri="{FF2B5EF4-FFF2-40B4-BE49-F238E27FC236}">
                <a16:creationId xmlns:a16="http://schemas.microsoft.com/office/drawing/2014/main" id="{15DDCF86-C48B-EA6B-E85A-7D0A49D29364}"/>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8" name="TextBox 67">
            <a:extLst>
              <a:ext uri="{FF2B5EF4-FFF2-40B4-BE49-F238E27FC236}">
                <a16:creationId xmlns:a16="http://schemas.microsoft.com/office/drawing/2014/main" id="{BE46DEB2-D3A8-5B07-4F33-852677C4B927}"/>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74" name="TextBox 73">
            <a:extLst>
              <a:ext uri="{FF2B5EF4-FFF2-40B4-BE49-F238E27FC236}">
                <a16:creationId xmlns:a16="http://schemas.microsoft.com/office/drawing/2014/main" id="{05869967-057F-EBC2-DBEB-68B6238D4556}"/>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422492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2" name="Group 1">
            <a:extLst>
              <a:ext uri="{FF2B5EF4-FFF2-40B4-BE49-F238E27FC236}">
                <a16:creationId xmlns:a16="http://schemas.microsoft.com/office/drawing/2014/main" id="{22165007-B566-DB8A-C9A5-0BC5181403F6}"/>
              </a:ext>
            </a:extLst>
          </p:cNvPr>
          <p:cNvGrpSpPr/>
          <p:nvPr/>
        </p:nvGrpSpPr>
        <p:grpSpPr>
          <a:xfrm>
            <a:off x="2634937" y="166321"/>
            <a:ext cx="2074210" cy="6525358"/>
            <a:chOff x="2634937" y="166321"/>
            <a:chExt cx="2074210" cy="6525358"/>
          </a:xfrm>
        </p:grpSpPr>
        <p:grpSp>
          <p:nvGrpSpPr>
            <p:cNvPr id="3" name="Group 2">
              <a:extLst>
                <a:ext uri="{FF2B5EF4-FFF2-40B4-BE49-F238E27FC236}">
                  <a16:creationId xmlns:a16="http://schemas.microsoft.com/office/drawing/2014/main" id="{CF40EC85-19E7-D702-A98C-E4B04B99CB89}"/>
                </a:ext>
              </a:extLst>
            </p:cNvPr>
            <p:cNvGrpSpPr/>
            <p:nvPr/>
          </p:nvGrpSpPr>
          <p:grpSpPr>
            <a:xfrm>
              <a:off x="2634937" y="166321"/>
              <a:ext cx="2074210" cy="6525358"/>
              <a:chOff x="1542117" y="209949"/>
              <a:chExt cx="2074210" cy="6525358"/>
            </a:xfrm>
          </p:grpSpPr>
          <p:grpSp>
            <p:nvGrpSpPr>
              <p:cNvPr id="55" name="Group 54">
                <a:extLst>
                  <a:ext uri="{FF2B5EF4-FFF2-40B4-BE49-F238E27FC236}">
                    <a16:creationId xmlns:a16="http://schemas.microsoft.com/office/drawing/2014/main" id="{EB2EBB59-A3F0-4EAE-739C-8843E3303BDB}"/>
                  </a:ext>
                </a:extLst>
              </p:cNvPr>
              <p:cNvGrpSpPr/>
              <p:nvPr/>
            </p:nvGrpSpPr>
            <p:grpSpPr>
              <a:xfrm>
                <a:off x="1542117" y="4252559"/>
                <a:ext cx="2074210" cy="1135212"/>
                <a:chOff x="2980944" y="868680"/>
                <a:chExt cx="6236208" cy="4142232"/>
              </a:xfrm>
            </p:grpSpPr>
            <p:pic>
              <p:nvPicPr>
                <p:cNvPr id="57" name="Picture 2" descr="62+ Thousand Computer Monitor Cartoon Royalty-Free Images, Stock Photos &amp;  Pictures | Shutterstock">
                  <a:extLst>
                    <a:ext uri="{FF2B5EF4-FFF2-40B4-BE49-F238E27FC236}">
                      <a16:creationId xmlns:a16="http://schemas.microsoft.com/office/drawing/2014/main" id="{D43B81F2-4C87-93EC-085B-66AB1A618F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E9735D09-7D24-5A23-7A2F-16E90A3F8A36}"/>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F0B1355D-F770-9DD2-85F8-348D23200D89}"/>
                  </a:ext>
                </a:extLst>
              </p:cNvPr>
              <p:cNvGrpSpPr/>
              <p:nvPr/>
            </p:nvGrpSpPr>
            <p:grpSpPr>
              <a:xfrm>
                <a:off x="1542117" y="209949"/>
                <a:ext cx="2074210" cy="1135212"/>
                <a:chOff x="2980944" y="868680"/>
                <a:chExt cx="6236208" cy="4142232"/>
              </a:xfrm>
            </p:grpSpPr>
            <p:pic>
              <p:nvPicPr>
                <p:cNvPr id="53" name="Picture 2" descr="62+ Thousand Computer Monitor Cartoon Royalty-Free Images, Stock Photos &amp;  Pictures | Shutterstock">
                  <a:extLst>
                    <a:ext uri="{FF2B5EF4-FFF2-40B4-BE49-F238E27FC236}">
                      <a16:creationId xmlns:a16="http://schemas.microsoft.com/office/drawing/2014/main" id="{5B550DC4-CD09-CAAC-DD6C-FE755D2933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74CE20CE-0C6B-4ED6-9783-7AA2259E0740}"/>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537911E-4B2B-0FD8-C450-D836E82EB002}"/>
                  </a:ext>
                </a:extLst>
              </p:cNvPr>
              <p:cNvGrpSpPr/>
              <p:nvPr/>
            </p:nvGrpSpPr>
            <p:grpSpPr>
              <a:xfrm>
                <a:off x="1542117" y="2905023"/>
                <a:ext cx="2074210" cy="1135212"/>
                <a:chOff x="1388203" y="219889"/>
                <a:chExt cx="3840480" cy="2032820"/>
              </a:xfrm>
            </p:grpSpPr>
            <p:grpSp>
              <p:nvGrpSpPr>
                <p:cNvPr id="47" name="Group 46">
                  <a:extLst>
                    <a:ext uri="{FF2B5EF4-FFF2-40B4-BE49-F238E27FC236}">
                      <a16:creationId xmlns:a16="http://schemas.microsoft.com/office/drawing/2014/main" id="{A1E1CCC6-7480-52D2-5D90-319A193E6B86}"/>
                    </a:ext>
                  </a:extLst>
                </p:cNvPr>
                <p:cNvGrpSpPr/>
                <p:nvPr/>
              </p:nvGrpSpPr>
              <p:grpSpPr>
                <a:xfrm>
                  <a:off x="1388203" y="219889"/>
                  <a:ext cx="3840480" cy="2032820"/>
                  <a:chOff x="2980944" y="868680"/>
                  <a:chExt cx="6236208" cy="4142232"/>
                </a:xfrm>
              </p:grpSpPr>
              <p:pic>
                <p:nvPicPr>
                  <p:cNvPr id="49" name="Picture 2" descr="62+ Thousand Computer Monitor Cartoon Royalty-Free Images, Stock Photos &amp;  Pictures | Shutterstock">
                    <a:extLst>
                      <a:ext uri="{FF2B5EF4-FFF2-40B4-BE49-F238E27FC236}">
                        <a16:creationId xmlns:a16="http://schemas.microsoft.com/office/drawing/2014/main" id="{73767CEA-3E74-9459-BF70-9AABCA184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D015695F-4CD2-D711-DE08-6D8187D901B9}"/>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726EB2A9-494D-6AF5-8D69-66253306B826}"/>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9" name="Group 18">
                <a:extLst>
                  <a:ext uri="{FF2B5EF4-FFF2-40B4-BE49-F238E27FC236}">
                    <a16:creationId xmlns:a16="http://schemas.microsoft.com/office/drawing/2014/main" id="{F5CD84B4-8DE1-1829-5CE4-7783292FBA9D}"/>
                  </a:ext>
                </a:extLst>
              </p:cNvPr>
              <p:cNvGrpSpPr/>
              <p:nvPr/>
            </p:nvGrpSpPr>
            <p:grpSpPr>
              <a:xfrm>
                <a:off x="1542117" y="5600095"/>
                <a:ext cx="2074210" cy="1135212"/>
                <a:chOff x="1388203" y="219889"/>
                <a:chExt cx="3840480" cy="2032820"/>
              </a:xfrm>
            </p:grpSpPr>
            <p:grpSp>
              <p:nvGrpSpPr>
                <p:cNvPr id="43" name="Group 42">
                  <a:extLst>
                    <a:ext uri="{FF2B5EF4-FFF2-40B4-BE49-F238E27FC236}">
                      <a16:creationId xmlns:a16="http://schemas.microsoft.com/office/drawing/2014/main" id="{45BFF581-AE37-A5E5-7840-C12FBB6EE04E}"/>
                    </a:ext>
                  </a:extLst>
                </p:cNvPr>
                <p:cNvGrpSpPr/>
                <p:nvPr/>
              </p:nvGrpSpPr>
              <p:grpSpPr>
                <a:xfrm>
                  <a:off x="1388203" y="219889"/>
                  <a:ext cx="3840480" cy="2032820"/>
                  <a:chOff x="2980944" y="868680"/>
                  <a:chExt cx="6236208" cy="4142232"/>
                </a:xfrm>
              </p:grpSpPr>
              <p:pic>
                <p:nvPicPr>
                  <p:cNvPr id="45" name="Picture 2" descr="62+ Thousand Computer Monitor Cartoon Royalty-Free Images, Stock Photos &amp;  Pictures | Shutterstock">
                    <a:extLst>
                      <a:ext uri="{FF2B5EF4-FFF2-40B4-BE49-F238E27FC236}">
                        <a16:creationId xmlns:a16="http://schemas.microsoft.com/office/drawing/2014/main" id="{EB488695-95EF-786E-2EC1-5687E1068A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00D1C9A9-25E7-D09E-38B8-6C72620C9D31}"/>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A1AF4D15-F176-0030-D6D7-DA0BBDCD1C71}"/>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26" name="Group 25">
                <a:extLst>
                  <a:ext uri="{FF2B5EF4-FFF2-40B4-BE49-F238E27FC236}">
                    <a16:creationId xmlns:a16="http://schemas.microsoft.com/office/drawing/2014/main" id="{2E0A2D17-F4C6-4019-AC54-B8605A0B5E31}"/>
                  </a:ext>
                </a:extLst>
              </p:cNvPr>
              <p:cNvGrpSpPr/>
              <p:nvPr/>
            </p:nvGrpSpPr>
            <p:grpSpPr>
              <a:xfrm>
                <a:off x="1542117" y="1557486"/>
                <a:ext cx="2074210" cy="1135212"/>
                <a:chOff x="1388203" y="219889"/>
                <a:chExt cx="3840480" cy="2032820"/>
              </a:xfrm>
            </p:grpSpPr>
            <p:grpSp>
              <p:nvGrpSpPr>
                <p:cNvPr id="30" name="Group 29">
                  <a:extLst>
                    <a:ext uri="{FF2B5EF4-FFF2-40B4-BE49-F238E27FC236}">
                      <a16:creationId xmlns:a16="http://schemas.microsoft.com/office/drawing/2014/main" id="{7798542C-4CD6-72DB-0D0B-5DEB6FC05F00}"/>
                    </a:ext>
                  </a:extLst>
                </p:cNvPr>
                <p:cNvGrpSpPr/>
                <p:nvPr/>
              </p:nvGrpSpPr>
              <p:grpSpPr>
                <a:xfrm>
                  <a:off x="1388203" y="219889"/>
                  <a:ext cx="3840480" cy="2032820"/>
                  <a:chOff x="2980944" y="868680"/>
                  <a:chExt cx="6236208" cy="4142232"/>
                </a:xfrm>
              </p:grpSpPr>
              <p:pic>
                <p:nvPicPr>
                  <p:cNvPr id="41" name="Picture 2" descr="62+ Thousand Computer Monitor Cartoon Royalty-Free Images, Stock Photos &amp;  Pictures | Shutterstock">
                    <a:extLst>
                      <a:ext uri="{FF2B5EF4-FFF2-40B4-BE49-F238E27FC236}">
                        <a16:creationId xmlns:a16="http://schemas.microsoft.com/office/drawing/2014/main" id="{A9858CB1-0EB3-D634-31D8-2B1937203C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10E2C4DE-611D-C2B7-953E-805D386FC717}"/>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0D3E08E3-C66E-2F58-ABDF-53D43C0977C4}"/>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14</a:t>
                  </a:r>
                </a:p>
              </p:txBody>
            </p:sp>
          </p:grpSp>
        </p:grpSp>
        <p:sp>
          <p:nvSpPr>
            <p:cNvPr id="5" name="Rectangle 4">
              <a:extLst>
                <a:ext uri="{FF2B5EF4-FFF2-40B4-BE49-F238E27FC236}">
                  <a16:creationId xmlns:a16="http://schemas.microsoft.com/office/drawing/2014/main" id="{D0B7CD99-07D4-B779-8FEE-366A13105416}"/>
                </a:ext>
              </a:extLst>
            </p:cNvPr>
            <p:cNvSpPr/>
            <p:nvPr/>
          </p:nvSpPr>
          <p:spPr>
            <a:xfrm>
              <a:off x="3944015" y="441948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 name="Rectangle 7">
              <a:extLst>
                <a:ext uri="{FF2B5EF4-FFF2-40B4-BE49-F238E27FC236}">
                  <a16:creationId xmlns:a16="http://schemas.microsoft.com/office/drawing/2014/main" id="{0B7698F6-5660-BDD9-4C33-B1D280A755D9}"/>
                </a:ext>
              </a:extLst>
            </p:cNvPr>
            <p:cNvSpPr/>
            <p:nvPr/>
          </p:nvSpPr>
          <p:spPr>
            <a:xfrm>
              <a:off x="3944015" y="37687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
        <p:nvSpPr>
          <p:cNvPr id="59" name="TextBox 58">
            <a:extLst>
              <a:ext uri="{FF2B5EF4-FFF2-40B4-BE49-F238E27FC236}">
                <a16:creationId xmlns:a16="http://schemas.microsoft.com/office/drawing/2014/main" id="{8C843C29-4A43-26ED-C108-1B540C536E90}"/>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60" name="TextBox 59">
            <a:extLst>
              <a:ext uri="{FF2B5EF4-FFF2-40B4-BE49-F238E27FC236}">
                <a16:creationId xmlns:a16="http://schemas.microsoft.com/office/drawing/2014/main" id="{AC172DC9-488F-824F-8CAF-22B7C2CD2C7A}"/>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61" name="TextBox 60">
            <a:extLst>
              <a:ext uri="{FF2B5EF4-FFF2-40B4-BE49-F238E27FC236}">
                <a16:creationId xmlns:a16="http://schemas.microsoft.com/office/drawing/2014/main" id="{7ECEB39A-F283-8B4B-E845-E37DAE8B4D80}"/>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62" name="TextBox 61">
            <a:extLst>
              <a:ext uri="{FF2B5EF4-FFF2-40B4-BE49-F238E27FC236}">
                <a16:creationId xmlns:a16="http://schemas.microsoft.com/office/drawing/2014/main" id="{0398C2B2-4A3B-29DE-D57D-1299D72F0FEC}"/>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63" name="TextBox 62">
            <a:extLst>
              <a:ext uri="{FF2B5EF4-FFF2-40B4-BE49-F238E27FC236}">
                <a16:creationId xmlns:a16="http://schemas.microsoft.com/office/drawing/2014/main" id="{B26EF946-CF13-4BE9-31CA-80898B614E6A}"/>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sp>
        <p:nvSpPr>
          <p:cNvPr id="66" name="Rectangle 65">
            <a:extLst>
              <a:ext uri="{FF2B5EF4-FFF2-40B4-BE49-F238E27FC236}">
                <a16:creationId xmlns:a16="http://schemas.microsoft.com/office/drawing/2014/main" id="{8D73E22A-0B0A-735A-72A8-3520A1A3CB78}"/>
              </a:ext>
            </a:extLst>
          </p:cNvPr>
          <p:cNvSpPr/>
          <p:nvPr/>
        </p:nvSpPr>
        <p:spPr>
          <a:xfrm>
            <a:off x="2918147" y="441948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7" name="Rectangle 66">
            <a:extLst>
              <a:ext uri="{FF2B5EF4-FFF2-40B4-BE49-F238E27FC236}">
                <a16:creationId xmlns:a16="http://schemas.microsoft.com/office/drawing/2014/main" id="{E724678B-A67D-EE6B-54E8-F71F75CA04D7}"/>
              </a:ext>
            </a:extLst>
          </p:cNvPr>
          <p:cNvSpPr/>
          <p:nvPr/>
        </p:nvSpPr>
        <p:spPr>
          <a:xfrm>
            <a:off x="2918147" y="37687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8" name="Rectangle 67">
            <a:extLst>
              <a:ext uri="{FF2B5EF4-FFF2-40B4-BE49-F238E27FC236}">
                <a16:creationId xmlns:a16="http://schemas.microsoft.com/office/drawing/2014/main" id="{FFB43446-CC03-7DE9-4D6E-B50467E6DAAC}"/>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9" name="Rectangle 68">
            <a:extLst>
              <a:ext uri="{FF2B5EF4-FFF2-40B4-BE49-F238E27FC236}">
                <a16:creationId xmlns:a16="http://schemas.microsoft.com/office/drawing/2014/main" id="{E3B1B711-32B5-B440-3501-AEEF64D0EFFB}"/>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70" name="Rectangle 69">
            <a:extLst>
              <a:ext uri="{FF2B5EF4-FFF2-40B4-BE49-F238E27FC236}">
                <a16:creationId xmlns:a16="http://schemas.microsoft.com/office/drawing/2014/main" id="{BB6C1F95-5828-9FCB-0711-1F5E1BF789CB}"/>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2" name="TextBox 71">
            <a:extLst>
              <a:ext uri="{FF2B5EF4-FFF2-40B4-BE49-F238E27FC236}">
                <a16:creationId xmlns:a16="http://schemas.microsoft.com/office/drawing/2014/main" id="{9C86DFA4-6472-501D-217C-9B03387EA904}"/>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73" name="TextBox 72">
            <a:extLst>
              <a:ext uri="{FF2B5EF4-FFF2-40B4-BE49-F238E27FC236}">
                <a16:creationId xmlns:a16="http://schemas.microsoft.com/office/drawing/2014/main" id="{AE1080F3-6FFB-1A5E-1FE9-F03AB832DB0C}"/>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282303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5735015" y="2340617"/>
            <a:ext cx="5668362" cy="954107"/>
          </a:xfrm>
          <a:prstGeom prst="rect">
            <a:avLst/>
          </a:prstGeom>
          <a:solidFill>
            <a:srgbClr val="FFDBF7"/>
          </a:solidFill>
        </p:spPr>
        <p:txBody>
          <a:bodyPr wrap="square" rtlCol="0">
            <a:spAutoFit/>
          </a:bodyPr>
          <a:lstStyle/>
          <a:p>
            <a:pPr algn="ctr"/>
            <a:r>
              <a:rPr lang="en-US" altLang="zh-CN" sz="2800" b="1" dirty="0"/>
              <a:t>The winning card can change each time, because the stars are different.</a:t>
            </a:r>
            <a:endParaRPr lang="en-US" sz="2800" b="1"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252970"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2" name="Group 1">
            <a:extLst>
              <a:ext uri="{FF2B5EF4-FFF2-40B4-BE49-F238E27FC236}">
                <a16:creationId xmlns:a16="http://schemas.microsoft.com/office/drawing/2014/main" id="{22165007-B566-DB8A-C9A5-0BC5181403F6}"/>
              </a:ext>
            </a:extLst>
          </p:cNvPr>
          <p:cNvGrpSpPr/>
          <p:nvPr/>
        </p:nvGrpSpPr>
        <p:grpSpPr>
          <a:xfrm>
            <a:off x="2634937" y="166321"/>
            <a:ext cx="2074210" cy="6525358"/>
            <a:chOff x="2634937" y="166321"/>
            <a:chExt cx="2074210" cy="6525358"/>
          </a:xfrm>
        </p:grpSpPr>
        <p:grpSp>
          <p:nvGrpSpPr>
            <p:cNvPr id="3" name="Group 2">
              <a:extLst>
                <a:ext uri="{FF2B5EF4-FFF2-40B4-BE49-F238E27FC236}">
                  <a16:creationId xmlns:a16="http://schemas.microsoft.com/office/drawing/2014/main" id="{CF40EC85-19E7-D702-A98C-E4B04B99CB89}"/>
                </a:ext>
              </a:extLst>
            </p:cNvPr>
            <p:cNvGrpSpPr/>
            <p:nvPr/>
          </p:nvGrpSpPr>
          <p:grpSpPr>
            <a:xfrm>
              <a:off x="2634937" y="166321"/>
              <a:ext cx="2074210" cy="6525358"/>
              <a:chOff x="1542117" y="209949"/>
              <a:chExt cx="2074210" cy="6525358"/>
            </a:xfrm>
          </p:grpSpPr>
          <p:grpSp>
            <p:nvGrpSpPr>
              <p:cNvPr id="55" name="Group 54">
                <a:extLst>
                  <a:ext uri="{FF2B5EF4-FFF2-40B4-BE49-F238E27FC236}">
                    <a16:creationId xmlns:a16="http://schemas.microsoft.com/office/drawing/2014/main" id="{EB2EBB59-A3F0-4EAE-739C-8843E3303BDB}"/>
                  </a:ext>
                </a:extLst>
              </p:cNvPr>
              <p:cNvGrpSpPr/>
              <p:nvPr/>
            </p:nvGrpSpPr>
            <p:grpSpPr>
              <a:xfrm>
                <a:off x="1542117" y="4252559"/>
                <a:ext cx="2074210" cy="1135212"/>
                <a:chOff x="2980944" y="868680"/>
                <a:chExt cx="6236208" cy="4142232"/>
              </a:xfrm>
            </p:grpSpPr>
            <p:pic>
              <p:nvPicPr>
                <p:cNvPr id="57" name="Picture 2" descr="62+ Thousand Computer Monitor Cartoon Royalty-Free Images, Stock Photos &amp;  Pictures | Shutterstock">
                  <a:extLst>
                    <a:ext uri="{FF2B5EF4-FFF2-40B4-BE49-F238E27FC236}">
                      <a16:creationId xmlns:a16="http://schemas.microsoft.com/office/drawing/2014/main" id="{D43B81F2-4C87-93EC-085B-66AB1A618F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E9735D09-7D24-5A23-7A2F-16E90A3F8A36}"/>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F0B1355D-F770-9DD2-85F8-348D23200D89}"/>
                  </a:ext>
                </a:extLst>
              </p:cNvPr>
              <p:cNvGrpSpPr/>
              <p:nvPr/>
            </p:nvGrpSpPr>
            <p:grpSpPr>
              <a:xfrm>
                <a:off x="1542117" y="209949"/>
                <a:ext cx="2074210" cy="1135212"/>
                <a:chOff x="2980944" y="868680"/>
                <a:chExt cx="6236208" cy="4142232"/>
              </a:xfrm>
            </p:grpSpPr>
            <p:pic>
              <p:nvPicPr>
                <p:cNvPr id="53" name="Picture 2" descr="62+ Thousand Computer Monitor Cartoon Royalty-Free Images, Stock Photos &amp;  Pictures | Shutterstock">
                  <a:extLst>
                    <a:ext uri="{FF2B5EF4-FFF2-40B4-BE49-F238E27FC236}">
                      <a16:creationId xmlns:a16="http://schemas.microsoft.com/office/drawing/2014/main" id="{5B550DC4-CD09-CAAC-DD6C-FE755D2933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74CE20CE-0C6B-4ED6-9783-7AA2259E0740}"/>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537911E-4B2B-0FD8-C450-D836E82EB002}"/>
                  </a:ext>
                </a:extLst>
              </p:cNvPr>
              <p:cNvGrpSpPr/>
              <p:nvPr/>
            </p:nvGrpSpPr>
            <p:grpSpPr>
              <a:xfrm>
                <a:off x="1542117" y="2905023"/>
                <a:ext cx="2074210" cy="1135212"/>
                <a:chOff x="1388203" y="219889"/>
                <a:chExt cx="3840480" cy="2032820"/>
              </a:xfrm>
            </p:grpSpPr>
            <p:grpSp>
              <p:nvGrpSpPr>
                <p:cNvPr id="47" name="Group 46">
                  <a:extLst>
                    <a:ext uri="{FF2B5EF4-FFF2-40B4-BE49-F238E27FC236}">
                      <a16:creationId xmlns:a16="http://schemas.microsoft.com/office/drawing/2014/main" id="{A1E1CCC6-7480-52D2-5D90-319A193E6B86}"/>
                    </a:ext>
                  </a:extLst>
                </p:cNvPr>
                <p:cNvGrpSpPr/>
                <p:nvPr/>
              </p:nvGrpSpPr>
              <p:grpSpPr>
                <a:xfrm>
                  <a:off x="1388203" y="219889"/>
                  <a:ext cx="3840480" cy="2032820"/>
                  <a:chOff x="2980944" y="868680"/>
                  <a:chExt cx="6236208" cy="4142232"/>
                </a:xfrm>
              </p:grpSpPr>
              <p:pic>
                <p:nvPicPr>
                  <p:cNvPr id="49" name="Picture 2" descr="62+ Thousand Computer Monitor Cartoon Royalty-Free Images, Stock Photos &amp;  Pictures | Shutterstock">
                    <a:extLst>
                      <a:ext uri="{FF2B5EF4-FFF2-40B4-BE49-F238E27FC236}">
                        <a16:creationId xmlns:a16="http://schemas.microsoft.com/office/drawing/2014/main" id="{73767CEA-3E74-9459-BF70-9AABCA184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D015695F-4CD2-D711-DE08-6D8187D901B9}"/>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726EB2A9-494D-6AF5-8D69-66253306B826}"/>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9" name="Group 18">
                <a:extLst>
                  <a:ext uri="{FF2B5EF4-FFF2-40B4-BE49-F238E27FC236}">
                    <a16:creationId xmlns:a16="http://schemas.microsoft.com/office/drawing/2014/main" id="{F5CD84B4-8DE1-1829-5CE4-7783292FBA9D}"/>
                  </a:ext>
                </a:extLst>
              </p:cNvPr>
              <p:cNvGrpSpPr/>
              <p:nvPr/>
            </p:nvGrpSpPr>
            <p:grpSpPr>
              <a:xfrm>
                <a:off x="1542117" y="5600095"/>
                <a:ext cx="2074210" cy="1135212"/>
                <a:chOff x="1388203" y="219889"/>
                <a:chExt cx="3840480" cy="2032820"/>
              </a:xfrm>
            </p:grpSpPr>
            <p:grpSp>
              <p:nvGrpSpPr>
                <p:cNvPr id="43" name="Group 42">
                  <a:extLst>
                    <a:ext uri="{FF2B5EF4-FFF2-40B4-BE49-F238E27FC236}">
                      <a16:creationId xmlns:a16="http://schemas.microsoft.com/office/drawing/2014/main" id="{45BFF581-AE37-A5E5-7840-C12FBB6EE04E}"/>
                    </a:ext>
                  </a:extLst>
                </p:cNvPr>
                <p:cNvGrpSpPr/>
                <p:nvPr/>
              </p:nvGrpSpPr>
              <p:grpSpPr>
                <a:xfrm>
                  <a:off x="1388203" y="219889"/>
                  <a:ext cx="3840480" cy="2032820"/>
                  <a:chOff x="2980944" y="868680"/>
                  <a:chExt cx="6236208" cy="4142232"/>
                </a:xfrm>
              </p:grpSpPr>
              <p:pic>
                <p:nvPicPr>
                  <p:cNvPr id="45" name="Picture 2" descr="62+ Thousand Computer Monitor Cartoon Royalty-Free Images, Stock Photos &amp;  Pictures | Shutterstock">
                    <a:extLst>
                      <a:ext uri="{FF2B5EF4-FFF2-40B4-BE49-F238E27FC236}">
                        <a16:creationId xmlns:a16="http://schemas.microsoft.com/office/drawing/2014/main" id="{EB488695-95EF-786E-2EC1-5687E1068A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00D1C9A9-25E7-D09E-38B8-6C72620C9D31}"/>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A1AF4D15-F176-0030-D6D7-DA0BBDCD1C71}"/>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26" name="Group 25">
                <a:extLst>
                  <a:ext uri="{FF2B5EF4-FFF2-40B4-BE49-F238E27FC236}">
                    <a16:creationId xmlns:a16="http://schemas.microsoft.com/office/drawing/2014/main" id="{2E0A2D17-F4C6-4019-AC54-B8605A0B5E31}"/>
                  </a:ext>
                </a:extLst>
              </p:cNvPr>
              <p:cNvGrpSpPr/>
              <p:nvPr/>
            </p:nvGrpSpPr>
            <p:grpSpPr>
              <a:xfrm>
                <a:off x="1542117" y="1557486"/>
                <a:ext cx="2074210" cy="1135212"/>
                <a:chOff x="1388203" y="219889"/>
                <a:chExt cx="3840480" cy="2032820"/>
              </a:xfrm>
            </p:grpSpPr>
            <p:grpSp>
              <p:nvGrpSpPr>
                <p:cNvPr id="30" name="Group 29">
                  <a:extLst>
                    <a:ext uri="{FF2B5EF4-FFF2-40B4-BE49-F238E27FC236}">
                      <a16:creationId xmlns:a16="http://schemas.microsoft.com/office/drawing/2014/main" id="{7798542C-4CD6-72DB-0D0B-5DEB6FC05F00}"/>
                    </a:ext>
                  </a:extLst>
                </p:cNvPr>
                <p:cNvGrpSpPr/>
                <p:nvPr/>
              </p:nvGrpSpPr>
              <p:grpSpPr>
                <a:xfrm>
                  <a:off x="1388203" y="219889"/>
                  <a:ext cx="3840480" cy="2032820"/>
                  <a:chOff x="2980944" y="868680"/>
                  <a:chExt cx="6236208" cy="4142232"/>
                </a:xfrm>
              </p:grpSpPr>
              <p:pic>
                <p:nvPicPr>
                  <p:cNvPr id="41" name="Picture 2" descr="62+ Thousand Computer Monitor Cartoon Royalty-Free Images, Stock Photos &amp;  Pictures | Shutterstock">
                    <a:extLst>
                      <a:ext uri="{FF2B5EF4-FFF2-40B4-BE49-F238E27FC236}">
                        <a16:creationId xmlns:a16="http://schemas.microsoft.com/office/drawing/2014/main" id="{A9858CB1-0EB3-D634-31D8-2B1937203C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10E2C4DE-611D-C2B7-953E-805D386FC717}"/>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0D3E08E3-C66E-2F58-ABDF-53D43C0977C4}"/>
                    </a:ext>
                  </a:extLst>
                </p:cNvPr>
                <p:cNvSpPr/>
                <p:nvPr/>
              </p:nvSpPr>
              <p:spPr>
                <a:xfrm>
                  <a:off x="1912578" y="596925"/>
                  <a:ext cx="903249" cy="1081669"/>
                </a:xfrm>
                <a:prstGeom prst="rect">
                  <a:avLst/>
                </a:prstGeom>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14</a:t>
                  </a:r>
                </a:p>
              </p:txBody>
            </p:sp>
          </p:grpSp>
        </p:grpSp>
        <p:sp>
          <p:nvSpPr>
            <p:cNvPr id="5" name="Rectangle 4">
              <a:extLst>
                <a:ext uri="{FF2B5EF4-FFF2-40B4-BE49-F238E27FC236}">
                  <a16:creationId xmlns:a16="http://schemas.microsoft.com/office/drawing/2014/main" id="{D0B7CD99-07D4-B779-8FEE-366A13105416}"/>
                </a:ext>
              </a:extLst>
            </p:cNvPr>
            <p:cNvSpPr/>
            <p:nvPr/>
          </p:nvSpPr>
          <p:spPr>
            <a:xfrm>
              <a:off x="3944015" y="441948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 name="Rectangle 7">
              <a:extLst>
                <a:ext uri="{FF2B5EF4-FFF2-40B4-BE49-F238E27FC236}">
                  <a16:creationId xmlns:a16="http://schemas.microsoft.com/office/drawing/2014/main" id="{0B7698F6-5660-BDD9-4C33-B1D280A755D9}"/>
                </a:ext>
              </a:extLst>
            </p:cNvPr>
            <p:cNvSpPr/>
            <p:nvPr/>
          </p:nvSpPr>
          <p:spPr>
            <a:xfrm>
              <a:off x="3944015" y="376874"/>
              <a:ext cx="487837" cy="604049"/>
            </a:xfrm>
            <a:prstGeom prst="rect">
              <a:avLst/>
            </a:prstGeom>
            <a:solidFill>
              <a:schemeClr val="accent6"/>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
        <p:nvSpPr>
          <p:cNvPr id="59" name="TextBox 58">
            <a:extLst>
              <a:ext uri="{FF2B5EF4-FFF2-40B4-BE49-F238E27FC236}">
                <a16:creationId xmlns:a16="http://schemas.microsoft.com/office/drawing/2014/main" id="{8C843C29-4A43-26ED-C108-1B540C536E90}"/>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60" name="TextBox 59">
            <a:extLst>
              <a:ext uri="{FF2B5EF4-FFF2-40B4-BE49-F238E27FC236}">
                <a16:creationId xmlns:a16="http://schemas.microsoft.com/office/drawing/2014/main" id="{AC172DC9-488F-824F-8CAF-22B7C2CD2C7A}"/>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61" name="TextBox 60">
            <a:extLst>
              <a:ext uri="{FF2B5EF4-FFF2-40B4-BE49-F238E27FC236}">
                <a16:creationId xmlns:a16="http://schemas.microsoft.com/office/drawing/2014/main" id="{7ECEB39A-F283-8B4B-E845-E37DAE8B4D80}"/>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62" name="TextBox 61">
            <a:extLst>
              <a:ext uri="{FF2B5EF4-FFF2-40B4-BE49-F238E27FC236}">
                <a16:creationId xmlns:a16="http://schemas.microsoft.com/office/drawing/2014/main" id="{0398C2B2-4A3B-29DE-D57D-1299D72F0FEC}"/>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63" name="TextBox 62">
            <a:extLst>
              <a:ext uri="{FF2B5EF4-FFF2-40B4-BE49-F238E27FC236}">
                <a16:creationId xmlns:a16="http://schemas.microsoft.com/office/drawing/2014/main" id="{B26EF946-CF13-4BE9-31CA-80898B614E6A}"/>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sp>
        <p:nvSpPr>
          <p:cNvPr id="66" name="Rectangle 65">
            <a:extLst>
              <a:ext uri="{FF2B5EF4-FFF2-40B4-BE49-F238E27FC236}">
                <a16:creationId xmlns:a16="http://schemas.microsoft.com/office/drawing/2014/main" id="{8D73E22A-0B0A-735A-72A8-3520A1A3CB78}"/>
              </a:ext>
            </a:extLst>
          </p:cNvPr>
          <p:cNvSpPr/>
          <p:nvPr/>
        </p:nvSpPr>
        <p:spPr>
          <a:xfrm>
            <a:off x="2918147" y="441948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7" name="Rectangle 66">
            <a:extLst>
              <a:ext uri="{FF2B5EF4-FFF2-40B4-BE49-F238E27FC236}">
                <a16:creationId xmlns:a16="http://schemas.microsoft.com/office/drawing/2014/main" id="{E724678B-A67D-EE6B-54E8-F71F75CA04D7}"/>
              </a:ext>
            </a:extLst>
          </p:cNvPr>
          <p:cNvSpPr/>
          <p:nvPr/>
        </p:nvSpPr>
        <p:spPr>
          <a:xfrm>
            <a:off x="2918147" y="376874"/>
            <a:ext cx="487837" cy="6040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8" name="Rectangle 67">
            <a:extLst>
              <a:ext uri="{FF2B5EF4-FFF2-40B4-BE49-F238E27FC236}">
                <a16:creationId xmlns:a16="http://schemas.microsoft.com/office/drawing/2014/main" id="{FFB43446-CC03-7DE9-4D6E-B50467E6DAAC}"/>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9" name="Rectangle 68">
            <a:extLst>
              <a:ext uri="{FF2B5EF4-FFF2-40B4-BE49-F238E27FC236}">
                <a16:creationId xmlns:a16="http://schemas.microsoft.com/office/drawing/2014/main" id="{E3B1B711-32B5-B440-3501-AEEF64D0EFFB}"/>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70" name="Rectangle 69">
            <a:extLst>
              <a:ext uri="{FF2B5EF4-FFF2-40B4-BE49-F238E27FC236}">
                <a16:creationId xmlns:a16="http://schemas.microsoft.com/office/drawing/2014/main" id="{BB6C1F95-5828-9FCB-0711-1F5E1BF789CB}"/>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72" name="TextBox 71">
            <a:extLst>
              <a:ext uri="{FF2B5EF4-FFF2-40B4-BE49-F238E27FC236}">
                <a16:creationId xmlns:a16="http://schemas.microsoft.com/office/drawing/2014/main" id="{9C86DFA4-6472-501D-217C-9B03387EA904}"/>
              </a:ext>
            </a:extLst>
          </p:cNvPr>
          <p:cNvSpPr txBox="1"/>
          <p:nvPr/>
        </p:nvSpPr>
        <p:spPr>
          <a:xfrm>
            <a:off x="6373141" y="4425685"/>
            <a:ext cx="4493767" cy="369332"/>
          </a:xfrm>
          <a:prstGeom prst="rect">
            <a:avLst/>
          </a:prstGeom>
          <a:noFill/>
        </p:spPr>
        <p:txBody>
          <a:bodyPr wrap="square" rtlCol="0">
            <a:spAutoFit/>
          </a:bodyPr>
          <a:lstStyle/>
          <a:p>
            <a:r>
              <a:rPr lang="en-US" dirty="0"/>
              <a:t>Note: here we use numbers to show the stars.  </a:t>
            </a:r>
          </a:p>
        </p:txBody>
      </p:sp>
      <p:sp>
        <p:nvSpPr>
          <p:cNvPr id="73" name="TextBox 72">
            <a:extLst>
              <a:ext uri="{FF2B5EF4-FFF2-40B4-BE49-F238E27FC236}">
                <a16:creationId xmlns:a16="http://schemas.microsoft.com/office/drawing/2014/main" id="{AE1080F3-6FFB-1A5E-1FE9-F03AB832DB0C}"/>
              </a:ext>
            </a:extLst>
          </p:cNvPr>
          <p:cNvSpPr txBox="1"/>
          <p:nvPr/>
        </p:nvSpPr>
        <p:spPr>
          <a:xfrm>
            <a:off x="5736961" y="3614568"/>
            <a:ext cx="5766128" cy="830997"/>
          </a:xfrm>
          <a:prstGeom prst="rect">
            <a:avLst/>
          </a:prstGeom>
          <a:noFill/>
        </p:spPr>
        <p:txBody>
          <a:bodyPr wrap="square" rtlCol="0">
            <a:spAutoFit/>
          </a:bodyPr>
          <a:lstStyle/>
          <a:p>
            <a:pPr algn="ctr"/>
            <a:r>
              <a:rPr lang="en-US" sz="2400" dirty="0"/>
              <a:t>Compare the numbers from pair 1 to pair 5, then think which card wins in each pair? </a:t>
            </a:r>
          </a:p>
        </p:txBody>
      </p:sp>
    </p:spTree>
    <p:extLst>
      <p:ext uri="{BB962C8B-B14F-4D97-AF65-F5344CB8AC3E}">
        <p14:creationId xmlns:p14="http://schemas.microsoft.com/office/powerpoint/2010/main" val="393153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1468824"/>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One color card always wins!</a:t>
                </a:r>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US" sz="2400" b="1" dirty="0">
                    <a:solidFill>
                      <a:schemeClr val="tx1"/>
                    </a:solidFill>
                  </a:rPr>
                  <a:t>The winning card stays the same for a few times before it switches.</a:t>
                </a:r>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The winning card can change each time, because the stars are different.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grpSp>
      </p:grpSp>
      <p:grpSp>
        <p:nvGrpSpPr>
          <p:cNvPr id="13" name="Group 12">
            <a:extLst>
              <a:ext uri="{FF2B5EF4-FFF2-40B4-BE49-F238E27FC236}">
                <a16:creationId xmlns:a16="http://schemas.microsoft.com/office/drawing/2014/main" id="{3384BD84-19B2-2A1A-0FB3-B6574D285392}"/>
              </a:ext>
            </a:extLst>
          </p:cNvPr>
          <p:cNvGrpSpPr/>
          <p:nvPr/>
        </p:nvGrpSpPr>
        <p:grpSpPr>
          <a:xfrm>
            <a:off x="1274758" y="3634814"/>
            <a:ext cx="1401983" cy="3200400"/>
            <a:chOff x="1887626" y="166321"/>
            <a:chExt cx="2821521" cy="6552231"/>
          </a:xfrm>
        </p:grpSpPr>
        <p:grpSp>
          <p:nvGrpSpPr>
            <p:cNvPr id="14" name="Group 13">
              <a:extLst>
                <a:ext uri="{FF2B5EF4-FFF2-40B4-BE49-F238E27FC236}">
                  <a16:creationId xmlns:a16="http://schemas.microsoft.com/office/drawing/2014/main" id="{65D4A6EE-D5D4-9898-F40C-E3850EAA91C6}"/>
                </a:ext>
              </a:extLst>
            </p:cNvPr>
            <p:cNvGrpSpPr/>
            <p:nvPr/>
          </p:nvGrpSpPr>
          <p:grpSpPr>
            <a:xfrm>
              <a:off x="2634937" y="166321"/>
              <a:ext cx="2074210" cy="6525358"/>
              <a:chOff x="1542117" y="209949"/>
              <a:chExt cx="2074210" cy="6525358"/>
            </a:xfrm>
          </p:grpSpPr>
          <p:grpSp>
            <p:nvGrpSpPr>
              <p:cNvPr id="20" name="Group 19">
                <a:extLst>
                  <a:ext uri="{FF2B5EF4-FFF2-40B4-BE49-F238E27FC236}">
                    <a16:creationId xmlns:a16="http://schemas.microsoft.com/office/drawing/2014/main" id="{9EFB4587-BFE7-6CDC-DC57-9CEB0BB1B015}"/>
                  </a:ext>
                </a:extLst>
              </p:cNvPr>
              <p:cNvGrpSpPr/>
              <p:nvPr/>
            </p:nvGrpSpPr>
            <p:grpSpPr>
              <a:xfrm>
                <a:off x="1542117" y="4252559"/>
                <a:ext cx="2074210" cy="1135212"/>
                <a:chOff x="1388203" y="219889"/>
                <a:chExt cx="3840480" cy="2032820"/>
              </a:xfrm>
            </p:grpSpPr>
            <p:grpSp>
              <p:nvGrpSpPr>
                <p:cNvPr id="41" name="Group 40">
                  <a:extLst>
                    <a:ext uri="{FF2B5EF4-FFF2-40B4-BE49-F238E27FC236}">
                      <a16:creationId xmlns:a16="http://schemas.microsoft.com/office/drawing/2014/main" id="{64FB68CB-0CB3-5A2D-DDEB-425866E06B9A}"/>
                    </a:ext>
                  </a:extLst>
                </p:cNvPr>
                <p:cNvGrpSpPr/>
                <p:nvPr/>
              </p:nvGrpSpPr>
              <p:grpSpPr>
                <a:xfrm>
                  <a:off x="1388203" y="219889"/>
                  <a:ext cx="3840480" cy="2032820"/>
                  <a:chOff x="2980944" y="868680"/>
                  <a:chExt cx="6236208" cy="4142232"/>
                </a:xfrm>
              </p:grpSpPr>
              <p:pic>
                <p:nvPicPr>
                  <p:cNvPr id="43" name="Picture 2" descr="62+ Thousand Computer Monitor Cartoon Royalty-Free Images, Stock Photos &amp;  Pictures | Shutterstock">
                    <a:extLst>
                      <a:ext uri="{FF2B5EF4-FFF2-40B4-BE49-F238E27FC236}">
                        <a16:creationId xmlns:a16="http://schemas.microsoft.com/office/drawing/2014/main" id="{092FF39D-3EC8-2EB8-E1C3-DF464A80AF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D80D7941-5C57-C640-15D1-06F585ACC10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782F75B3-27BC-2CC5-7273-64339AD26A6A}"/>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248CDC5-4490-9417-079F-9EAEA71D659D}"/>
                  </a:ext>
                </a:extLst>
              </p:cNvPr>
              <p:cNvGrpSpPr/>
              <p:nvPr/>
            </p:nvGrpSpPr>
            <p:grpSpPr>
              <a:xfrm>
                <a:off x="1542117" y="209949"/>
                <a:ext cx="2074210" cy="1135212"/>
                <a:chOff x="1388203" y="219889"/>
                <a:chExt cx="3840480" cy="2032820"/>
              </a:xfrm>
            </p:grpSpPr>
            <p:grpSp>
              <p:nvGrpSpPr>
                <p:cNvPr id="37" name="Group 36">
                  <a:extLst>
                    <a:ext uri="{FF2B5EF4-FFF2-40B4-BE49-F238E27FC236}">
                      <a16:creationId xmlns:a16="http://schemas.microsoft.com/office/drawing/2014/main" id="{EA34E8D5-F10C-D05F-D293-5377A1B8D222}"/>
                    </a:ext>
                  </a:extLst>
                </p:cNvPr>
                <p:cNvGrpSpPr/>
                <p:nvPr/>
              </p:nvGrpSpPr>
              <p:grpSpPr>
                <a:xfrm>
                  <a:off x="1388203" y="219889"/>
                  <a:ext cx="3840480" cy="2032820"/>
                  <a:chOff x="2980944" y="868680"/>
                  <a:chExt cx="6236208" cy="4142232"/>
                </a:xfrm>
              </p:grpSpPr>
              <p:pic>
                <p:nvPicPr>
                  <p:cNvPr id="39" name="Picture 2" descr="62+ Thousand Computer Monitor Cartoon Royalty-Free Images, Stock Photos &amp;  Pictures | Shutterstock">
                    <a:extLst>
                      <a:ext uri="{FF2B5EF4-FFF2-40B4-BE49-F238E27FC236}">
                        <a16:creationId xmlns:a16="http://schemas.microsoft.com/office/drawing/2014/main" id="{44BD11E9-CE7C-2B66-E4B7-F928FEE974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CB9F45A7-CF5F-51CE-59DD-EBEBE98B8F5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5C9E0BB7-D179-E1BF-24D1-27AD740EBFBA}"/>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ACAD0EF-7186-7AE8-FD20-34155CBC1D50}"/>
                  </a:ext>
                </a:extLst>
              </p:cNvPr>
              <p:cNvGrpSpPr/>
              <p:nvPr/>
            </p:nvGrpSpPr>
            <p:grpSpPr>
              <a:xfrm>
                <a:off x="1542117" y="2905023"/>
                <a:ext cx="2074210" cy="1135212"/>
                <a:chOff x="1388203" y="219889"/>
                <a:chExt cx="3840480" cy="2032820"/>
              </a:xfrm>
            </p:grpSpPr>
            <p:grpSp>
              <p:nvGrpSpPr>
                <p:cNvPr id="33" name="Group 32">
                  <a:extLst>
                    <a:ext uri="{FF2B5EF4-FFF2-40B4-BE49-F238E27FC236}">
                      <a16:creationId xmlns:a16="http://schemas.microsoft.com/office/drawing/2014/main" id="{75BA6E50-75AA-EA7B-EBD8-5517456B4D3F}"/>
                    </a:ext>
                  </a:extLst>
                </p:cNvPr>
                <p:cNvGrpSpPr/>
                <p:nvPr/>
              </p:nvGrpSpPr>
              <p:grpSpPr>
                <a:xfrm>
                  <a:off x="1388203" y="219889"/>
                  <a:ext cx="3840480" cy="2032820"/>
                  <a:chOff x="2980944" y="868680"/>
                  <a:chExt cx="6236208" cy="4142232"/>
                </a:xfrm>
              </p:grpSpPr>
              <p:pic>
                <p:nvPicPr>
                  <p:cNvPr id="35" name="Picture 2" descr="62+ Thousand Computer Monitor Cartoon Royalty-Free Images, Stock Photos &amp;  Pictures | Shutterstock">
                    <a:extLst>
                      <a:ext uri="{FF2B5EF4-FFF2-40B4-BE49-F238E27FC236}">
                        <a16:creationId xmlns:a16="http://schemas.microsoft.com/office/drawing/2014/main" id="{FE4661C8-EE03-DEE3-BE0C-C738637626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02BEDD2-7BB3-C495-F2FC-32738D608403}"/>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72582AF5-80E3-E383-0D71-F1D62D52E769}"/>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DE6EBBD-5943-F30F-C114-BA8DCC634D42}"/>
                  </a:ext>
                </a:extLst>
              </p:cNvPr>
              <p:cNvGrpSpPr/>
              <p:nvPr/>
            </p:nvGrpSpPr>
            <p:grpSpPr>
              <a:xfrm>
                <a:off x="1542117" y="5600095"/>
                <a:ext cx="2074210" cy="1135212"/>
                <a:chOff x="1388203" y="219889"/>
                <a:chExt cx="3840480" cy="2032820"/>
              </a:xfrm>
            </p:grpSpPr>
            <p:grpSp>
              <p:nvGrpSpPr>
                <p:cNvPr id="29" name="Group 28">
                  <a:extLst>
                    <a:ext uri="{FF2B5EF4-FFF2-40B4-BE49-F238E27FC236}">
                      <a16:creationId xmlns:a16="http://schemas.microsoft.com/office/drawing/2014/main" id="{7B2FCC23-02AE-F158-5FB0-348755B325B4}"/>
                    </a:ext>
                  </a:extLst>
                </p:cNvPr>
                <p:cNvGrpSpPr/>
                <p:nvPr/>
              </p:nvGrpSpPr>
              <p:grpSpPr>
                <a:xfrm>
                  <a:off x="1388203" y="219889"/>
                  <a:ext cx="3840480" cy="2032820"/>
                  <a:chOff x="2980944" y="868680"/>
                  <a:chExt cx="6236208" cy="4142232"/>
                </a:xfrm>
              </p:grpSpPr>
              <p:pic>
                <p:nvPicPr>
                  <p:cNvPr id="31" name="Picture 2" descr="62+ Thousand Computer Monitor Cartoon Royalty-Free Images, Stock Photos &amp;  Pictures | Shutterstock">
                    <a:extLst>
                      <a:ext uri="{FF2B5EF4-FFF2-40B4-BE49-F238E27FC236}">
                        <a16:creationId xmlns:a16="http://schemas.microsoft.com/office/drawing/2014/main" id="{FD431334-00AB-6FD5-D1B7-B82D307667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43A6DE6-3DB9-D572-E0C9-256B6AA78927}"/>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16F30DE-C46E-F3F5-F4D9-FBC793DC7E84}"/>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9764415-F0AE-9C3B-40E2-C93EAEBFA2FC}"/>
                  </a:ext>
                </a:extLst>
              </p:cNvPr>
              <p:cNvGrpSpPr/>
              <p:nvPr/>
            </p:nvGrpSpPr>
            <p:grpSpPr>
              <a:xfrm>
                <a:off x="1542117" y="1557486"/>
                <a:ext cx="2074210" cy="1135212"/>
                <a:chOff x="1388203" y="219889"/>
                <a:chExt cx="3840480" cy="2032820"/>
              </a:xfrm>
            </p:grpSpPr>
            <p:grpSp>
              <p:nvGrpSpPr>
                <p:cNvPr id="25" name="Group 24">
                  <a:extLst>
                    <a:ext uri="{FF2B5EF4-FFF2-40B4-BE49-F238E27FC236}">
                      <a16:creationId xmlns:a16="http://schemas.microsoft.com/office/drawing/2014/main" id="{A8ACAB02-30EA-279D-1C67-B7D0A0B7F74D}"/>
                    </a:ext>
                  </a:extLst>
                </p:cNvPr>
                <p:cNvGrpSpPr/>
                <p:nvPr/>
              </p:nvGrpSpPr>
              <p:grpSpPr>
                <a:xfrm>
                  <a:off x="1388203" y="219889"/>
                  <a:ext cx="3840480" cy="2032820"/>
                  <a:chOff x="2980944" y="868680"/>
                  <a:chExt cx="6236208" cy="4142232"/>
                </a:xfrm>
              </p:grpSpPr>
              <p:pic>
                <p:nvPicPr>
                  <p:cNvPr id="27" name="Picture 2" descr="62+ Thousand Computer Monitor Cartoon Royalty-Free Images, Stock Photos &amp;  Pictures | Shutterstock">
                    <a:extLst>
                      <a:ext uri="{FF2B5EF4-FFF2-40B4-BE49-F238E27FC236}">
                        <a16:creationId xmlns:a16="http://schemas.microsoft.com/office/drawing/2014/main" id="{FC9F1F14-9AF2-473B-8F88-BBECCDF3D3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DE02AFE6-F367-1412-839A-28679038A0B1}"/>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A542699-E3B4-DA85-D75B-63B887DF0F93}"/>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 name="TextBox 14">
              <a:extLst>
                <a:ext uri="{FF2B5EF4-FFF2-40B4-BE49-F238E27FC236}">
                  <a16:creationId xmlns:a16="http://schemas.microsoft.com/office/drawing/2014/main" id="{41B5D23E-67E4-E672-6F38-FA66D85F2B74}"/>
                </a:ext>
              </a:extLst>
            </p:cNvPr>
            <p:cNvSpPr txBox="1"/>
            <p:nvPr/>
          </p:nvSpPr>
          <p:spPr>
            <a:xfrm>
              <a:off x="1892812" y="549260"/>
              <a:ext cx="635621" cy="834174"/>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20C28657-490C-94AB-8C0B-CDA98301BBBF}"/>
                </a:ext>
              </a:extLst>
            </p:cNvPr>
            <p:cNvSpPr txBox="1"/>
            <p:nvPr/>
          </p:nvSpPr>
          <p:spPr>
            <a:xfrm>
              <a:off x="1892812" y="1896799"/>
              <a:ext cx="635621" cy="834174"/>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3D708B4A-7111-DB4B-B6F1-8C7D79DADA56}"/>
                </a:ext>
              </a:extLst>
            </p:cNvPr>
            <p:cNvSpPr txBox="1"/>
            <p:nvPr/>
          </p:nvSpPr>
          <p:spPr>
            <a:xfrm>
              <a:off x="1887626" y="5884378"/>
              <a:ext cx="635621" cy="834174"/>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2F96F886-C19B-DE54-6CE1-79D851B14065}"/>
                </a:ext>
              </a:extLst>
            </p:cNvPr>
            <p:cNvSpPr txBox="1"/>
            <p:nvPr/>
          </p:nvSpPr>
          <p:spPr>
            <a:xfrm>
              <a:off x="1892812" y="4536841"/>
              <a:ext cx="635621" cy="834174"/>
            </a:xfrm>
            <a:prstGeom prst="rect">
              <a:avLst/>
            </a:prstGeom>
            <a:noFill/>
          </p:spPr>
          <p:txBody>
            <a:bodyPr wrap="square" rtlCol="0">
              <a:spAutoFit/>
            </a:bodyPr>
            <a:lstStyle/>
            <a:p>
              <a:endParaRPr lang="en-US" dirty="0"/>
            </a:p>
          </p:txBody>
        </p:sp>
        <p:sp>
          <p:nvSpPr>
            <p:cNvPr id="19" name="TextBox 18">
              <a:extLst>
                <a:ext uri="{FF2B5EF4-FFF2-40B4-BE49-F238E27FC236}">
                  <a16:creationId xmlns:a16="http://schemas.microsoft.com/office/drawing/2014/main" id="{32D64DE8-5E4E-5CF6-4461-B6247081F8A0}"/>
                </a:ext>
              </a:extLst>
            </p:cNvPr>
            <p:cNvSpPr txBox="1"/>
            <p:nvPr/>
          </p:nvSpPr>
          <p:spPr>
            <a:xfrm>
              <a:off x="1892812" y="3245237"/>
              <a:ext cx="635621" cy="834174"/>
            </a:xfrm>
            <a:prstGeom prst="rect">
              <a:avLst/>
            </a:prstGeom>
            <a:noFill/>
          </p:spPr>
          <p:txBody>
            <a:bodyPr wrap="square" rtlCol="0">
              <a:spAutoFit/>
            </a:bodyPr>
            <a:lstStyle/>
            <a:p>
              <a:endParaRPr lang="en-US" dirty="0"/>
            </a:p>
          </p:txBody>
        </p:sp>
      </p:grpSp>
      <p:grpSp>
        <p:nvGrpSpPr>
          <p:cNvPr id="45" name="Group 44">
            <a:extLst>
              <a:ext uri="{FF2B5EF4-FFF2-40B4-BE49-F238E27FC236}">
                <a16:creationId xmlns:a16="http://schemas.microsoft.com/office/drawing/2014/main" id="{DBB19549-2E4B-7371-E07B-112B187F233D}"/>
              </a:ext>
            </a:extLst>
          </p:cNvPr>
          <p:cNvGrpSpPr/>
          <p:nvPr/>
        </p:nvGrpSpPr>
        <p:grpSpPr>
          <a:xfrm>
            <a:off x="5548829" y="3634814"/>
            <a:ext cx="1086150" cy="3200400"/>
            <a:chOff x="2634937" y="166321"/>
            <a:chExt cx="2074210" cy="6525358"/>
          </a:xfrm>
        </p:grpSpPr>
        <p:grpSp>
          <p:nvGrpSpPr>
            <p:cNvPr id="46" name="Group 45">
              <a:extLst>
                <a:ext uri="{FF2B5EF4-FFF2-40B4-BE49-F238E27FC236}">
                  <a16:creationId xmlns:a16="http://schemas.microsoft.com/office/drawing/2014/main" id="{B136602A-C881-ED1C-DA32-3B9694D67AAE}"/>
                </a:ext>
              </a:extLst>
            </p:cNvPr>
            <p:cNvGrpSpPr/>
            <p:nvPr/>
          </p:nvGrpSpPr>
          <p:grpSpPr>
            <a:xfrm>
              <a:off x="2634937" y="166321"/>
              <a:ext cx="2074210" cy="6525358"/>
              <a:chOff x="1542117" y="209949"/>
              <a:chExt cx="2074210" cy="6525358"/>
            </a:xfrm>
          </p:grpSpPr>
          <p:grpSp>
            <p:nvGrpSpPr>
              <p:cNvPr id="50" name="Group 49">
                <a:extLst>
                  <a:ext uri="{FF2B5EF4-FFF2-40B4-BE49-F238E27FC236}">
                    <a16:creationId xmlns:a16="http://schemas.microsoft.com/office/drawing/2014/main" id="{4343905F-93CE-1902-39AD-7F49BF0917CD}"/>
                  </a:ext>
                </a:extLst>
              </p:cNvPr>
              <p:cNvGrpSpPr/>
              <p:nvPr/>
            </p:nvGrpSpPr>
            <p:grpSpPr>
              <a:xfrm>
                <a:off x="1542117" y="4252559"/>
                <a:ext cx="2074210" cy="1135212"/>
                <a:chOff x="2980944" y="868680"/>
                <a:chExt cx="6236208" cy="4142232"/>
              </a:xfrm>
            </p:grpSpPr>
            <p:pic>
              <p:nvPicPr>
                <p:cNvPr id="67" name="Picture 2" descr="62+ Thousand Computer Monitor Cartoon Royalty-Free Images, Stock Photos &amp;  Pictures | Shutterstock">
                  <a:extLst>
                    <a:ext uri="{FF2B5EF4-FFF2-40B4-BE49-F238E27FC236}">
                      <a16:creationId xmlns:a16="http://schemas.microsoft.com/office/drawing/2014/main" id="{2F421C59-5F81-958E-AB26-51F892B161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376DE60D-86D2-F81B-00CB-1053BD6D05C1}"/>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9DF80F80-7E71-F72B-EE46-A14A9F4E718F}"/>
                  </a:ext>
                </a:extLst>
              </p:cNvPr>
              <p:cNvGrpSpPr/>
              <p:nvPr/>
            </p:nvGrpSpPr>
            <p:grpSpPr>
              <a:xfrm>
                <a:off x="1542117" y="209949"/>
                <a:ext cx="2074210" cy="1135212"/>
                <a:chOff x="1388203" y="219889"/>
                <a:chExt cx="3840480" cy="2032820"/>
              </a:xfrm>
            </p:grpSpPr>
            <p:grpSp>
              <p:nvGrpSpPr>
                <p:cNvPr id="63" name="Group 62">
                  <a:extLst>
                    <a:ext uri="{FF2B5EF4-FFF2-40B4-BE49-F238E27FC236}">
                      <a16:creationId xmlns:a16="http://schemas.microsoft.com/office/drawing/2014/main" id="{3A916EEA-5FCC-A0F9-82D8-E67F2407B58D}"/>
                    </a:ext>
                  </a:extLst>
                </p:cNvPr>
                <p:cNvGrpSpPr/>
                <p:nvPr/>
              </p:nvGrpSpPr>
              <p:grpSpPr>
                <a:xfrm>
                  <a:off x="1388203" y="219889"/>
                  <a:ext cx="3840480" cy="2032820"/>
                  <a:chOff x="2980944" y="868680"/>
                  <a:chExt cx="6236208" cy="4142232"/>
                </a:xfrm>
              </p:grpSpPr>
              <p:pic>
                <p:nvPicPr>
                  <p:cNvPr id="65" name="Picture 2" descr="62+ Thousand Computer Monitor Cartoon Royalty-Free Images, Stock Photos &amp;  Pictures | Shutterstock">
                    <a:extLst>
                      <a:ext uri="{FF2B5EF4-FFF2-40B4-BE49-F238E27FC236}">
                        <a16:creationId xmlns:a16="http://schemas.microsoft.com/office/drawing/2014/main" id="{CFBCC23F-F7C4-9FBC-92C3-ACE42E24C6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a:extLst>
                      <a:ext uri="{FF2B5EF4-FFF2-40B4-BE49-F238E27FC236}">
                        <a16:creationId xmlns:a16="http://schemas.microsoft.com/office/drawing/2014/main" id="{7ED72EA9-8E54-0C0A-A216-7D8B013BF2EA}"/>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79144C95-8105-DEB2-50E8-D0F328B6E238}"/>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836A8B8C-85D5-B2D0-A204-FD41060FA2CD}"/>
                  </a:ext>
                </a:extLst>
              </p:cNvPr>
              <p:cNvGrpSpPr/>
              <p:nvPr/>
            </p:nvGrpSpPr>
            <p:grpSpPr>
              <a:xfrm>
                <a:off x="1542117" y="2905023"/>
                <a:ext cx="2074210" cy="1135212"/>
                <a:chOff x="2980944" y="868680"/>
                <a:chExt cx="6236208" cy="4142232"/>
              </a:xfrm>
            </p:grpSpPr>
            <p:pic>
              <p:nvPicPr>
                <p:cNvPr id="61" name="Picture 2" descr="62+ Thousand Computer Monitor Cartoon Royalty-Free Images, Stock Photos &amp;  Pictures | Shutterstock">
                  <a:extLst>
                    <a:ext uri="{FF2B5EF4-FFF2-40B4-BE49-F238E27FC236}">
                      <a16:creationId xmlns:a16="http://schemas.microsoft.com/office/drawing/2014/main" id="{0C2F41DF-4F34-5189-8C46-B9CA27AA9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a:extLst>
                    <a:ext uri="{FF2B5EF4-FFF2-40B4-BE49-F238E27FC236}">
                      <a16:creationId xmlns:a16="http://schemas.microsoft.com/office/drawing/2014/main" id="{01FA79E1-4504-8051-D735-A9F10FEAA77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335ED8C4-8461-7555-5559-2BB5EFF17152}"/>
                  </a:ext>
                </a:extLst>
              </p:cNvPr>
              <p:cNvGrpSpPr/>
              <p:nvPr/>
            </p:nvGrpSpPr>
            <p:grpSpPr>
              <a:xfrm>
                <a:off x="1542117" y="5600095"/>
                <a:ext cx="2074210" cy="1135212"/>
                <a:chOff x="2980944" y="868680"/>
                <a:chExt cx="6236208" cy="4142232"/>
              </a:xfrm>
            </p:grpSpPr>
            <p:pic>
              <p:nvPicPr>
                <p:cNvPr id="59" name="Picture 2" descr="62+ Thousand Computer Monitor Cartoon Royalty-Free Images, Stock Photos &amp;  Pictures | Shutterstock">
                  <a:extLst>
                    <a:ext uri="{FF2B5EF4-FFF2-40B4-BE49-F238E27FC236}">
                      <a16:creationId xmlns:a16="http://schemas.microsoft.com/office/drawing/2014/main" id="{0AE9B976-5781-BB8F-37EC-612659C5DE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0B2623CA-2D88-5890-FD0F-4DF938710B17}"/>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2DFA087C-61F4-34E9-BA0F-A219DB69CFDA}"/>
                  </a:ext>
                </a:extLst>
              </p:cNvPr>
              <p:cNvGrpSpPr/>
              <p:nvPr/>
            </p:nvGrpSpPr>
            <p:grpSpPr>
              <a:xfrm>
                <a:off x="1542117" y="1557486"/>
                <a:ext cx="2074210" cy="1135212"/>
                <a:chOff x="1388203" y="219889"/>
                <a:chExt cx="3840480" cy="2032820"/>
              </a:xfrm>
            </p:grpSpPr>
            <p:grpSp>
              <p:nvGrpSpPr>
                <p:cNvPr id="55" name="Group 54">
                  <a:extLst>
                    <a:ext uri="{FF2B5EF4-FFF2-40B4-BE49-F238E27FC236}">
                      <a16:creationId xmlns:a16="http://schemas.microsoft.com/office/drawing/2014/main" id="{CE93CDB1-19E9-56FA-3721-D8220D54ED0F}"/>
                    </a:ext>
                  </a:extLst>
                </p:cNvPr>
                <p:cNvGrpSpPr/>
                <p:nvPr/>
              </p:nvGrpSpPr>
              <p:grpSpPr>
                <a:xfrm>
                  <a:off x="1388203" y="219889"/>
                  <a:ext cx="3840480" cy="2032820"/>
                  <a:chOff x="2980944" y="868680"/>
                  <a:chExt cx="6236208" cy="4142232"/>
                </a:xfrm>
              </p:grpSpPr>
              <p:pic>
                <p:nvPicPr>
                  <p:cNvPr id="57" name="Picture 2" descr="62+ Thousand Computer Monitor Cartoon Royalty-Free Images, Stock Photos &amp;  Pictures | Shutterstock">
                    <a:extLst>
                      <a:ext uri="{FF2B5EF4-FFF2-40B4-BE49-F238E27FC236}">
                        <a16:creationId xmlns:a16="http://schemas.microsoft.com/office/drawing/2014/main" id="{A826DB17-9937-6A57-DD22-775B572F93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E1C575BD-6EA4-D4DC-6AC1-B05C1B279389}"/>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7CA4D09F-E088-244B-072F-C599A4B160CE}"/>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Rectangle 46">
              <a:extLst>
                <a:ext uri="{FF2B5EF4-FFF2-40B4-BE49-F238E27FC236}">
                  <a16:creationId xmlns:a16="http://schemas.microsoft.com/office/drawing/2014/main" id="{F0FADA6B-07BA-32D5-C490-6A15FE5E284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50A8A5C-BEE7-9D07-1423-44F6375D469F}"/>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0022DFC-4C21-D5B5-C8E7-064676A6D43B}"/>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4C99EA57-0C3F-D0CB-C199-7E468A49B87D}"/>
              </a:ext>
            </a:extLst>
          </p:cNvPr>
          <p:cNvGrpSpPr/>
          <p:nvPr/>
        </p:nvGrpSpPr>
        <p:grpSpPr>
          <a:xfrm>
            <a:off x="9507067" y="3634814"/>
            <a:ext cx="1088136" cy="3200400"/>
            <a:chOff x="2634937" y="166321"/>
            <a:chExt cx="2074210" cy="6525358"/>
          </a:xfrm>
        </p:grpSpPr>
        <p:grpSp>
          <p:nvGrpSpPr>
            <p:cNvPr id="70" name="Group 69">
              <a:extLst>
                <a:ext uri="{FF2B5EF4-FFF2-40B4-BE49-F238E27FC236}">
                  <a16:creationId xmlns:a16="http://schemas.microsoft.com/office/drawing/2014/main" id="{31996F28-D35B-DACF-2EF0-2BDEBE5BAF50}"/>
                </a:ext>
              </a:extLst>
            </p:cNvPr>
            <p:cNvGrpSpPr/>
            <p:nvPr/>
          </p:nvGrpSpPr>
          <p:grpSpPr>
            <a:xfrm>
              <a:off x="2634937" y="166321"/>
              <a:ext cx="2074210" cy="6525358"/>
              <a:chOff x="1542117" y="209949"/>
              <a:chExt cx="2074210" cy="6525358"/>
            </a:xfrm>
          </p:grpSpPr>
          <p:grpSp>
            <p:nvGrpSpPr>
              <p:cNvPr id="73" name="Group 72">
                <a:extLst>
                  <a:ext uri="{FF2B5EF4-FFF2-40B4-BE49-F238E27FC236}">
                    <a16:creationId xmlns:a16="http://schemas.microsoft.com/office/drawing/2014/main" id="{7F07FFC8-443C-44DC-438A-615173956F2B}"/>
                  </a:ext>
                </a:extLst>
              </p:cNvPr>
              <p:cNvGrpSpPr/>
              <p:nvPr/>
            </p:nvGrpSpPr>
            <p:grpSpPr>
              <a:xfrm>
                <a:off x="1542117" y="4252559"/>
                <a:ext cx="2074210" cy="1135212"/>
                <a:chOff x="2980944" y="868680"/>
                <a:chExt cx="6236208" cy="4142232"/>
              </a:xfrm>
            </p:grpSpPr>
            <p:pic>
              <p:nvPicPr>
                <p:cNvPr id="92" name="Picture 2" descr="62+ Thousand Computer Monitor Cartoon Royalty-Free Images, Stock Photos &amp;  Pictures | Shutterstock">
                  <a:extLst>
                    <a:ext uri="{FF2B5EF4-FFF2-40B4-BE49-F238E27FC236}">
                      <a16:creationId xmlns:a16="http://schemas.microsoft.com/office/drawing/2014/main" id="{72988585-FAB1-36C5-0773-813AF5FCE5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a:extLst>
                    <a:ext uri="{FF2B5EF4-FFF2-40B4-BE49-F238E27FC236}">
                      <a16:creationId xmlns:a16="http://schemas.microsoft.com/office/drawing/2014/main" id="{221BF92D-EEBF-5D62-1C2D-8F197627CAB6}"/>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D97CFA11-9D05-B365-336E-BB62D13D0878}"/>
                  </a:ext>
                </a:extLst>
              </p:cNvPr>
              <p:cNvGrpSpPr/>
              <p:nvPr/>
            </p:nvGrpSpPr>
            <p:grpSpPr>
              <a:xfrm>
                <a:off x="1542117" y="209949"/>
                <a:ext cx="2074210" cy="1135212"/>
                <a:chOff x="2980944" y="868680"/>
                <a:chExt cx="6236208" cy="4142232"/>
              </a:xfrm>
            </p:grpSpPr>
            <p:pic>
              <p:nvPicPr>
                <p:cNvPr id="90" name="Picture 2" descr="62+ Thousand Computer Monitor Cartoon Royalty-Free Images, Stock Photos &amp;  Pictures | Shutterstock">
                  <a:extLst>
                    <a:ext uri="{FF2B5EF4-FFF2-40B4-BE49-F238E27FC236}">
                      <a16:creationId xmlns:a16="http://schemas.microsoft.com/office/drawing/2014/main" id="{02C81E6F-C1BE-DCD5-1506-589B881FE2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56C09393-8AE5-B7C0-8639-DA086350447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D75E4132-1E30-978B-DF25-C3E0AADAA667}"/>
                  </a:ext>
                </a:extLst>
              </p:cNvPr>
              <p:cNvGrpSpPr/>
              <p:nvPr/>
            </p:nvGrpSpPr>
            <p:grpSpPr>
              <a:xfrm>
                <a:off x="1542117" y="2905023"/>
                <a:ext cx="2074210" cy="1135212"/>
                <a:chOff x="1388203" y="219889"/>
                <a:chExt cx="3840480" cy="2032820"/>
              </a:xfrm>
            </p:grpSpPr>
            <p:grpSp>
              <p:nvGrpSpPr>
                <p:cNvPr id="86" name="Group 85">
                  <a:extLst>
                    <a:ext uri="{FF2B5EF4-FFF2-40B4-BE49-F238E27FC236}">
                      <a16:creationId xmlns:a16="http://schemas.microsoft.com/office/drawing/2014/main" id="{9B7EB66C-A096-4225-898F-7A6944159079}"/>
                    </a:ext>
                  </a:extLst>
                </p:cNvPr>
                <p:cNvGrpSpPr/>
                <p:nvPr/>
              </p:nvGrpSpPr>
              <p:grpSpPr>
                <a:xfrm>
                  <a:off x="1388203" y="219889"/>
                  <a:ext cx="3840480" cy="2032820"/>
                  <a:chOff x="2980944" y="868680"/>
                  <a:chExt cx="6236208" cy="4142232"/>
                </a:xfrm>
              </p:grpSpPr>
              <p:pic>
                <p:nvPicPr>
                  <p:cNvPr id="88" name="Picture 2" descr="62+ Thousand Computer Monitor Cartoon Royalty-Free Images, Stock Photos &amp;  Pictures | Shutterstock">
                    <a:extLst>
                      <a:ext uri="{FF2B5EF4-FFF2-40B4-BE49-F238E27FC236}">
                        <a16:creationId xmlns:a16="http://schemas.microsoft.com/office/drawing/2014/main" id="{7F062123-A60B-5B69-EC7F-4DEED5B3F7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62750AC4-1131-2DEA-A2FB-219E9520458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4D1DA6D9-3BF8-F96F-3DCF-E27FB6E1BCF2}"/>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4CCD495-509E-F5AB-AE8F-2EBA7AE83E4B}"/>
                  </a:ext>
                </a:extLst>
              </p:cNvPr>
              <p:cNvGrpSpPr/>
              <p:nvPr/>
            </p:nvGrpSpPr>
            <p:grpSpPr>
              <a:xfrm>
                <a:off x="1542117" y="5600095"/>
                <a:ext cx="2074210" cy="1135212"/>
                <a:chOff x="1388203" y="219889"/>
                <a:chExt cx="3840480" cy="2032820"/>
              </a:xfrm>
            </p:grpSpPr>
            <p:grpSp>
              <p:nvGrpSpPr>
                <p:cNvPr id="82" name="Group 81">
                  <a:extLst>
                    <a:ext uri="{FF2B5EF4-FFF2-40B4-BE49-F238E27FC236}">
                      <a16:creationId xmlns:a16="http://schemas.microsoft.com/office/drawing/2014/main" id="{FD116998-39D4-D3F8-603C-57DC2282EFC4}"/>
                    </a:ext>
                  </a:extLst>
                </p:cNvPr>
                <p:cNvGrpSpPr/>
                <p:nvPr/>
              </p:nvGrpSpPr>
              <p:grpSpPr>
                <a:xfrm>
                  <a:off x="1388203" y="219889"/>
                  <a:ext cx="3840480" cy="2032820"/>
                  <a:chOff x="2980944" y="868680"/>
                  <a:chExt cx="6236208" cy="4142232"/>
                </a:xfrm>
              </p:grpSpPr>
              <p:pic>
                <p:nvPicPr>
                  <p:cNvPr id="84" name="Picture 2" descr="62+ Thousand Computer Monitor Cartoon Royalty-Free Images, Stock Photos &amp;  Pictures | Shutterstock">
                    <a:extLst>
                      <a:ext uri="{FF2B5EF4-FFF2-40B4-BE49-F238E27FC236}">
                        <a16:creationId xmlns:a16="http://schemas.microsoft.com/office/drawing/2014/main" id="{E2F5D82E-DCF4-ED8C-C40E-DB6EDEF60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71C96A8-E084-F290-98AB-AECDC645E01D}"/>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433A3FFC-7184-3748-C39A-5B6B2166CA72}"/>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9AA12742-9AFD-9263-628D-CF60241A5859}"/>
                  </a:ext>
                </a:extLst>
              </p:cNvPr>
              <p:cNvGrpSpPr/>
              <p:nvPr/>
            </p:nvGrpSpPr>
            <p:grpSpPr>
              <a:xfrm>
                <a:off x="1542117" y="1557486"/>
                <a:ext cx="2074210" cy="1135212"/>
                <a:chOff x="1388203" y="219889"/>
                <a:chExt cx="3840480" cy="2032820"/>
              </a:xfrm>
            </p:grpSpPr>
            <p:grpSp>
              <p:nvGrpSpPr>
                <p:cNvPr id="78" name="Group 77">
                  <a:extLst>
                    <a:ext uri="{FF2B5EF4-FFF2-40B4-BE49-F238E27FC236}">
                      <a16:creationId xmlns:a16="http://schemas.microsoft.com/office/drawing/2014/main" id="{6E04FAA5-66E6-6C24-89EA-92EE4E578C56}"/>
                    </a:ext>
                  </a:extLst>
                </p:cNvPr>
                <p:cNvGrpSpPr/>
                <p:nvPr/>
              </p:nvGrpSpPr>
              <p:grpSpPr>
                <a:xfrm>
                  <a:off x="1388203" y="219889"/>
                  <a:ext cx="3840480" cy="2032820"/>
                  <a:chOff x="2980944" y="868680"/>
                  <a:chExt cx="6236208" cy="4142232"/>
                </a:xfrm>
              </p:grpSpPr>
              <p:pic>
                <p:nvPicPr>
                  <p:cNvPr id="80" name="Picture 2" descr="62+ Thousand Computer Monitor Cartoon Royalty-Free Images, Stock Photos &amp;  Pictures | Shutterstock">
                    <a:extLst>
                      <a:ext uri="{FF2B5EF4-FFF2-40B4-BE49-F238E27FC236}">
                        <a16:creationId xmlns:a16="http://schemas.microsoft.com/office/drawing/2014/main" id="{E96ECB00-D191-22BF-CBD0-12447A152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CDA39D37-EFCA-36B6-988F-1B3ABD685B3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2C29E099-5BB0-F571-2814-5ABCC8049D83}"/>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Rectangle 70">
              <a:extLst>
                <a:ext uri="{FF2B5EF4-FFF2-40B4-BE49-F238E27FC236}">
                  <a16:creationId xmlns:a16="http://schemas.microsoft.com/office/drawing/2014/main" id="{05BD4119-8BDA-D919-F915-7D6FA2651DBC}"/>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5F8B75C-4AC0-46B6-9459-45288D89F1E8}"/>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245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1468824"/>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One color card always wins!</a:t>
                </a:r>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US" sz="2400" b="1" dirty="0">
                    <a:solidFill>
                      <a:schemeClr val="tx1"/>
                    </a:solidFill>
                  </a:rPr>
                  <a:t>The winning card stays the same for a few times before it switches.</a:t>
                </a:r>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The winning card can change each time, because the stars are different.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94" name="TextBox 93">
            <a:extLst>
              <a:ext uri="{FF2B5EF4-FFF2-40B4-BE49-F238E27FC236}">
                <a16:creationId xmlns:a16="http://schemas.microsoft.com/office/drawing/2014/main" id="{4EE4A253-A74B-C78C-8F9F-D086457F0C07}"/>
              </a:ext>
            </a:extLst>
          </p:cNvPr>
          <p:cNvSpPr txBox="1"/>
          <p:nvPr/>
        </p:nvSpPr>
        <p:spPr>
          <a:xfrm>
            <a:off x="334532" y="3968186"/>
            <a:ext cx="11563815" cy="1917448"/>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game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background color all the time.</a:t>
            </a:r>
          </a:p>
          <a:p>
            <a:pPr marL="0" marR="0" lvl="0" indent="0" algn="ctr" rtl="0">
              <a:lnSpc>
                <a:spcPct val="90000"/>
              </a:lnSpc>
              <a:spcBef>
                <a:spcPts val="1000"/>
              </a:spcBef>
              <a:spcAft>
                <a:spcPts val="0"/>
              </a:spcAft>
              <a:buClr>
                <a:schemeClr val="dk1"/>
              </a:buClr>
              <a:buSzPts val="2400"/>
              <a:buFont typeface="Arial"/>
              <a:buNone/>
            </a:pPr>
            <a:endParaRPr lang="en-US" sz="24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3200" b="1" dirty="0">
                <a:solidFill>
                  <a:srgbClr val="FF0000"/>
                </a:solidFill>
                <a:latin typeface="Calibri"/>
                <a:ea typeface="Calibri"/>
                <a:cs typeface="Calibri"/>
                <a:sym typeface="Calibri"/>
              </a:rPr>
              <a:t>To know which game you’re playing, the only way is to try it out! </a:t>
            </a:r>
          </a:p>
        </p:txBody>
      </p:sp>
    </p:spTree>
    <p:extLst>
      <p:ext uri="{BB962C8B-B14F-4D97-AF65-F5344CB8AC3E}">
        <p14:creationId xmlns:p14="http://schemas.microsoft.com/office/powerpoint/2010/main" val="1790089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once in a while,</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trials.</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Read</a:t>
            </a:r>
            <a:r>
              <a:rPr lang="zh-CN" altLang="en-US" dirty="0"/>
              <a:t> </a:t>
            </a:r>
            <a:r>
              <a:rPr lang="en-US" altLang="zh-CN" dirty="0"/>
              <a:t>these</a:t>
            </a:r>
            <a:r>
              <a:rPr lang="zh-CN" altLang="en-US" dirty="0"/>
              <a:t> </a:t>
            </a:r>
            <a:r>
              <a:rPr lang="en-US" altLang="zh-CN" dirty="0"/>
              <a:t>questions now. </a:t>
            </a:r>
          </a:p>
          <a:p>
            <a:pPr marL="0" indent="0" algn="ctr">
              <a:buFont typeface="Arial" panose="020B0604020202020204" pitchFamily="34" charset="0"/>
              <a:buNone/>
            </a:pP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game</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dirty="0"/>
              <a:t>Try to figure out </a:t>
            </a:r>
            <a:r>
              <a:rPr lang="en-US" altLang="zh-CN" dirty="0"/>
              <a:t>which</a:t>
            </a:r>
            <a:r>
              <a:rPr lang="zh-CN" altLang="en-US" dirty="0"/>
              <a:t> </a:t>
            </a:r>
            <a:r>
              <a:rPr lang="en-US" altLang="zh-CN" dirty="0"/>
              <a:t>game</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choose</a:t>
            </a:r>
            <a:r>
              <a:rPr lang="en-US" dirty="0"/>
              <a:t> </a:t>
            </a:r>
            <a:r>
              <a:rPr lang="en-US" altLang="zh-CN" dirty="0"/>
              <a:t>the</a:t>
            </a:r>
            <a:r>
              <a:rPr lang="zh-CN" altLang="en-US" dirty="0"/>
              <a:t> </a:t>
            </a:r>
            <a:r>
              <a:rPr lang="en-US" altLang="zh-CN" dirty="0"/>
              <a:t>winning</a:t>
            </a:r>
            <a:r>
              <a:rPr lang="zh-CN" altLang="en-US" dirty="0"/>
              <a:t> </a:t>
            </a:r>
            <a:r>
              <a:rPr lang="en-US" altLang="zh-CN" dirty="0"/>
              <a:t>card</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 name="Group 2">
            <a:extLst>
              <a:ext uri="{FF2B5EF4-FFF2-40B4-BE49-F238E27FC236}">
                <a16:creationId xmlns:a16="http://schemas.microsoft.com/office/drawing/2014/main" id="{8BF87CFF-F53E-AE94-BF61-EFEDE01B682E}"/>
              </a:ext>
            </a:extLst>
          </p:cNvPr>
          <p:cNvGrpSpPr/>
          <p:nvPr/>
        </p:nvGrpSpPr>
        <p:grpSpPr>
          <a:xfrm>
            <a:off x="1066629" y="1297858"/>
            <a:ext cx="10496107" cy="5066684"/>
            <a:chOff x="644766" y="791105"/>
            <a:chExt cx="11547234" cy="554394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644766" y="2218836"/>
              <a:ext cx="4294254"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Right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right </a:t>
              </a:r>
              <a:r>
                <a:rPr lang="en-US" sz="3200" b="0" i="0" u="none" strike="noStrike" cap="none" dirty="0">
                  <a:solidFill>
                    <a:schemeClr val="dk1"/>
                  </a:solidFill>
                  <a:latin typeface="Comic Sans MS"/>
                  <a:ea typeface="Comic Sans MS"/>
                  <a:cs typeface="Comic Sans MS"/>
                  <a:sym typeface="Comic Sans MS"/>
                </a:rPr>
                <a:t>arrow key</a:t>
              </a:r>
              <a:endParaRPr sz="3200" b="0" i="0" u="none" strike="noStrike" cap="none" dirty="0">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grpSp>
      <p:sp>
        <p:nvSpPr>
          <p:cNvPr id="2" name="TextBox 1">
            <a:extLst>
              <a:ext uri="{FF2B5EF4-FFF2-40B4-BE49-F238E27FC236}">
                <a16:creationId xmlns:a16="http://schemas.microsoft.com/office/drawing/2014/main" id="{8755DD50-ECDA-7E55-3900-41CC74CD7BED}"/>
              </a:ext>
            </a:extLst>
          </p:cNvPr>
          <p:cNvSpPr txBox="1"/>
          <p:nvPr/>
        </p:nvSpPr>
        <p:spPr>
          <a:xfrm>
            <a:off x="4219037" y="139515"/>
            <a:ext cx="4155819" cy="707886"/>
          </a:xfrm>
          <a:prstGeom prst="rect">
            <a:avLst/>
          </a:prstGeom>
          <a:noFill/>
        </p:spPr>
        <p:txBody>
          <a:bodyPr wrap="square" rtlCol="0">
            <a:spAutoFit/>
          </a:bodyPr>
          <a:lstStyle/>
          <a:p>
            <a:r>
              <a:rPr lang="en-US" sz="4000" dirty="0">
                <a:solidFill>
                  <a:srgbClr val="FF0000"/>
                </a:solidFill>
              </a:rPr>
              <a:t>Now let’s practice!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1672683" y="2620841"/>
            <a:ext cx="9160697" cy="1325563"/>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Instructions</a:t>
            </a:r>
            <a:r>
              <a:rPr lang="zh-CN" altLang="en-US" sz="6600" b="1" dirty="0">
                <a:solidFill>
                  <a:srgbClr val="FF0000"/>
                </a:solidFill>
              </a:rPr>
              <a:t> </a:t>
            </a:r>
            <a:r>
              <a:rPr lang="en-US" altLang="zh-CN" sz="6600" b="1" dirty="0">
                <a:solidFill>
                  <a:srgbClr val="FF0000"/>
                </a:solidFill>
              </a:rPr>
              <a:t>after</a:t>
            </a:r>
            <a:r>
              <a:rPr lang="zh-CN" altLang="en-US" sz="6600" b="1" dirty="0">
                <a:solidFill>
                  <a:srgbClr val="FF0000"/>
                </a:solidFill>
              </a:rPr>
              <a:t> </a:t>
            </a:r>
            <a:r>
              <a:rPr lang="en-US" altLang="zh-CN" sz="6600" b="1" dirty="0">
                <a:solidFill>
                  <a:srgbClr val="FF0000"/>
                </a:solidFill>
              </a:rPr>
              <a:t>the</a:t>
            </a:r>
            <a:r>
              <a:rPr lang="zh-CN" altLang="en-US" sz="6600" b="1" dirty="0">
                <a:solidFill>
                  <a:srgbClr val="FF0000"/>
                </a:solidFill>
              </a:rPr>
              <a:t> </a:t>
            </a:r>
            <a:r>
              <a:rPr lang="en-US" altLang="zh-CN" sz="6600" b="1" dirty="0">
                <a:solidFill>
                  <a:srgbClr val="FF0000"/>
                </a:solidFill>
              </a:rPr>
              <a:t>practice</a:t>
            </a:r>
            <a:endParaRPr lang="en-US" sz="6600" dirty="0">
              <a:solidFill>
                <a:srgbClr val="FF0000"/>
              </a:solidFill>
            </a:endParaRPr>
          </a:p>
        </p:txBody>
      </p:sp>
    </p:spTree>
    <p:extLst>
      <p:ext uri="{BB962C8B-B14F-4D97-AF65-F5344CB8AC3E}">
        <p14:creationId xmlns:p14="http://schemas.microsoft.com/office/powerpoint/2010/main" val="247500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The two cards will give you different numbers of stars.</a:t>
            </a:r>
          </a:p>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1468824"/>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One color card always wins!</a:t>
                </a:r>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US" sz="2400" b="1" dirty="0">
                    <a:solidFill>
                      <a:schemeClr val="tx1"/>
                    </a:solidFill>
                  </a:rPr>
                  <a:t>The winning card stays the same for a few times before it switches.</a:t>
                </a:r>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The winning card can change each time, because the stars are different.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94" name="TextBox 93">
            <a:extLst>
              <a:ext uri="{FF2B5EF4-FFF2-40B4-BE49-F238E27FC236}">
                <a16:creationId xmlns:a16="http://schemas.microsoft.com/office/drawing/2014/main" id="{4EE4A253-A74B-C78C-8F9F-D086457F0C07}"/>
              </a:ext>
            </a:extLst>
          </p:cNvPr>
          <p:cNvSpPr txBox="1"/>
          <p:nvPr/>
        </p:nvSpPr>
        <p:spPr>
          <a:xfrm>
            <a:off x="334532" y="3968186"/>
            <a:ext cx="11563815" cy="1917448"/>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game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background color all the time.</a:t>
            </a:r>
          </a:p>
          <a:p>
            <a:pPr marL="0" marR="0" lvl="0" indent="0" algn="ctr" rtl="0">
              <a:lnSpc>
                <a:spcPct val="90000"/>
              </a:lnSpc>
              <a:spcBef>
                <a:spcPts val="1000"/>
              </a:spcBef>
              <a:spcAft>
                <a:spcPts val="0"/>
              </a:spcAft>
              <a:buClr>
                <a:schemeClr val="dk1"/>
              </a:buClr>
              <a:buSzPts val="2400"/>
              <a:buFont typeface="Arial"/>
              <a:buNone/>
            </a:pPr>
            <a:endParaRPr lang="en-US" sz="24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3200" b="1" dirty="0">
                <a:solidFill>
                  <a:srgbClr val="FF0000"/>
                </a:solidFill>
                <a:latin typeface="Calibri"/>
                <a:ea typeface="Calibri"/>
                <a:cs typeface="Calibri"/>
                <a:sym typeface="Calibri"/>
              </a:rPr>
              <a:t>To know which game you’re playing, the only way is to try it out! </a:t>
            </a:r>
          </a:p>
        </p:txBody>
      </p:sp>
    </p:spTree>
    <p:extLst>
      <p:ext uri="{BB962C8B-B14F-4D97-AF65-F5344CB8AC3E}">
        <p14:creationId xmlns:p14="http://schemas.microsoft.com/office/powerpoint/2010/main" val="237358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game</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dirty="0"/>
              <a:t>Try to figure out </a:t>
            </a:r>
            <a:r>
              <a:rPr lang="en-US" altLang="zh-CN" dirty="0"/>
              <a:t>which</a:t>
            </a:r>
            <a:r>
              <a:rPr lang="zh-CN" altLang="en-US" dirty="0"/>
              <a:t> </a:t>
            </a:r>
            <a:r>
              <a:rPr lang="en-US" altLang="zh-CN" dirty="0"/>
              <a:t>game</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choose</a:t>
            </a:r>
            <a:r>
              <a:rPr lang="en-US" dirty="0"/>
              <a:t> </a:t>
            </a:r>
            <a:r>
              <a:rPr lang="en-US" altLang="zh-CN" dirty="0"/>
              <a:t>the</a:t>
            </a:r>
            <a:r>
              <a:rPr lang="zh-CN" altLang="en-US" dirty="0"/>
              <a:t> </a:t>
            </a:r>
            <a:r>
              <a:rPr lang="en-US" altLang="zh-CN" dirty="0"/>
              <a:t>winning</a:t>
            </a:r>
            <a:r>
              <a:rPr lang="zh-CN" altLang="en-US" dirty="0"/>
              <a:t> </a:t>
            </a:r>
            <a:r>
              <a:rPr lang="en-US" altLang="zh-CN" dirty="0"/>
              <a:t>card</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325119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Before</a:t>
            </a:r>
            <a:r>
              <a:rPr lang="zh-CN" altLang="en-US" sz="6600" b="1" dirty="0">
                <a:solidFill>
                  <a:srgbClr val="FF0000"/>
                </a:solidFill>
              </a:rPr>
              <a:t> </a:t>
            </a:r>
            <a:r>
              <a:rPr lang="en-US" altLang="zh-CN" sz="6600" b="1" dirty="0">
                <a:solidFill>
                  <a:srgbClr val="FF0000"/>
                </a:solidFill>
              </a:rPr>
              <a:t>each</a:t>
            </a:r>
            <a:r>
              <a:rPr lang="zh-CN" altLang="en-US" sz="6600" b="1" dirty="0">
                <a:solidFill>
                  <a:srgbClr val="FF0000"/>
                </a:solidFill>
              </a:rPr>
              <a:t> </a:t>
            </a:r>
            <a:r>
              <a:rPr lang="en-US" altLang="zh-CN" sz="6600" b="1" dirty="0">
                <a:solidFill>
                  <a:srgbClr val="FF0000"/>
                </a:solidFill>
              </a:rPr>
              <a:t>block</a:t>
            </a:r>
            <a:endParaRPr lang="en-US" sz="6600" dirty="0">
              <a:solidFill>
                <a:srgbClr val="FF0000"/>
              </a:solidFill>
            </a:endParaRPr>
          </a:p>
        </p:txBody>
      </p:sp>
    </p:spTree>
    <p:extLst>
      <p:ext uri="{BB962C8B-B14F-4D97-AF65-F5344CB8AC3E}">
        <p14:creationId xmlns:p14="http://schemas.microsoft.com/office/powerpoint/2010/main" val="1417006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D38483-F483-6B11-35AA-19600921A54C}"/>
              </a:ext>
            </a:extLst>
          </p:cNvPr>
          <p:cNvSpPr txBox="1">
            <a:spLocks/>
          </p:cNvSpPr>
          <p:nvPr/>
        </p:nvSpPr>
        <p:spPr>
          <a:xfrm>
            <a:off x="0" y="2159549"/>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Now</a:t>
            </a:r>
            <a:r>
              <a:rPr lang="zh-CN" altLang="en-US" sz="3600" dirty="0"/>
              <a:t> </a:t>
            </a:r>
            <a:r>
              <a:rPr lang="en-US" altLang="zh-CN" sz="3600" dirty="0"/>
              <a:t>you</a:t>
            </a:r>
            <a:r>
              <a:rPr lang="zh-CN" altLang="en-US" sz="3600" dirty="0"/>
              <a:t> </a:t>
            </a:r>
            <a:r>
              <a:rPr lang="en-US" altLang="zh-CN" sz="3600" dirty="0"/>
              <a:t>are</a:t>
            </a:r>
            <a:r>
              <a:rPr lang="zh-CN" altLang="en-US" sz="3600" dirty="0"/>
              <a:t> </a:t>
            </a:r>
            <a:r>
              <a:rPr lang="en-US" altLang="zh-CN" sz="3600" dirty="0"/>
              <a:t>playing</a:t>
            </a:r>
            <a:r>
              <a:rPr lang="zh-CN" altLang="en-US" sz="3600" dirty="0"/>
              <a:t> </a:t>
            </a:r>
            <a:r>
              <a:rPr lang="en-US" altLang="zh-CN" sz="3600" dirty="0"/>
              <a:t>a</a:t>
            </a:r>
            <a:r>
              <a:rPr lang="zh-CN" altLang="en-US" sz="3600" dirty="0"/>
              <a:t> </a:t>
            </a:r>
            <a:r>
              <a:rPr lang="en-US" altLang="zh-CN" sz="3600" dirty="0"/>
              <a:t>new</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Try</a:t>
            </a:r>
            <a:r>
              <a:rPr lang="zh-CN" altLang="en-US" sz="3600" dirty="0"/>
              <a:t> </a:t>
            </a:r>
            <a:r>
              <a:rPr lang="en-US" altLang="zh-CN" sz="3600" dirty="0"/>
              <a:t>to</a:t>
            </a:r>
            <a:r>
              <a:rPr lang="zh-CN" altLang="en-US" sz="3600" dirty="0"/>
              <a:t> </a:t>
            </a:r>
            <a:r>
              <a:rPr lang="en-US" altLang="zh-CN" sz="3600" dirty="0"/>
              <a:t>get</a:t>
            </a:r>
            <a:r>
              <a:rPr lang="zh-CN" altLang="en-US" sz="3600" dirty="0"/>
              <a:t> </a:t>
            </a:r>
            <a:r>
              <a:rPr lang="en-US" altLang="zh-CN" sz="3600" dirty="0"/>
              <a:t>as</a:t>
            </a:r>
            <a:r>
              <a:rPr lang="zh-CN" altLang="en-US" sz="3600" dirty="0"/>
              <a:t> </a:t>
            </a:r>
            <a:r>
              <a:rPr lang="en-US" altLang="zh-CN" sz="3600" dirty="0"/>
              <a:t>many</a:t>
            </a:r>
            <a:r>
              <a:rPr lang="zh-CN" altLang="en-US" sz="3600" dirty="0"/>
              <a:t> </a:t>
            </a:r>
            <a:r>
              <a:rPr lang="en-US" altLang="zh-CN" sz="3600" dirty="0"/>
              <a:t>stars</a:t>
            </a:r>
            <a:r>
              <a:rPr lang="zh-CN" altLang="en-US" sz="3600" dirty="0"/>
              <a:t> </a:t>
            </a:r>
            <a:r>
              <a:rPr lang="en-US" altLang="zh-CN" sz="3600" dirty="0"/>
              <a:t>as</a:t>
            </a:r>
            <a:r>
              <a:rPr lang="zh-CN" altLang="en-US" sz="3600" dirty="0"/>
              <a:t> </a:t>
            </a:r>
            <a:r>
              <a:rPr lang="en-US" altLang="zh-CN" sz="3600" dirty="0"/>
              <a:t>you</a:t>
            </a:r>
            <a:r>
              <a:rPr lang="zh-CN" altLang="en-US" sz="3600" dirty="0"/>
              <a:t> </a:t>
            </a:r>
            <a:r>
              <a:rPr lang="en-US" altLang="zh-CN" sz="3600" dirty="0"/>
              <a:t>can!</a:t>
            </a:r>
          </a:p>
        </p:txBody>
      </p:sp>
    </p:spTree>
    <p:extLst>
      <p:ext uri="{BB962C8B-B14F-4D97-AF65-F5344CB8AC3E}">
        <p14:creationId xmlns:p14="http://schemas.microsoft.com/office/powerpoint/2010/main" val="3524737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Qualtrics</a:t>
            </a:r>
            <a:r>
              <a:rPr lang="zh-CN" altLang="en-US" sz="6600" b="1" dirty="0">
                <a:solidFill>
                  <a:srgbClr val="FF0000"/>
                </a:solidFill>
              </a:rPr>
              <a:t> </a:t>
            </a:r>
            <a:r>
              <a:rPr lang="en-US" altLang="zh-CN" sz="6600" b="1" dirty="0">
                <a:solidFill>
                  <a:srgbClr val="FF0000"/>
                </a:solidFill>
              </a:rPr>
              <a:t>graphs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147337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2097698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
        <p:nvSpPr>
          <p:cNvPr id="13" name="TextBox 12">
            <a:extLst>
              <a:ext uri="{FF2B5EF4-FFF2-40B4-BE49-F238E27FC236}">
                <a16:creationId xmlns:a16="http://schemas.microsoft.com/office/drawing/2014/main" id="{9DD7B91C-6364-E171-29E7-0BE103F127CB}"/>
              </a:ext>
            </a:extLst>
          </p:cNvPr>
          <p:cNvSpPr txBox="1"/>
          <p:nvPr/>
        </p:nvSpPr>
        <p:spPr>
          <a:xfrm>
            <a:off x="1805593" y="5072157"/>
            <a:ext cx="8580813" cy="885371"/>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altLang="zh-CN" sz="2400" dirty="0">
                <a:solidFill>
                  <a:schemeClr val="dk1"/>
                </a:solidFill>
                <a:latin typeface="Calibri"/>
                <a:ea typeface="Calibri"/>
                <a:cs typeface="Calibri"/>
                <a:sym typeface="Calibri"/>
              </a:rPr>
              <a:t>Remember</a:t>
            </a:r>
            <a:r>
              <a:rPr lang="en-US" sz="2400" dirty="0">
                <a:solidFill>
                  <a:schemeClr val="dk1"/>
                </a:solidFill>
                <a:latin typeface="Calibri"/>
                <a:ea typeface="Calibri"/>
                <a:cs typeface="Calibri"/>
                <a:sym typeface="Calibri"/>
              </a:rPr>
              <a:t>: 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game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game order all the time. </a:t>
            </a:r>
          </a:p>
        </p:txBody>
      </p:sp>
    </p:spTree>
    <p:extLst>
      <p:ext uri="{BB962C8B-B14F-4D97-AF65-F5344CB8AC3E}">
        <p14:creationId xmlns:p14="http://schemas.microsoft.com/office/powerpoint/2010/main" val="3090271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184550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72B9FB7-5775-7C86-875B-60E04D487A29}"/>
              </a:ext>
            </a:extLst>
          </p:cNvPr>
          <p:cNvGrpSpPr/>
          <p:nvPr/>
        </p:nvGrpSpPr>
        <p:grpSpPr>
          <a:xfrm>
            <a:off x="2634937" y="166321"/>
            <a:ext cx="2074210" cy="6525358"/>
            <a:chOff x="2634937" y="166321"/>
            <a:chExt cx="2074210" cy="6525358"/>
          </a:xfrm>
        </p:grpSpPr>
        <p:grpSp>
          <p:nvGrpSpPr>
            <p:cNvPr id="29" name="Group 28">
              <a:extLst>
                <a:ext uri="{FF2B5EF4-FFF2-40B4-BE49-F238E27FC236}">
                  <a16:creationId xmlns:a16="http://schemas.microsoft.com/office/drawing/2014/main" id="{408C539F-027C-FBB5-A34F-AA87D982DE1F}"/>
                </a:ext>
              </a:extLst>
            </p:cNvPr>
            <p:cNvGrpSpPr/>
            <p:nvPr/>
          </p:nvGrpSpPr>
          <p:grpSpPr>
            <a:xfrm>
              <a:off x="2634937" y="166321"/>
              <a:ext cx="2074210" cy="6525358"/>
              <a:chOff x="1542117" y="209949"/>
              <a:chExt cx="2074210" cy="6525358"/>
            </a:xfrm>
          </p:grpSpPr>
          <p:grpSp>
            <p:nvGrpSpPr>
              <p:cNvPr id="35" name="Group 34">
                <a:extLst>
                  <a:ext uri="{FF2B5EF4-FFF2-40B4-BE49-F238E27FC236}">
                    <a16:creationId xmlns:a16="http://schemas.microsoft.com/office/drawing/2014/main" id="{62851552-DEDE-FD8A-964F-38E2E442DF59}"/>
                  </a:ext>
                </a:extLst>
              </p:cNvPr>
              <p:cNvGrpSpPr/>
              <p:nvPr/>
            </p:nvGrpSpPr>
            <p:grpSpPr>
              <a:xfrm>
                <a:off x="1542117" y="4252559"/>
                <a:ext cx="2074210" cy="1135212"/>
                <a:chOff x="1388203" y="219889"/>
                <a:chExt cx="3840480" cy="2032820"/>
              </a:xfrm>
            </p:grpSpPr>
            <p:grpSp>
              <p:nvGrpSpPr>
                <p:cNvPr id="56" name="Group 55">
                  <a:extLst>
                    <a:ext uri="{FF2B5EF4-FFF2-40B4-BE49-F238E27FC236}">
                      <a16:creationId xmlns:a16="http://schemas.microsoft.com/office/drawing/2014/main" id="{133D0BE5-2E66-ED85-1236-A01F2A7C1648}"/>
                    </a:ext>
                  </a:extLst>
                </p:cNvPr>
                <p:cNvGrpSpPr/>
                <p:nvPr/>
              </p:nvGrpSpPr>
              <p:grpSpPr>
                <a:xfrm>
                  <a:off x="1388203" y="219889"/>
                  <a:ext cx="3840480" cy="2032820"/>
                  <a:chOff x="2980944" y="868680"/>
                  <a:chExt cx="6236208" cy="4142232"/>
                </a:xfrm>
              </p:grpSpPr>
              <p:pic>
                <p:nvPicPr>
                  <p:cNvPr id="58" name="Picture 2" descr="62+ Thousand Computer Monitor Cartoon Royalty-Free Images, Stock Photos &amp;  Pictures | Shutterstock">
                    <a:extLst>
                      <a:ext uri="{FF2B5EF4-FFF2-40B4-BE49-F238E27FC236}">
                        <a16:creationId xmlns:a16="http://schemas.microsoft.com/office/drawing/2014/main" id="{4DC1E9D1-564A-7366-8278-A1DCF49BCC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D3C19E5D-74C0-28D2-DC9D-CCA305AD775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5B197F5-BE26-75DD-ED31-3E60969FB079}"/>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95F68A4C-E319-32A8-DA51-A3E84C125217}"/>
                  </a:ext>
                </a:extLst>
              </p:cNvPr>
              <p:cNvGrpSpPr/>
              <p:nvPr/>
            </p:nvGrpSpPr>
            <p:grpSpPr>
              <a:xfrm>
                <a:off x="1542117" y="209949"/>
                <a:ext cx="2074210" cy="1135212"/>
                <a:chOff x="1388203" y="219889"/>
                <a:chExt cx="3840480" cy="2032820"/>
              </a:xfrm>
            </p:grpSpPr>
            <p:grpSp>
              <p:nvGrpSpPr>
                <p:cNvPr id="52" name="Group 51">
                  <a:extLst>
                    <a:ext uri="{FF2B5EF4-FFF2-40B4-BE49-F238E27FC236}">
                      <a16:creationId xmlns:a16="http://schemas.microsoft.com/office/drawing/2014/main" id="{E4683054-3847-F19E-9B3C-1FDD10B724FB}"/>
                    </a:ext>
                  </a:extLst>
                </p:cNvPr>
                <p:cNvGrpSpPr/>
                <p:nvPr/>
              </p:nvGrpSpPr>
              <p:grpSpPr>
                <a:xfrm>
                  <a:off x="138820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DDF07696-B106-CD3D-B17D-6DD6AA7B7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95A7844-30FD-4540-556F-BC81E60E2EDE}"/>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63CE87BE-0463-A1E6-B40A-DFB9FB88628E}"/>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6CA4A9E-0411-C70E-14E2-479F015F4279}"/>
                  </a:ext>
                </a:extLst>
              </p:cNvPr>
              <p:cNvGrpSpPr/>
              <p:nvPr/>
            </p:nvGrpSpPr>
            <p:grpSpPr>
              <a:xfrm>
                <a:off x="1542117" y="2905023"/>
                <a:ext cx="2074210" cy="1135212"/>
                <a:chOff x="1388203" y="219889"/>
                <a:chExt cx="3840480" cy="2032820"/>
              </a:xfrm>
            </p:grpSpPr>
            <p:grpSp>
              <p:nvGrpSpPr>
                <p:cNvPr id="48" name="Group 47">
                  <a:extLst>
                    <a:ext uri="{FF2B5EF4-FFF2-40B4-BE49-F238E27FC236}">
                      <a16:creationId xmlns:a16="http://schemas.microsoft.com/office/drawing/2014/main" id="{A0B31CE4-808F-02D0-79ED-C75090CF290C}"/>
                    </a:ext>
                  </a:extLst>
                </p:cNvPr>
                <p:cNvGrpSpPr/>
                <p:nvPr/>
              </p:nvGrpSpPr>
              <p:grpSpPr>
                <a:xfrm>
                  <a:off x="1388203" y="219889"/>
                  <a:ext cx="3840480" cy="2032820"/>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E5B61180-1F7D-4C33-574E-31FF11CCD4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68D79CF0-FC7F-F22A-FE78-40ADF24DA6B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5ECCB61-C2FA-6EEC-D913-93E994A15EC5}"/>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2EA0DEE-D18F-84D9-1815-C785B5EFBCD4}"/>
                  </a:ext>
                </a:extLst>
              </p:cNvPr>
              <p:cNvGrpSpPr/>
              <p:nvPr/>
            </p:nvGrpSpPr>
            <p:grpSpPr>
              <a:xfrm>
                <a:off x="1542117" y="5600095"/>
                <a:ext cx="2074210" cy="1135212"/>
                <a:chOff x="1388203" y="219889"/>
                <a:chExt cx="3840480" cy="2032820"/>
              </a:xfrm>
            </p:grpSpPr>
            <p:grpSp>
              <p:nvGrpSpPr>
                <p:cNvPr id="44" name="Group 43">
                  <a:extLst>
                    <a:ext uri="{FF2B5EF4-FFF2-40B4-BE49-F238E27FC236}">
                      <a16:creationId xmlns:a16="http://schemas.microsoft.com/office/drawing/2014/main" id="{E395DBC3-A4D5-82D3-CB59-A6EBFE25821D}"/>
                    </a:ext>
                  </a:extLst>
                </p:cNvPr>
                <p:cNvGrpSpPr/>
                <p:nvPr/>
              </p:nvGrpSpPr>
              <p:grpSpPr>
                <a:xfrm>
                  <a:off x="138820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AFC88521-5675-9AA6-FCAB-4116F89992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F4B5BB9-9861-3510-440D-84E0245916B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89C09A21-4199-579C-2A95-5EED9DD8C3F7}"/>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0075951-00CF-E2BB-E1DD-1922594DC95E}"/>
                  </a:ext>
                </a:extLst>
              </p:cNvPr>
              <p:cNvGrpSpPr/>
              <p:nvPr/>
            </p:nvGrpSpPr>
            <p:grpSpPr>
              <a:xfrm>
                <a:off x="1542117" y="1557486"/>
                <a:ext cx="2074210" cy="1135212"/>
                <a:chOff x="1388203" y="219889"/>
                <a:chExt cx="3840480" cy="2032820"/>
              </a:xfrm>
            </p:grpSpPr>
            <p:grpSp>
              <p:nvGrpSpPr>
                <p:cNvPr id="40" name="Group 39">
                  <a:extLst>
                    <a:ext uri="{FF2B5EF4-FFF2-40B4-BE49-F238E27FC236}">
                      <a16:creationId xmlns:a16="http://schemas.microsoft.com/office/drawing/2014/main" id="{D687ABFC-F2A2-A0F9-2F89-CDF6F34E62B8}"/>
                    </a:ext>
                  </a:extLst>
                </p:cNvPr>
                <p:cNvGrpSpPr/>
                <p:nvPr/>
              </p:nvGrpSpPr>
              <p:grpSpPr>
                <a:xfrm>
                  <a:off x="1388203" y="219889"/>
                  <a:ext cx="3840480" cy="2032820"/>
                  <a:chOff x="2980944" y="868680"/>
                  <a:chExt cx="6236208" cy="4142232"/>
                </a:xfrm>
              </p:grpSpPr>
              <p:pic>
                <p:nvPicPr>
                  <p:cNvPr id="42" name="Picture 2" descr="62+ Thousand Computer Monitor Cartoon Royalty-Free Images, Stock Photos &amp;  Pictures | Shutterstock">
                    <a:extLst>
                      <a:ext uri="{FF2B5EF4-FFF2-40B4-BE49-F238E27FC236}">
                        <a16:creationId xmlns:a16="http://schemas.microsoft.com/office/drawing/2014/main" id="{80D7B3F3-1DE8-67AA-2C7E-5543547B85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3FF1F54-E7A5-B32D-E5F0-713E65F90AA9}"/>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8C7E1066-B511-D531-B9B6-2E6EE8F60B8F}"/>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50DB8B73-A3A2-9919-34A7-915CD5F80611}"/>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4DB87E2-1E7D-3F61-8D2E-392BF771879D}"/>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AEE8EC-1FFE-C7A1-9334-F950ED0D343C}"/>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50281A-6999-E79B-1CCB-11AB9197B7A1}"/>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C6CFC4-2C44-EDEA-E8F0-8A07D43EDA7B}"/>
                </a:ext>
              </a:extLst>
            </p:cNvPr>
            <p:cNvSpPr/>
            <p:nvPr/>
          </p:nvSpPr>
          <p:spPr>
            <a:xfrm>
              <a:off x="3944015" y="1724411"/>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3432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5A1CCA68-FD62-B6F7-72BB-1ECAF85B173C}"/>
              </a:ext>
            </a:extLst>
          </p:cNvPr>
          <p:cNvGrpSpPr/>
          <p:nvPr/>
        </p:nvGrpSpPr>
        <p:grpSpPr>
          <a:xfrm>
            <a:off x="2222161" y="1326047"/>
            <a:ext cx="7669437" cy="5486400"/>
            <a:chOff x="1887626" y="166321"/>
            <a:chExt cx="7669437" cy="5486400"/>
          </a:xfrm>
        </p:grpSpPr>
        <p:grpSp>
          <p:nvGrpSpPr>
            <p:cNvPr id="2" name="Group 1">
              <a:extLst>
                <a:ext uri="{FF2B5EF4-FFF2-40B4-BE49-F238E27FC236}">
                  <a16:creationId xmlns:a16="http://schemas.microsoft.com/office/drawing/2014/main" id="{E41F877A-C61C-43A6-194D-607E9B446CAE}"/>
                </a:ext>
              </a:extLst>
            </p:cNvPr>
            <p:cNvGrpSpPr/>
            <p:nvPr/>
          </p:nvGrpSpPr>
          <p:grpSpPr>
            <a:xfrm>
              <a:off x="1887626" y="166321"/>
              <a:ext cx="2821521" cy="5486400"/>
              <a:chOff x="1887626" y="166321"/>
              <a:chExt cx="2821521" cy="6525358"/>
            </a:xfrm>
          </p:grpSpPr>
          <p:grpSp>
            <p:nvGrpSpPr>
              <p:cNvPr id="3" name="Group 2">
                <a:extLst>
                  <a:ext uri="{FF2B5EF4-FFF2-40B4-BE49-F238E27FC236}">
                    <a16:creationId xmlns:a16="http://schemas.microsoft.com/office/drawing/2014/main" id="{252DD89B-7559-61CD-4C5E-BEE394C5E170}"/>
                  </a:ext>
                </a:extLst>
              </p:cNvPr>
              <p:cNvGrpSpPr/>
              <p:nvPr/>
            </p:nvGrpSpPr>
            <p:grpSpPr>
              <a:xfrm>
                <a:off x="2634937" y="166321"/>
                <a:ext cx="2074210" cy="6525358"/>
                <a:chOff x="1542117" y="209949"/>
                <a:chExt cx="2074210" cy="6525358"/>
              </a:xfrm>
            </p:grpSpPr>
            <p:grpSp>
              <p:nvGrpSpPr>
                <p:cNvPr id="9" name="Group 8">
                  <a:extLst>
                    <a:ext uri="{FF2B5EF4-FFF2-40B4-BE49-F238E27FC236}">
                      <a16:creationId xmlns:a16="http://schemas.microsoft.com/office/drawing/2014/main" id="{95C62F1C-1BB5-3D03-DE35-7FFC551F2043}"/>
                    </a:ext>
                  </a:extLst>
                </p:cNvPr>
                <p:cNvGrpSpPr/>
                <p:nvPr/>
              </p:nvGrpSpPr>
              <p:grpSpPr>
                <a:xfrm>
                  <a:off x="1542117" y="4252559"/>
                  <a:ext cx="2074210" cy="1135212"/>
                  <a:chOff x="1388203" y="219889"/>
                  <a:chExt cx="3840480" cy="2032820"/>
                </a:xfrm>
              </p:grpSpPr>
              <p:grpSp>
                <p:nvGrpSpPr>
                  <p:cNvPr id="30" name="Group 29">
                    <a:extLst>
                      <a:ext uri="{FF2B5EF4-FFF2-40B4-BE49-F238E27FC236}">
                        <a16:creationId xmlns:a16="http://schemas.microsoft.com/office/drawing/2014/main" id="{6B1CEAF8-CA3D-915C-94AD-C9969E47D135}"/>
                      </a:ext>
                    </a:extLst>
                  </p:cNvPr>
                  <p:cNvGrpSpPr/>
                  <p:nvPr/>
                </p:nvGrpSpPr>
                <p:grpSpPr>
                  <a:xfrm>
                    <a:off x="1388203" y="219889"/>
                    <a:ext cx="3840480" cy="2032820"/>
                    <a:chOff x="2980944" y="868680"/>
                    <a:chExt cx="6236208" cy="4142232"/>
                  </a:xfrm>
                </p:grpSpPr>
                <p:pic>
                  <p:nvPicPr>
                    <p:cNvPr id="32" name="Picture 2" descr="62+ Thousand Computer Monitor Cartoon Royalty-Free Images, Stock Photos &amp;  Pictures | Shutterstock">
                      <a:extLst>
                        <a:ext uri="{FF2B5EF4-FFF2-40B4-BE49-F238E27FC236}">
                          <a16:creationId xmlns:a16="http://schemas.microsoft.com/office/drawing/2014/main" id="{7BF10F31-02C2-C93F-D58F-9420032A80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3CD9901C-466D-A3BD-EF3D-2584B328047A}"/>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57B9D647-D4BF-DE88-EC7C-6D1433CDBA55}"/>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61A7478-729D-DA7F-71D0-665B4432908E}"/>
                    </a:ext>
                  </a:extLst>
                </p:cNvPr>
                <p:cNvGrpSpPr/>
                <p:nvPr/>
              </p:nvGrpSpPr>
              <p:grpSpPr>
                <a:xfrm>
                  <a:off x="1542117" y="209949"/>
                  <a:ext cx="2074210" cy="1135212"/>
                  <a:chOff x="1388203" y="219889"/>
                  <a:chExt cx="3840480" cy="2032820"/>
                </a:xfrm>
              </p:grpSpPr>
              <p:grpSp>
                <p:nvGrpSpPr>
                  <p:cNvPr id="26" name="Group 25">
                    <a:extLst>
                      <a:ext uri="{FF2B5EF4-FFF2-40B4-BE49-F238E27FC236}">
                        <a16:creationId xmlns:a16="http://schemas.microsoft.com/office/drawing/2014/main" id="{0B0F97DF-5D7F-B3A2-AD9E-0D5F61808E86}"/>
                      </a:ext>
                    </a:extLst>
                  </p:cNvPr>
                  <p:cNvGrpSpPr/>
                  <p:nvPr/>
                </p:nvGrpSpPr>
                <p:grpSpPr>
                  <a:xfrm>
                    <a:off x="1388203" y="219889"/>
                    <a:ext cx="3840480" cy="2032820"/>
                    <a:chOff x="2980944" y="868680"/>
                    <a:chExt cx="6236208" cy="4142232"/>
                  </a:xfrm>
                </p:grpSpPr>
                <p:pic>
                  <p:nvPicPr>
                    <p:cNvPr id="28" name="Picture 2" descr="62+ Thousand Computer Monitor Cartoon Royalty-Free Images, Stock Photos &amp;  Pictures | Shutterstock">
                      <a:extLst>
                        <a:ext uri="{FF2B5EF4-FFF2-40B4-BE49-F238E27FC236}">
                          <a16:creationId xmlns:a16="http://schemas.microsoft.com/office/drawing/2014/main" id="{7FB07B36-FFAB-F515-BF25-162E18368C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F168AB6A-1163-60B8-9257-89798108248E}"/>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8CA42CDB-41F0-A892-C587-D8F241CEC4FD}"/>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2B664C9-7846-3EEA-8F5A-88F39F473484}"/>
                    </a:ext>
                  </a:extLst>
                </p:cNvPr>
                <p:cNvGrpSpPr/>
                <p:nvPr/>
              </p:nvGrpSpPr>
              <p:grpSpPr>
                <a:xfrm>
                  <a:off x="1542117" y="2905023"/>
                  <a:ext cx="2074210" cy="1135212"/>
                  <a:chOff x="1388203" y="219889"/>
                  <a:chExt cx="3840480" cy="2032820"/>
                </a:xfrm>
              </p:grpSpPr>
              <p:grpSp>
                <p:nvGrpSpPr>
                  <p:cNvPr id="22" name="Group 21">
                    <a:extLst>
                      <a:ext uri="{FF2B5EF4-FFF2-40B4-BE49-F238E27FC236}">
                        <a16:creationId xmlns:a16="http://schemas.microsoft.com/office/drawing/2014/main" id="{DCD6CDB8-7D88-4201-A13D-E3E92B9F46AD}"/>
                      </a:ext>
                    </a:extLst>
                  </p:cNvPr>
                  <p:cNvGrpSpPr/>
                  <p:nvPr/>
                </p:nvGrpSpPr>
                <p:grpSpPr>
                  <a:xfrm>
                    <a:off x="1388203" y="219889"/>
                    <a:ext cx="3840480" cy="2032820"/>
                    <a:chOff x="2980944" y="868680"/>
                    <a:chExt cx="6236208" cy="4142232"/>
                  </a:xfrm>
                </p:grpSpPr>
                <p:pic>
                  <p:nvPicPr>
                    <p:cNvPr id="24" name="Picture 2" descr="62+ Thousand Computer Monitor Cartoon Royalty-Free Images, Stock Photos &amp;  Pictures | Shutterstock">
                      <a:extLst>
                        <a:ext uri="{FF2B5EF4-FFF2-40B4-BE49-F238E27FC236}">
                          <a16:creationId xmlns:a16="http://schemas.microsoft.com/office/drawing/2014/main" id="{CDF71B7E-D05C-6464-627F-BD09FBC754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3FD1D2A1-FF2C-5D87-EAFF-EB833D66AD18}"/>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F754ED8-F759-1F6E-BB74-49453EA02046}"/>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77D8880-6586-B34E-DF31-A9A7D687DD0D}"/>
                    </a:ext>
                  </a:extLst>
                </p:cNvPr>
                <p:cNvGrpSpPr/>
                <p:nvPr/>
              </p:nvGrpSpPr>
              <p:grpSpPr>
                <a:xfrm>
                  <a:off x="1542117" y="5600095"/>
                  <a:ext cx="2074210" cy="1135212"/>
                  <a:chOff x="1388203" y="219889"/>
                  <a:chExt cx="3840480" cy="2032820"/>
                </a:xfrm>
              </p:grpSpPr>
              <p:grpSp>
                <p:nvGrpSpPr>
                  <p:cNvPr id="18" name="Group 17">
                    <a:extLst>
                      <a:ext uri="{FF2B5EF4-FFF2-40B4-BE49-F238E27FC236}">
                        <a16:creationId xmlns:a16="http://schemas.microsoft.com/office/drawing/2014/main" id="{56B3902F-54AB-0C01-0315-9013AAD6E4C0}"/>
                      </a:ext>
                    </a:extLst>
                  </p:cNvPr>
                  <p:cNvGrpSpPr/>
                  <p:nvPr/>
                </p:nvGrpSpPr>
                <p:grpSpPr>
                  <a:xfrm>
                    <a:off x="138820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2A43BED0-39D6-9A04-1D51-5CF813F623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F788125-75C6-EC4A-66F3-D9B5A88913EC}"/>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C8FB1DC-70FC-FE1E-AD4F-B298FB3016D6}"/>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DB29A0E-0507-D7D7-6231-A8C9DEA067A2}"/>
                    </a:ext>
                  </a:extLst>
                </p:cNvPr>
                <p:cNvGrpSpPr/>
                <p:nvPr/>
              </p:nvGrpSpPr>
              <p:grpSpPr>
                <a:xfrm>
                  <a:off x="1542117" y="1557486"/>
                  <a:ext cx="2074210" cy="1135212"/>
                  <a:chOff x="1388203" y="219889"/>
                  <a:chExt cx="3840480" cy="2032820"/>
                </a:xfrm>
              </p:grpSpPr>
              <p:grpSp>
                <p:nvGrpSpPr>
                  <p:cNvPr id="14" name="Group 13">
                    <a:extLst>
                      <a:ext uri="{FF2B5EF4-FFF2-40B4-BE49-F238E27FC236}">
                        <a16:creationId xmlns:a16="http://schemas.microsoft.com/office/drawing/2014/main" id="{5C40EB3D-E550-FB6A-6CE2-C160BE92D2E8}"/>
                      </a:ext>
                    </a:extLst>
                  </p:cNvPr>
                  <p:cNvGrpSpPr/>
                  <p:nvPr/>
                </p:nvGrpSpPr>
                <p:grpSpPr>
                  <a:xfrm>
                    <a:off x="1388203" y="219889"/>
                    <a:ext cx="3840480" cy="2032820"/>
                    <a:chOff x="2980944" y="868680"/>
                    <a:chExt cx="6236208" cy="4142232"/>
                  </a:xfrm>
                </p:grpSpPr>
                <p:pic>
                  <p:nvPicPr>
                    <p:cNvPr id="16" name="Picture 2" descr="62+ Thousand Computer Monitor Cartoon Royalty-Free Images, Stock Photos &amp;  Pictures | Shutterstock">
                      <a:extLst>
                        <a:ext uri="{FF2B5EF4-FFF2-40B4-BE49-F238E27FC236}">
                          <a16:creationId xmlns:a16="http://schemas.microsoft.com/office/drawing/2014/main" id="{86F2A43A-3458-E8BC-4198-0792982BC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DF5D6056-F15E-D40B-459C-3A37DE52336B}"/>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E05A0CD-28F2-308A-4D93-33DBE4AC9E01}"/>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CE0E3487-30AD-7D12-6139-2759256993E6}"/>
                  </a:ext>
                </a:extLst>
              </p:cNvPr>
              <p:cNvSpPr txBox="1"/>
              <p:nvPr/>
            </p:nvSpPr>
            <p:spPr>
              <a:xfrm>
                <a:off x="1892813" y="549261"/>
                <a:ext cx="635620" cy="369332"/>
              </a:xfrm>
              <a:prstGeom prst="rect">
                <a:avLst/>
              </a:prstGeom>
              <a:noFill/>
            </p:spPr>
            <p:txBody>
              <a:bodyPr wrap="square" rtlCol="0">
                <a:spAutoFit/>
              </a:bodyPr>
              <a:lstStyle/>
              <a:p>
                <a:r>
                  <a:rPr lang="en-US" dirty="0"/>
                  <a:t>1</a:t>
                </a:r>
              </a:p>
            </p:txBody>
          </p:sp>
          <p:sp>
            <p:nvSpPr>
              <p:cNvPr id="5" name="TextBox 4">
                <a:extLst>
                  <a:ext uri="{FF2B5EF4-FFF2-40B4-BE49-F238E27FC236}">
                    <a16:creationId xmlns:a16="http://schemas.microsoft.com/office/drawing/2014/main" id="{B9536B86-F9C2-E03A-5249-9EB2EC030867}"/>
                  </a:ext>
                </a:extLst>
              </p:cNvPr>
              <p:cNvSpPr txBox="1"/>
              <p:nvPr/>
            </p:nvSpPr>
            <p:spPr>
              <a:xfrm>
                <a:off x="1892813" y="1896798"/>
                <a:ext cx="635620" cy="369332"/>
              </a:xfrm>
              <a:prstGeom prst="rect">
                <a:avLst/>
              </a:prstGeom>
              <a:noFill/>
            </p:spPr>
            <p:txBody>
              <a:bodyPr wrap="square" rtlCol="0">
                <a:spAutoFit/>
              </a:bodyPr>
              <a:lstStyle/>
              <a:p>
                <a:r>
                  <a:rPr lang="en-US" dirty="0"/>
                  <a:t>2</a:t>
                </a:r>
              </a:p>
            </p:txBody>
          </p:sp>
          <p:sp>
            <p:nvSpPr>
              <p:cNvPr id="6" name="TextBox 5">
                <a:extLst>
                  <a:ext uri="{FF2B5EF4-FFF2-40B4-BE49-F238E27FC236}">
                    <a16:creationId xmlns:a16="http://schemas.microsoft.com/office/drawing/2014/main" id="{DB9BEC38-6F74-71BD-400C-08595FA49404}"/>
                  </a:ext>
                </a:extLst>
              </p:cNvPr>
              <p:cNvSpPr txBox="1"/>
              <p:nvPr/>
            </p:nvSpPr>
            <p:spPr>
              <a:xfrm>
                <a:off x="1887626" y="5884378"/>
                <a:ext cx="635620" cy="369332"/>
              </a:xfrm>
              <a:prstGeom prst="rect">
                <a:avLst/>
              </a:prstGeom>
              <a:noFill/>
            </p:spPr>
            <p:txBody>
              <a:bodyPr wrap="square" rtlCol="0">
                <a:spAutoFit/>
              </a:bodyPr>
              <a:lstStyle/>
              <a:p>
                <a:r>
                  <a:rPr lang="en-US" dirty="0"/>
                  <a:t>5</a:t>
                </a:r>
              </a:p>
            </p:txBody>
          </p:sp>
          <p:sp>
            <p:nvSpPr>
              <p:cNvPr id="7" name="TextBox 6">
                <a:extLst>
                  <a:ext uri="{FF2B5EF4-FFF2-40B4-BE49-F238E27FC236}">
                    <a16:creationId xmlns:a16="http://schemas.microsoft.com/office/drawing/2014/main" id="{59880EAA-1839-3F81-3B9D-B187DE09C260}"/>
                  </a:ext>
                </a:extLst>
              </p:cNvPr>
              <p:cNvSpPr txBox="1"/>
              <p:nvPr/>
            </p:nvSpPr>
            <p:spPr>
              <a:xfrm>
                <a:off x="1892813" y="4536842"/>
                <a:ext cx="635620" cy="369332"/>
              </a:xfrm>
              <a:prstGeom prst="rect">
                <a:avLst/>
              </a:prstGeom>
              <a:noFill/>
            </p:spPr>
            <p:txBody>
              <a:bodyPr wrap="square" rtlCol="0">
                <a:spAutoFit/>
              </a:bodyPr>
              <a:lstStyle/>
              <a:p>
                <a:r>
                  <a:rPr lang="en-US" dirty="0"/>
                  <a:t>4</a:t>
                </a:r>
              </a:p>
            </p:txBody>
          </p:sp>
          <p:sp>
            <p:nvSpPr>
              <p:cNvPr id="8" name="TextBox 7">
                <a:extLst>
                  <a:ext uri="{FF2B5EF4-FFF2-40B4-BE49-F238E27FC236}">
                    <a16:creationId xmlns:a16="http://schemas.microsoft.com/office/drawing/2014/main" id="{329184DF-0FB4-3C74-F848-4B7988C68AB5}"/>
                  </a:ext>
                </a:extLst>
              </p:cNvPr>
              <p:cNvSpPr txBox="1"/>
              <p:nvPr/>
            </p:nvSpPr>
            <p:spPr>
              <a:xfrm>
                <a:off x="1892813" y="3245236"/>
                <a:ext cx="635620" cy="369332"/>
              </a:xfrm>
              <a:prstGeom prst="rect">
                <a:avLst/>
              </a:prstGeom>
              <a:noFill/>
            </p:spPr>
            <p:txBody>
              <a:bodyPr wrap="square" rtlCol="0">
                <a:spAutoFit/>
              </a:bodyPr>
              <a:lstStyle/>
              <a:p>
                <a:r>
                  <a:rPr lang="en-US" dirty="0"/>
                  <a:t>3</a:t>
                </a:r>
              </a:p>
            </p:txBody>
          </p:sp>
        </p:grpSp>
        <p:grpSp>
          <p:nvGrpSpPr>
            <p:cNvPr id="34" name="Group 33">
              <a:extLst>
                <a:ext uri="{FF2B5EF4-FFF2-40B4-BE49-F238E27FC236}">
                  <a16:creationId xmlns:a16="http://schemas.microsoft.com/office/drawing/2014/main" id="{476D814D-E454-9B46-A958-1B9A90A4B650}"/>
                </a:ext>
              </a:extLst>
            </p:cNvPr>
            <p:cNvGrpSpPr/>
            <p:nvPr/>
          </p:nvGrpSpPr>
          <p:grpSpPr>
            <a:xfrm>
              <a:off x="5058895" y="166321"/>
              <a:ext cx="2074210" cy="5486400"/>
              <a:chOff x="2634937" y="166321"/>
              <a:chExt cx="2074210" cy="6525358"/>
            </a:xfrm>
          </p:grpSpPr>
          <p:grpSp>
            <p:nvGrpSpPr>
              <p:cNvPr id="35" name="Group 34">
                <a:extLst>
                  <a:ext uri="{FF2B5EF4-FFF2-40B4-BE49-F238E27FC236}">
                    <a16:creationId xmlns:a16="http://schemas.microsoft.com/office/drawing/2014/main" id="{4CECCE44-B469-1A40-8285-9AFF5ADA4E6A}"/>
                  </a:ext>
                </a:extLst>
              </p:cNvPr>
              <p:cNvGrpSpPr/>
              <p:nvPr/>
            </p:nvGrpSpPr>
            <p:grpSpPr>
              <a:xfrm>
                <a:off x="2634937" y="166321"/>
                <a:ext cx="2074210" cy="6525358"/>
                <a:chOff x="1542117" y="209949"/>
                <a:chExt cx="2074210" cy="6525358"/>
              </a:xfrm>
            </p:grpSpPr>
            <p:grpSp>
              <p:nvGrpSpPr>
                <p:cNvPr id="39" name="Group 38">
                  <a:extLst>
                    <a:ext uri="{FF2B5EF4-FFF2-40B4-BE49-F238E27FC236}">
                      <a16:creationId xmlns:a16="http://schemas.microsoft.com/office/drawing/2014/main" id="{0D71B749-7447-70D0-21B6-627930400431}"/>
                    </a:ext>
                  </a:extLst>
                </p:cNvPr>
                <p:cNvGrpSpPr/>
                <p:nvPr/>
              </p:nvGrpSpPr>
              <p:grpSpPr>
                <a:xfrm>
                  <a:off x="1542117" y="4252559"/>
                  <a:ext cx="2074210" cy="1135212"/>
                  <a:chOff x="2980944" y="868680"/>
                  <a:chExt cx="6236208" cy="4142232"/>
                </a:xfrm>
              </p:grpSpPr>
              <p:pic>
                <p:nvPicPr>
                  <p:cNvPr id="56" name="Picture 2" descr="62+ Thousand Computer Monitor Cartoon Royalty-Free Images, Stock Photos &amp;  Pictures | Shutterstock">
                    <a:extLst>
                      <a:ext uri="{FF2B5EF4-FFF2-40B4-BE49-F238E27FC236}">
                        <a16:creationId xmlns:a16="http://schemas.microsoft.com/office/drawing/2014/main" id="{BD87F1E4-EF1C-F6C3-C6B3-1FF3CE1CD5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1D79E658-8F65-1148-C182-E86AC6B948CD}"/>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D7ECB4A-A3E9-72C5-66CB-F6CDF2AC9F38}"/>
                    </a:ext>
                  </a:extLst>
                </p:cNvPr>
                <p:cNvGrpSpPr/>
                <p:nvPr/>
              </p:nvGrpSpPr>
              <p:grpSpPr>
                <a:xfrm>
                  <a:off x="1542117" y="209949"/>
                  <a:ext cx="2074210" cy="1135212"/>
                  <a:chOff x="1388203" y="219889"/>
                  <a:chExt cx="3840480" cy="2032820"/>
                </a:xfrm>
              </p:grpSpPr>
              <p:grpSp>
                <p:nvGrpSpPr>
                  <p:cNvPr id="52" name="Group 51">
                    <a:extLst>
                      <a:ext uri="{FF2B5EF4-FFF2-40B4-BE49-F238E27FC236}">
                        <a16:creationId xmlns:a16="http://schemas.microsoft.com/office/drawing/2014/main" id="{09CEB2FD-8A3C-58E0-8892-F0D1EC86AFA7}"/>
                      </a:ext>
                    </a:extLst>
                  </p:cNvPr>
                  <p:cNvGrpSpPr/>
                  <p:nvPr/>
                </p:nvGrpSpPr>
                <p:grpSpPr>
                  <a:xfrm>
                    <a:off x="138820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4DA07D9A-B709-B836-AA1B-A26199E48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3E9ABEFA-5BB5-9A93-5C52-A2BB89B6570A}"/>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CA09CDD6-9581-44FF-4A84-9C5518EFEDD1}"/>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7CCC356-BC4F-8924-B0BB-F6B6E13365B2}"/>
                    </a:ext>
                  </a:extLst>
                </p:cNvPr>
                <p:cNvGrpSpPr/>
                <p:nvPr/>
              </p:nvGrpSpPr>
              <p:grpSpPr>
                <a:xfrm>
                  <a:off x="1542117" y="2905023"/>
                  <a:ext cx="2074210" cy="1135212"/>
                  <a:chOff x="2980944" y="868680"/>
                  <a:chExt cx="6236208" cy="4142232"/>
                </a:xfrm>
              </p:grpSpPr>
              <p:pic>
                <p:nvPicPr>
                  <p:cNvPr id="50" name="Picture 2" descr="62+ Thousand Computer Monitor Cartoon Royalty-Free Images, Stock Photos &amp;  Pictures | Shutterstock">
                    <a:extLst>
                      <a:ext uri="{FF2B5EF4-FFF2-40B4-BE49-F238E27FC236}">
                        <a16:creationId xmlns:a16="http://schemas.microsoft.com/office/drawing/2014/main" id="{A349707E-947B-72DC-6E9E-DD35D97022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4E8C856-C2C9-27D6-42D9-6709D2324F1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750E67-A2E3-EC42-146F-5F8953E0A577}"/>
                    </a:ext>
                  </a:extLst>
                </p:cNvPr>
                <p:cNvGrpSpPr/>
                <p:nvPr/>
              </p:nvGrpSpPr>
              <p:grpSpPr>
                <a:xfrm>
                  <a:off x="1542117" y="5600095"/>
                  <a:ext cx="2074210" cy="1135212"/>
                  <a:chOff x="2980944" y="868680"/>
                  <a:chExt cx="6236208" cy="4142232"/>
                </a:xfrm>
              </p:grpSpPr>
              <p:pic>
                <p:nvPicPr>
                  <p:cNvPr id="48" name="Picture 2" descr="62+ Thousand Computer Monitor Cartoon Royalty-Free Images, Stock Photos &amp;  Pictures | Shutterstock">
                    <a:extLst>
                      <a:ext uri="{FF2B5EF4-FFF2-40B4-BE49-F238E27FC236}">
                        <a16:creationId xmlns:a16="http://schemas.microsoft.com/office/drawing/2014/main" id="{09864606-B937-6474-EC7E-FC02AC419A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3CC2C716-9AA8-B788-3816-29BBD00B0471}"/>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8957A87-F69E-A309-DEFA-EB2F688ED638}"/>
                    </a:ext>
                  </a:extLst>
                </p:cNvPr>
                <p:cNvGrpSpPr/>
                <p:nvPr/>
              </p:nvGrpSpPr>
              <p:grpSpPr>
                <a:xfrm>
                  <a:off x="1542117" y="1557486"/>
                  <a:ext cx="2074210" cy="1135212"/>
                  <a:chOff x="1388203" y="219889"/>
                  <a:chExt cx="3840480" cy="2032820"/>
                </a:xfrm>
              </p:grpSpPr>
              <p:grpSp>
                <p:nvGrpSpPr>
                  <p:cNvPr id="44" name="Group 43">
                    <a:extLst>
                      <a:ext uri="{FF2B5EF4-FFF2-40B4-BE49-F238E27FC236}">
                        <a16:creationId xmlns:a16="http://schemas.microsoft.com/office/drawing/2014/main" id="{DDE8557B-46BB-07C0-2012-15ACE51AD469}"/>
                      </a:ext>
                    </a:extLst>
                  </p:cNvPr>
                  <p:cNvGrpSpPr/>
                  <p:nvPr/>
                </p:nvGrpSpPr>
                <p:grpSpPr>
                  <a:xfrm>
                    <a:off x="138820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0CBD343D-A17C-6C9D-CA81-700CDB03F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DC7EDE78-490E-FBEC-7EDE-8B50917F966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A6CCDBE8-58D8-BC15-BF94-FBD0CB17636C}"/>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Rectangle 35">
                <a:extLst>
                  <a:ext uri="{FF2B5EF4-FFF2-40B4-BE49-F238E27FC236}">
                    <a16:creationId xmlns:a16="http://schemas.microsoft.com/office/drawing/2014/main" id="{F986A68C-3B41-1A43-3413-6B1A50FDCC60}"/>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D8DC6E4-F0FC-3B1F-C929-C6E03913404E}"/>
                  </a:ext>
                </a:extLst>
              </p:cNvPr>
              <p:cNvSpPr/>
              <p:nvPr/>
            </p:nvSpPr>
            <p:spPr>
              <a:xfrm>
                <a:off x="3944015" y="3071948"/>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892A401-B179-5C83-2E36-713CE411CA06}"/>
                  </a:ext>
                </a:extLst>
              </p:cNvPr>
              <p:cNvSpPr/>
              <p:nvPr/>
            </p:nvSpPr>
            <p:spPr>
              <a:xfrm>
                <a:off x="3944015" y="5767020"/>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5CCA0B4-D8A1-318D-B38E-02A5FD6B984F}"/>
                </a:ext>
              </a:extLst>
            </p:cNvPr>
            <p:cNvGrpSpPr/>
            <p:nvPr/>
          </p:nvGrpSpPr>
          <p:grpSpPr>
            <a:xfrm>
              <a:off x="7482853" y="166321"/>
              <a:ext cx="2074210" cy="5486400"/>
              <a:chOff x="2634937" y="166321"/>
              <a:chExt cx="2074210" cy="6525358"/>
            </a:xfrm>
          </p:grpSpPr>
          <p:grpSp>
            <p:nvGrpSpPr>
              <p:cNvPr id="59" name="Group 58">
                <a:extLst>
                  <a:ext uri="{FF2B5EF4-FFF2-40B4-BE49-F238E27FC236}">
                    <a16:creationId xmlns:a16="http://schemas.microsoft.com/office/drawing/2014/main" id="{794BCF98-C10F-F43D-D65A-920E35443EEC}"/>
                  </a:ext>
                </a:extLst>
              </p:cNvPr>
              <p:cNvGrpSpPr/>
              <p:nvPr/>
            </p:nvGrpSpPr>
            <p:grpSpPr>
              <a:xfrm>
                <a:off x="2634937" y="166321"/>
                <a:ext cx="2074210" cy="6525358"/>
                <a:chOff x="1542117" y="209949"/>
                <a:chExt cx="2074210" cy="6525358"/>
              </a:xfrm>
            </p:grpSpPr>
            <p:grpSp>
              <p:nvGrpSpPr>
                <p:cNvPr id="62" name="Group 61">
                  <a:extLst>
                    <a:ext uri="{FF2B5EF4-FFF2-40B4-BE49-F238E27FC236}">
                      <a16:creationId xmlns:a16="http://schemas.microsoft.com/office/drawing/2014/main" id="{1D86BFE8-A48D-7D5B-7E44-0D565D569925}"/>
                    </a:ext>
                  </a:extLst>
                </p:cNvPr>
                <p:cNvGrpSpPr/>
                <p:nvPr/>
              </p:nvGrpSpPr>
              <p:grpSpPr>
                <a:xfrm>
                  <a:off x="1542117" y="4252559"/>
                  <a:ext cx="2074210" cy="1135212"/>
                  <a:chOff x="2980944" y="868680"/>
                  <a:chExt cx="6236208" cy="4142232"/>
                </a:xfrm>
              </p:grpSpPr>
              <p:pic>
                <p:nvPicPr>
                  <p:cNvPr id="81" name="Picture 2" descr="62+ Thousand Computer Monitor Cartoon Royalty-Free Images, Stock Photos &amp;  Pictures | Shutterstock">
                    <a:extLst>
                      <a:ext uri="{FF2B5EF4-FFF2-40B4-BE49-F238E27FC236}">
                        <a16:creationId xmlns:a16="http://schemas.microsoft.com/office/drawing/2014/main" id="{CACF8C07-D89B-A0F4-E4A6-1D8301FDF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27F97468-9DAB-5601-7A55-94E8D98D23E8}"/>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A755542-56F9-6A7C-9DE3-460C127A8648}"/>
                    </a:ext>
                  </a:extLst>
                </p:cNvPr>
                <p:cNvGrpSpPr/>
                <p:nvPr/>
              </p:nvGrpSpPr>
              <p:grpSpPr>
                <a:xfrm>
                  <a:off x="1542117" y="209949"/>
                  <a:ext cx="2074210" cy="1135212"/>
                  <a:chOff x="2980944" y="868680"/>
                  <a:chExt cx="6236208" cy="4142232"/>
                </a:xfrm>
              </p:grpSpPr>
              <p:pic>
                <p:nvPicPr>
                  <p:cNvPr id="79" name="Picture 2" descr="62+ Thousand Computer Monitor Cartoon Royalty-Free Images, Stock Photos &amp;  Pictures | Shutterstock">
                    <a:extLst>
                      <a:ext uri="{FF2B5EF4-FFF2-40B4-BE49-F238E27FC236}">
                        <a16:creationId xmlns:a16="http://schemas.microsoft.com/office/drawing/2014/main" id="{FA2E73BC-2F7C-7C1F-181C-F93D4E0664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D583C27D-3396-670E-8AB3-6690ABC4FA1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B26E898-1E78-B371-8B87-0B826C2ED7C2}"/>
                    </a:ext>
                  </a:extLst>
                </p:cNvPr>
                <p:cNvGrpSpPr/>
                <p:nvPr/>
              </p:nvGrpSpPr>
              <p:grpSpPr>
                <a:xfrm>
                  <a:off x="1542117" y="2905023"/>
                  <a:ext cx="2074210" cy="1135212"/>
                  <a:chOff x="1388203" y="219889"/>
                  <a:chExt cx="3840480" cy="2032820"/>
                </a:xfrm>
              </p:grpSpPr>
              <p:grpSp>
                <p:nvGrpSpPr>
                  <p:cNvPr id="75" name="Group 74">
                    <a:extLst>
                      <a:ext uri="{FF2B5EF4-FFF2-40B4-BE49-F238E27FC236}">
                        <a16:creationId xmlns:a16="http://schemas.microsoft.com/office/drawing/2014/main" id="{747FF4F9-E823-2D11-90A8-BB3C6828BE56}"/>
                      </a:ext>
                    </a:extLst>
                  </p:cNvPr>
                  <p:cNvGrpSpPr/>
                  <p:nvPr/>
                </p:nvGrpSpPr>
                <p:grpSpPr>
                  <a:xfrm>
                    <a:off x="1388203" y="219889"/>
                    <a:ext cx="3840480" cy="2032820"/>
                    <a:chOff x="2980944" y="868680"/>
                    <a:chExt cx="6236208" cy="4142232"/>
                  </a:xfrm>
                </p:grpSpPr>
                <p:pic>
                  <p:nvPicPr>
                    <p:cNvPr id="77" name="Picture 2" descr="62+ Thousand Computer Monitor Cartoon Royalty-Free Images, Stock Photos &amp;  Pictures | Shutterstock">
                      <a:extLst>
                        <a:ext uri="{FF2B5EF4-FFF2-40B4-BE49-F238E27FC236}">
                          <a16:creationId xmlns:a16="http://schemas.microsoft.com/office/drawing/2014/main" id="{C4D455A3-1843-DD87-F67E-A51DDA82CD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a:extLst>
                        <a:ext uri="{FF2B5EF4-FFF2-40B4-BE49-F238E27FC236}">
                          <a16:creationId xmlns:a16="http://schemas.microsoft.com/office/drawing/2014/main" id="{C1CF8B9B-1969-76E6-80D0-5E6BB27D3E21}"/>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ABDC4D32-F536-D796-34A2-C4A7970C5823}"/>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F4155C9D-3CAE-ADC2-563D-55803F43956D}"/>
                    </a:ext>
                  </a:extLst>
                </p:cNvPr>
                <p:cNvGrpSpPr/>
                <p:nvPr/>
              </p:nvGrpSpPr>
              <p:grpSpPr>
                <a:xfrm>
                  <a:off x="1542117" y="5600095"/>
                  <a:ext cx="2074210" cy="1135212"/>
                  <a:chOff x="1388203" y="219889"/>
                  <a:chExt cx="3840480" cy="2032820"/>
                </a:xfrm>
              </p:grpSpPr>
              <p:grpSp>
                <p:nvGrpSpPr>
                  <p:cNvPr id="71" name="Group 70">
                    <a:extLst>
                      <a:ext uri="{FF2B5EF4-FFF2-40B4-BE49-F238E27FC236}">
                        <a16:creationId xmlns:a16="http://schemas.microsoft.com/office/drawing/2014/main" id="{158992AC-8876-FCFE-4376-6123409DD958}"/>
                      </a:ext>
                    </a:extLst>
                  </p:cNvPr>
                  <p:cNvGrpSpPr/>
                  <p:nvPr/>
                </p:nvGrpSpPr>
                <p:grpSpPr>
                  <a:xfrm>
                    <a:off x="1388203" y="219889"/>
                    <a:ext cx="3840480" cy="2032820"/>
                    <a:chOff x="2980944" y="868680"/>
                    <a:chExt cx="6236208" cy="4142232"/>
                  </a:xfrm>
                </p:grpSpPr>
                <p:pic>
                  <p:nvPicPr>
                    <p:cNvPr id="73" name="Picture 2" descr="62+ Thousand Computer Monitor Cartoon Royalty-Free Images, Stock Photos &amp;  Pictures | Shutterstock">
                      <a:extLst>
                        <a:ext uri="{FF2B5EF4-FFF2-40B4-BE49-F238E27FC236}">
                          <a16:creationId xmlns:a16="http://schemas.microsoft.com/office/drawing/2014/main" id="{B611248E-7160-2EC8-D3F4-F2C374EEE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7F54E924-B0F4-0A3E-244C-27D19564C92B}"/>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5D161AF5-534F-E4E4-B176-C48B12BC64D9}"/>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264CBD07-0A80-1ED0-CAFB-419A6B22B978}"/>
                    </a:ext>
                  </a:extLst>
                </p:cNvPr>
                <p:cNvGrpSpPr/>
                <p:nvPr/>
              </p:nvGrpSpPr>
              <p:grpSpPr>
                <a:xfrm>
                  <a:off x="1542117" y="1557486"/>
                  <a:ext cx="2074210" cy="1135212"/>
                  <a:chOff x="1388203" y="219889"/>
                  <a:chExt cx="3840480" cy="2032820"/>
                </a:xfrm>
              </p:grpSpPr>
              <p:grpSp>
                <p:nvGrpSpPr>
                  <p:cNvPr id="67" name="Group 66">
                    <a:extLst>
                      <a:ext uri="{FF2B5EF4-FFF2-40B4-BE49-F238E27FC236}">
                        <a16:creationId xmlns:a16="http://schemas.microsoft.com/office/drawing/2014/main" id="{661AE379-4141-4B2C-6F09-098CBBFA16B6}"/>
                      </a:ext>
                    </a:extLst>
                  </p:cNvPr>
                  <p:cNvGrpSpPr/>
                  <p:nvPr/>
                </p:nvGrpSpPr>
                <p:grpSpPr>
                  <a:xfrm>
                    <a:off x="1388203" y="219889"/>
                    <a:ext cx="3840480" cy="2032820"/>
                    <a:chOff x="2980944" y="868680"/>
                    <a:chExt cx="6236208" cy="4142232"/>
                  </a:xfrm>
                </p:grpSpPr>
                <p:pic>
                  <p:nvPicPr>
                    <p:cNvPr id="69" name="Picture 2" descr="62+ Thousand Computer Monitor Cartoon Royalty-Free Images, Stock Photos &amp;  Pictures | Shutterstock">
                      <a:extLst>
                        <a:ext uri="{FF2B5EF4-FFF2-40B4-BE49-F238E27FC236}">
                          <a16:creationId xmlns:a16="http://schemas.microsoft.com/office/drawing/2014/main" id="{EA990289-629F-8689-7991-10AFAB391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EB5666BC-D247-AB0C-2F97-DB0F0DF812F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365529C4-D9F0-A712-8304-E1D2BFAE484C}"/>
                      </a:ext>
                    </a:extLst>
                  </p:cNvPr>
                  <p:cNvSpPr/>
                  <p:nvPr/>
                </p:nvSpPr>
                <p:spPr>
                  <a:xfrm>
                    <a:off x="1912578" y="596925"/>
                    <a:ext cx="903249" cy="10816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0" name="Rectangle 59">
                <a:extLst>
                  <a:ext uri="{FF2B5EF4-FFF2-40B4-BE49-F238E27FC236}">
                    <a16:creationId xmlns:a16="http://schemas.microsoft.com/office/drawing/2014/main" id="{22104991-A129-A031-AD4C-626673EED580}"/>
                  </a:ext>
                </a:extLst>
              </p:cNvPr>
              <p:cNvSpPr/>
              <p:nvPr/>
            </p:nvSpPr>
            <p:spPr>
              <a:xfrm>
                <a:off x="3944015" y="441948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3D1E8C0-EAF1-69B8-F93F-FAF2CBB808A8}"/>
                  </a:ext>
                </a:extLst>
              </p:cNvPr>
              <p:cNvSpPr/>
              <p:nvPr/>
            </p:nvSpPr>
            <p:spPr>
              <a:xfrm>
                <a:off x="3944015" y="376874"/>
                <a:ext cx="487837" cy="6040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4" name="Rectangle 83">
            <a:extLst>
              <a:ext uri="{FF2B5EF4-FFF2-40B4-BE49-F238E27FC236}">
                <a16:creationId xmlns:a16="http://schemas.microsoft.com/office/drawing/2014/main" id="{A16B59D6-2A1F-3FF5-C9F7-0C0989D4BC8F}"/>
              </a:ext>
            </a:extLst>
          </p:cNvPr>
          <p:cNvSpPr/>
          <p:nvPr/>
        </p:nvSpPr>
        <p:spPr>
          <a:xfrm>
            <a:off x="2824336" y="265980"/>
            <a:ext cx="2364482" cy="923330"/>
          </a:xfrm>
          <a:prstGeom prst="rect">
            <a:avLst/>
          </a:prstGeom>
          <a:solidFill>
            <a:schemeClr val="accent4">
              <a:lumMod val="20000"/>
              <a:lumOff val="80000"/>
            </a:schemeClr>
          </a:solid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5" name="Rectangle 84">
            <a:extLst>
              <a:ext uri="{FF2B5EF4-FFF2-40B4-BE49-F238E27FC236}">
                <a16:creationId xmlns:a16="http://schemas.microsoft.com/office/drawing/2014/main" id="{283C209C-EEEC-4F38-FA91-480CC9516978}"/>
              </a:ext>
            </a:extLst>
          </p:cNvPr>
          <p:cNvSpPr/>
          <p:nvPr/>
        </p:nvSpPr>
        <p:spPr>
          <a:xfrm>
            <a:off x="5248294" y="277260"/>
            <a:ext cx="2364482" cy="923330"/>
          </a:xfrm>
          <a:prstGeom prst="rect">
            <a:avLst/>
          </a:prstGeom>
          <a:solidFill>
            <a:schemeClr val="accent1">
              <a:lumMod val="20000"/>
              <a:lumOff val="80000"/>
            </a:schemeClr>
          </a:solid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6" name="Rectangle 85">
            <a:extLst>
              <a:ext uri="{FF2B5EF4-FFF2-40B4-BE49-F238E27FC236}">
                <a16:creationId xmlns:a16="http://schemas.microsoft.com/office/drawing/2014/main" id="{8BE0D2B7-8DE3-C220-413E-23DD376ED087}"/>
              </a:ext>
            </a:extLst>
          </p:cNvPr>
          <p:cNvSpPr/>
          <p:nvPr/>
        </p:nvSpPr>
        <p:spPr>
          <a:xfrm>
            <a:off x="7672252" y="277260"/>
            <a:ext cx="2364482" cy="923330"/>
          </a:xfrm>
          <a:prstGeom prst="rect">
            <a:avLst/>
          </a:prstGeom>
          <a:solidFill>
            <a:srgbClr val="FFDBF7"/>
          </a:solid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021137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946758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Oval 6">
            <a:extLst>
              <a:ext uri="{FF2B5EF4-FFF2-40B4-BE49-F238E27FC236}">
                <a16:creationId xmlns:a16="http://schemas.microsoft.com/office/drawing/2014/main" id="{30693ABD-D33B-7B0B-6A2D-F8B03AE5ACEA}"/>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448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76B38A-AC92-7042-FFA7-32B0C79F075F}"/>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t>keeps</a:t>
            </a:r>
            <a:r>
              <a:rPr lang="zh-CN" altLang="en-US" sz="2600" dirty="0"/>
              <a:t> </a:t>
            </a:r>
            <a:r>
              <a:rPr lang="en-US" altLang="zh-CN" sz="2600" dirty="0">
                <a:solidFill>
                  <a:schemeClr val="tx1"/>
                </a:solidFill>
              </a:rPr>
              <a:t>giving</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keeps</a:t>
            </a:r>
            <a:r>
              <a:rPr lang="zh-CN" altLang="en-US" sz="2600" dirty="0"/>
              <a:t> </a:t>
            </a:r>
            <a:r>
              <a:rPr lang="en-US" altLang="zh-CN" sz="2600" dirty="0"/>
              <a:t>giving</a:t>
            </a:r>
            <a:r>
              <a:rPr lang="zh-CN" altLang="en-US" sz="2600" dirty="0"/>
              <a:t> </a:t>
            </a:r>
            <a:r>
              <a:rPr lang="en-US" altLang="zh-CN" sz="2600" b="1" i="1" dirty="0"/>
              <a:t>8</a:t>
            </a:r>
            <a:r>
              <a:rPr lang="zh-CN" altLang="en-US" sz="2600" dirty="0"/>
              <a:t> </a:t>
            </a:r>
            <a:r>
              <a:rPr lang="en-US" altLang="zh-CN" sz="2600" dirty="0"/>
              <a:t>stars.</a:t>
            </a:r>
          </a:p>
        </p:txBody>
      </p:sp>
      <p:sp>
        <p:nvSpPr>
          <p:cNvPr id="70" name="Rectangle 69">
            <a:extLst>
              <a:ext uri="{FF2B5EF4-FFF2-40B4-BE49-F238E27FC236}">
                <a16:creationId xmlns:a16="http://schemas.microsoft.com/office/drawing/2014/main" id="{6B55B16F-EC73-E764-DDAB-F64B6C8D6843}"/>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5" name="Oval 74">
            <a:extLst>
              <a:ext uri="{FF2B5EF4-FFF2-40B4-BE49-F238E27FC236}">
                <a16:creationId xmlns:a16="http://schemas.microsoft.com/office/drawing/2014/main" id="{79105675-6399-BCA4-95F1-25CFD07C61E6}"/>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177B23D-2F4E-A930-0C03-CBD93577672A}"/>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A0208E4-27AD-32BB-4254-EDE0061F2340}"/>
              </a:ext>
            </a:extLst>
          </p:cNvPr>
          <p:cNvSpPr/>
          <p:nvPr/>
        </p:nvSpPr>
        <p:spPr>
          <a:xfrm>
            <a:off x="1701747"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80CFA0-81C2-FA4F-79A7-122229D3E8EC}"/>
              </a:ext>
            </a:extLst>
          </p:cNvPr>
          <p:cNvSpPr txBox="1"/>
          <p:nvPr/>
        </p:nvSpPr>
        <p:spPr>
          <a:xfrm>
            <a:off x="6822917" y="5370800"/>
            <a:ext cx="4800664" cy="1077218"/>
          </a:xfrm>
          <a:prstGeom prst="rect">
            <a:avLst/>
          </a:prstGeom>
          <a:noFill/>
        </p:spPr>
        <p:txBody>
          <a:bodyPr wrap="square" rtlCol="0">
            <a:spAutoFit/>
          </a:bodyPr>
          <a:lstStyle/>
          <a:p>
            <a:pPr algn="ctr"/>
            <a:r>
              <a:rPr lang="en-US" sz="3200" b="1" dirty="0"/>
              <a:t>One color card always wins!</a:t>
            </a:r>
          </a:p>
        </p:txBody>
      </p:sp>
    </p:spTree>
    <p:extLst>
      <p:ext uri="{BB962C8B-B14F-4D97-AF65-F5344CB8AC3E}">
        <p14:creationId xmlns:p14="http://schemas.microsoft.com/office/powerpoint/2010/main" val="174723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32431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tx1"/>
                </a:solidFill>
              </a:rPr>
              <a:t> </a:t>
            </a:r>
            <a:r>
              <a:rPr lang="en-US" altLang="zh-CN" sz="2600" dirty="0">
                <a:solidFill>
                  <a:schemeClr val="tx1"/>
                </a:solidFill>
              </a:rPr>
              <a:t>card</a:t>
            </a:r>
            <a:endParaRPr lang="en-US" sz="2600" dirty="0">
              <a:solidFill>
                <a:schemeClr val="tx1"/>
              </a:solidFill>
            </a:endParaRPr>
          </a:p>
        </p:txBody>
      </p:sp>
      <p:grpSp>
        <p:nvGrpSpPr>
          <p:cNvPr id="7" name="Group 6">
            <a:extLst>
              <a:ext uri="{FF2B5EF4-FFF2-40B4-BE49-F238E27FC236}">
                <a16:creationId xmlns:a16="http://schemas.microsoft.com/office/drawing/2014/main" id="{2C99E78F-5A61-8708-F944-41F46300F44E}"/>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Oval 7">
            <a:extLst>
              <a:ext uri="{FF2B5EF4-FFF2-40B4-BE49-F238E27FC236}">
                <a16:creationId xmlns:a16="http://schemas.microsoft.com/office/drawing/2014/main" id="{FEF93A66-1879-5751-6501-45AD3A5791F2}"/>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363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923330"/>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p>
        </p:txBody>
      </p:sp>
      <p:grpSp>
        <p:nvGrpSpPr>
          <p:cNvPr id="12" name="Group 11">
            <a:extLst>
              <a:ext uri="{FF2B5EF4-FFF2-40B4-BE49-F238E27FC236}">
                <a16:creationId xmlns:a16="http://schemas.microsoft.com/office/drawing/2014/main" id="{175E18F1-5892-FDC5-969C-40B1F03FD663}"/>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sp>
        <p:nvSpPr>
          <p:cNvPr id="11" name="Rectangle 10">
            <a:extLst>
              <a:ext uri="{FF2B5EF4-FFF2-40B4-BE49-F238E27FC236}">
                <a16:creationId xmlns:a16="http://schemas.microsoft.com/office/drawing/2014/main" id="{9CD838B2-603E-3CAC-35A9-475DAAE5C3F3}"/>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Oval 12">
            <a:extLst>
              <a:ext uri="{FF2B5EF4-FFF2-40B4-BE49-F238E27FC236}">
                <a16:creationId xmlns:a16="http://schemas.microsoft.com/office/drawing/2014/main" id="{FA58F933-A841-704E-0109-CAF95B3469B3}"/>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A70734-1B12-6ADA-610B-0592ADB2C503}"/>
              </a:ext>
            </a:extLst>
          </p:cNvPr>
          <p:cNvSpPr/>
          <p:nvPr/>
        </p:nvSpPr>
        <p:spPr>
          <a:xfrm>
            <a:off x="3479652"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031D90-DC0D-A306-9DD0-C7E940DE42F0}"/>
              </a:ext>
            </a:extLst>
          </p:cNvPr>
          <p:cNvSpPr/>
          <p:nvPr/>
        </p:nvSpPr>
        <p:spPr>
          <a:xfrm>
            <a:off x="3474790"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E2821F-94E8-ADAC-C10B-5A1B8C7F5E73}"/>
              </a:ext>
            </a:extLst>
          </p:cNvPr>
          <p:cNvSpPr txBox="1"/>
          <p:nvPr/>
        </p:nvSpPr>
        <p:spPr>
          <a:xfrm>
            <a:off x="5969785" y="5210445"/>
            <a:ext cx="6113220" cy="1077218"/>
          </a:xfrm>
          <a:prstGeom prst="rect">
            <a:avLst/>
          </a:prstGeom>
          <a:noFill/>
        </p:spPr>
        <p:txBody>
          <a:bodyPr wrap="square" rtlCol="0">
            <a:spAutoFit/>
          </a:bodyPr>
          <a:lstStyle/>
          <a:p>
            <a:pPr algn="ctr">
              <a:defRPr/>
            </a:pPr>
            <a:r>
              <a:rPr lang="en-US" sz="3200" b="1" dirty="0">
                <a:solidFill>
                  <a:schemeClr val="tx1"/>
                </a:solidFill>
              </a:rPr>
              <a:t>The </a:t>
            </a:r>
            <a:r>
              <a:rPr lang="en-US" sz="3200" b="1" dirty="0"/>
              <a:t>winning</a:t>
            </a:r>
            <a:r>
              <a:rPr lang="en-US" sz="3200" b="1" dirty="0">
                <a:solidFill>
                  <a:schemeClr val="tx1"/>
                </a:solidFill>
              </a:rPr>
              <a:t> card wil</a:t>
            </a:r>
            <a:r>
              <a:rPr lang="en-US" sz="3200" b="1" dirty="0"/>
              <a:t>l be the same for a few times before it switches</a:t>
            </a:r>
            <a:r>
              <a:rPr lang="en-US" sz="3200" b="1" dirty="0">
                <a:solidFill>
                  <a:schemeClr val="tx1"/>
                </a:solidFill>
              </a:rPr>
              <a:t>.</a:t>
            </a:r>
          </a:p>
        </p:txBody>
      </p:sp>
    </p:spTree>
    <p:extLst>
      <p:ext uri="{BB962C8B-B14F-4D97-AF65-F5344CB8AC3E}">
        <p14:creationId xmlns:p14="http://schemas.microsoft.com/office/powerpoint/2010/main" val="1537874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68790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accent6"/>
                </a:solidFill>
              </a:rPr>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solidFill>
                  <a:schemeClr val="tx1"/>
                </a:solidFill>
              </a:rPr>
              <a:t>stars.</a:t>
            </a:r>
            <a:r>
              <a:rPr lang="zh-CN" altLang="en-US" sz="2600" dirty="0">
                <a:solidFill>
                  <a:schemeClr val="tx1"/>
                </a:solidFill>
              </a:rPr>
              <a:t> </a:t>
            </a:r>
            <a:endParaRPr lang="en-US" sz="2600" dirty="0">
              <a:solidFill>
                <a:schemeClr val="tx1"/>
              </a:solidFill>
            </a:endParaRPr>
          </a:p>
        </p:txBody>
      </p:sp>
      <p:grpSp>
        <p:nvGrpSpPr>
          <p:cNvPr id="7" name="Group 6">
            <a:extLst>
              <a:ext uri="{FF2B5EF4-FFF2-40B4-BE49-F238E27FC236}">
                <a16:creationId xmlns:a16="http://schemas.microsoft.com/office/drawing/2014/main" id="{C195A030-520E-BDDB-D124-C1FE4C43D53D}"/>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descr="A blue background with yellow stars&#10;&#10;Description automatically generated">
            <a:extLst>
              <a:ext uri="{FF2B5EF4-FFF2-40B4-BE49-F238E27FC236}">
                <a16:creationId xmlns:a16="http://schemas.microsoft.com/office/drawing/2014/main" id="{D5232CC0-EFCD-F5AF-7E9F-F69523B1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35F5841-D5C9-8FD0-94C4-848CA5318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sp>
        <p:nvSpPr>
          <p:cNvPr id="10" name="Oval 9">
            <a:extLst>
              <a:ext uri="{FF2B5EF4-FFF2-40B4-BE49-F238E27FC236}">
                <a16:creationId xmlns:a16="http://schemas.microsoft.com/office/drawing/2014/main" id="{109BA1F3-2243-9439-E041-B52AB283C5E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05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and</a:t>
            </a:r>
            <a:r>
              <a:rPr lang="zh-CN" altLang="en-US" sz="2600" dirty="0"/>
              <a:t> </a:t>
            </a:r>
            <a:r>
              <a:rPr lang="en-US" altLang="zh-CN" sz="2600" dirty="0">
                <a:solidFill>
                  <a:schemeClr val="accent6"/>
                </a:solidFill>
              </a:rPr>
              <a:t>green </a:t>
            </a:r>
            <a:r>
              <a:rPr lang="en-US" altLang="zh-CN" sz="2600" dirty="0"/>
              <a:t>cards give</a:t>
            </a:r>
            <a:r>
              <a:rPr lang="zh-CN" altLang="en-US" sz="2600" dirty="0"/>
              <a:t> </a:t>
            </a:r>
            <a:r>
              <a:rPr lang="en-US" altLang="zh-CN" sz="2600" dirty="0"/>
              <a:t>different</a:t>
            </a:r>
            <a:r>
              <a:rPr lang="zh-CN" altLang="en-US" sz="2600" dirty="0"/>
              <a:t> </a:t>
            </a:r>
            <a:r>
              <a:rPr lang="en-US" altLang="zh-CN" sz="2600" dirty="0"/>
              <a:t>number</a:t>
            </a:r>
            <a:r>
              <a:rPr lang="zh-CN" altLang="en-US" sz="2600" dirty="0"/>
              <a:t> </a:t>
            </a:r>
            <a:r>
              <a:rPr lang="en-US" altLang="zh-CN" sz="2600" dirty="0"/>
              <a:t>of</a:t>
            </a:r>
            <a:r>
              <a:rPr lang="zh-CN" altLang="en-US" sz="2600" dirty="0"/>
              <a:t> </a:t>
            </a:r>
            <a:r>
              <a:rPr lang="en-US" altLang="zh-CN" sz="2600" dirty="0"/>
              <a:t>stars</a:t>
            </a:r>
            <a:r>
              <a:rPr lang="zh-CN" altLang="en-US" sz="2600" dirty="0"/>
              <a:t> </a:t>
            </a:r>
            <a:r>
              <a:rPr lang="en-US" altLang="zh-CN" sz="2600" dirty="0"/>
              <a:t>each</a:t>
            </a:r>
            <a:r>
              <a:rPr lang="zh-CN" altLang="en-US" sz="2600" dirty="0"/>
              <a:t> </a:t>
            </a:r>
            <a:r>
              <a:rPr lang="en-US" altLang="zh-CN" sz="2600" dirty="0"/>
              <a:t>time.</a:t>
            </a:r>
          </a:p>
        </p:txBody>
      </p:sp>
      <p:sp>
        <p:nvSpPr>
          <p:cNvPr id="5" name="Rectangle 4">
            <a:extLst>
              <a:ext uri="{FF2B5EF4-FFF2-40B4-BE49-F238E27FC236}">
                <a16:creationId xmlns:a16="http://schemas.microsoft.com/office/drawing/2014/main" id="{09A5E7B6-7EBD-27D5-DA88-669B2190A853}"/>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19" name="Group 18">
            <a:extLst>
              <a:ext uri="{FF2B5EF4-FFF2-40B4-BE49-F238E27FC236}">
                <a16:creationId xmlns:a16="http://schemas.microsoft.com/office/drawing/2014/main" id="{66385056-074F-4429-00AF-F648BF42CD15}"/>
              </a:ext>
            </a:extLst>
          </p:cNvPr>
          <p:cNvGrpSpPr/>
          <p:nvPr/>
        </p:nvGrpSpPr>
        <p:grpSpPr>
          <a:xfrm>
            <a:off x="331424" y="219889"/>
            <a:ext cx="4897259" cy="6305211"/>
            <a:chOff x="331424" y="219889"/>
            <a:chExt cx="4897259" cy="6305211"/>
          </a:xfrm>
        </p:grpSpPr>
        <p:grpSp>
          <p:nvGrpSpPr>
            <p:cNvPr id="6" name="Group 5">
              <a:extLst>
                <a:ext uri="{FF2B5EF4-FFF2-40B4-BE49-F238E27FC236}">
                  <a16:creationId xmlns:a16="http://schemas.microsoft.com/office/drawing/2014/main" id="{91C8F27D-EAE5-12AB-EF6F-54A4F8053375}"/>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11" name="Picture 10" descr="A blue background with yellow stars&#10;&#10;Description automatically generated">
              <a:extLst>
                <a:ext uri="{FF2B5EF4-FFF2-40B4-BE49-F238E27FC236}">
                  <a16:creationId xmlns:a16="http://schemas.microsoft.com/office/drawing/2014/main" id="{9442DC32-246A-9C0A-9B44-F0B11BCA0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12" name="Picture 11" descr="A green background with yellow stars&#10;&#10;Description automatically generated">
              <a:extLst>
                <a:ext uri="{FF2B5EF4-FFF2-40B4-BE49-F238E27FC236}">
                  <a16:creationId xmlns:a16="http://schemas.microsoft.com/office/drawing/2014/main" id="{944B3081-7E9F-4D99-9672-ABE48C0D71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9FAF40D8-ABD2-7F1E-11F6-C505203DAD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16" name="Picture 15" descr="A blue background with stars&#10;&#10;Description automatically generated">
              <a:extLst>
                <a:ext uri="{FF2B5EF4-FFF2-40B4-BE49-F238E27FC236}">
                  <a16:creationId xmlns:a16="http://schemas.microsoft.com/office/drawing/2014/main" id="{FA2DD785-C423-1997-A012-B4FDB9DFA7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D71F354D-4954-77B5-8477-63DEF17B9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18" name="Picture 17" descr="A green background with yellow stars&#10;&#10;Description automatically generated">
              <a:extLst>
                <a:ext uri="{FF2B5EF4-FFF2-40B4-BE49-F238E27FC236}">
                  <a16:creationId xmlns:a16="http://schemas.microsoft.com/office/drawing/2014/main" id="{5913B2D5-99B8-2B94-5751-9CEDD539F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20" name="Oval 19">
            <a:extLst>
              <a:ext uri="{FF2B5EF4-FFF2-40B4-BE49-F238E27FC236}">
                <a16:creationId xmlns:a16="http://schemas.microsoft.com/office/drawing/2014/main" id="{ED0CB8EE-74EF-BBDB-B173-746A68A79F1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ABE6D9-FB3E-DE4A-C746-6FEB474D2880}"/>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CDB688-7188-B085-00B9-E0D4333625F7}"/>
              </a:ext>
            </a:extLst>
          </p:cNvPr>
          <p:cNvSpPr/>
          <p:nvPr/>
        </p:nvSpPr>
        <p:spPr>
          <a:xfrm>
            <a:off x="3485941"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7197935-028D-7BBD-0DFE-15AABCE57787}"/>
              </a:ext>
            </a:extLst>
          </p:cNvPr>
          <p:cNvSpPr txBox="1"/>
          <p:nvPr/>
        </p:nvSpPr>
        <p:spPr>
          <a:xfrm>
            <a:off x="5901234" y="5355410"/>
            <a:ext cx="6290766" cy="1077218"/>
          </a:xfrm>
          <a:prstGeom prst="rect">
            <a:avLst/>
          </a:prstGeom>
          <a:noFill/>
        </p:spPr>
        <p:txBody>
          <a:bodyPr wrap="square" rtlCol="0">
            <a:spAutoFit/>
          </a:bodyPr>
          <a:lstStyle/>
          <a:p>
            <a:pPr algn="ctr"/>
            <a:r>
              <a:rPr lang="en-US" altLang="zh-CN" sz="3200" b="1" dirty="0"/>
              <a:t>The winning card can change each time. </a:t>
            </a:r>
            <a:endParaRPr lang="en-US" sz="3200" b="1" dirty="0">
              <a:solidFill>
                <a:schemeClr val="tx1"/>
              </a:solidFill>
            </a:endParaRPr>
          </a:p>
        </p:txBody>
      </p:sp>
    </p:spTree>
    <p:extLst>
      <p:ext uri="{BB962C8B-B14F-4D97-AF65-F5344CB8AC3E}">
        <p14:creationId xmlns:p14="http://schemas.microsoft.com/office/powerpoint/2010/main" val="2918010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2" name="Group 1">
            <a:extLst>
              <a:ext uri="{FF2B5EF4-FFF2-40B4-BE49-F238E27FC236}">
                <a16:creationId xmlns:a16="http://schemas.microsoft.com/office/drawing/2014/main" id="{298A0732-53CA-9D69-28EA-8EF508E35C17}"/>
              </a:ext>
            </a:extLst>
          </p:cNvPr>
          <p:cNvGrpSpPr/>
          <p:nvPr/>
        </p:nvGrpSpPr>
        <p:grpSpPr>
          <a:xfrm>
            <a:off x="276482" y="2316315"/>
            <a:ext cx="11640776" cy="2032820"/>
            <a:chOff x="276482" y="2316315"/>
            <a:chExt cx="11640776" cy="2032820"/>
          </a:xfrm>
        </p:grpSpPr>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colored card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one color card to the other.</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changes</a:t>
                </a:r>
                <a:r>
                  <a:rPr lang="en-US" sz="2400" dirty="0">
                    <a:solidFill>
                      <a:schemeClr val="dk1"/>
                    </a:solidFill>
                    <a:latin typeface="Calibri"/>
                    <a:ea typeface="Calibri"/>
                    <a:cs typeface="Calibri"/>
                    <a:sym typeface="Calibri"/>
                  </a:rPr>
                  <a:t> each time you see new boxes.</a:t>
                </a:r>
              </a:p>
              <a:p>
                <a:pPr algn="ctr"/>
                <a:endParaRPr lang="en-US" sz="2400" dirty="0"/>
              </a:p>
            </p:txBody>
          </p:sp>
        </p:grpSp>
      </p:grpSp>
    </p:spTree>
    <p:extLst>
      <p:ext uri="{BB962C8B-B14F-4D97-AF65-F5344CB8AC3E}">
        <p14:creationId xmlns:p14="http://schemas.microsoft.com/office/powerpoint/2010/main" val="2076648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E03E211A-9C46-43D8-F89E-263142C25866}"/>
              </a:ext>
            </a:extLst>
          </p:cNvPr>
          <p:cNvGrpSpPr>
            <a:grpSpLocks noChangeAspect="1"/>
          </p:cNvGrpSpPr>
          <p:nvPr/>
        </p:nvGrpSpPr>
        <p:grpSpPr>
          <a:xfrm>
            <a:off x="691526" y="2857400"/>
            <a:ext cx="2408514" cy="3976358"/>
            <a:chOff x="867725" y="276394"/>
            <a:chExt cx="3843558" cy="6305211"/>
          </a:xfrm>
        </p:grpSpPr>
        <p:grpSp>
          <p:nvGrpSpPr>
            <p:cNvPr id="2" name="Group 1">
              <a:extLst>
                <a:ext uri="{FF2B5EF4-FFF2-40B4-BE49-F238E27FC236}">
                  <a16:creationId xmlns:a16="http://schemas.microsoft.com/office/drawing/2014/main" id="{3A2CB47A-451D-4E67-EFB2-C1DBCDDBBCD5}"/>
                </a:ext>
              </a:extLst>
            </p:cNvPr>
            <p:cNvGrpSpPr/>
            <p:nvPr/>
          </p:nvGrpSpPr>
          <p:grpSpPr>
            <a:xfrm>
              <a:off x="867725" y="276394"/>
              <a:ext cx="3843558"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642409"/>
              <a:ext cx="915954"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646952"/>
              <a:ext cx="912693" cy="1097280"/>
            </a:xfrm>
            <a:prstGeom prst="rect">
              <a:avLst/>
            </a:prstGeom>
          </p:spPr>
        </p:pic>
        <p:grpSp>
          <p:nvGrpSpPr>
            <p:cNvPr id="44" name="Group 43">
              <a:extLst>
                <a:ext uri="{FF2B5EF4-FFF2-40B4-BE49-F238E27FC236}">
                  <a16:creationId xmlns:a16="http://schemas.microsoft.com/office/drawing/2014/main" id="{C6A3F1DA-DEAE-ED8F-CADE-C9D8A1A82222}"/>
                </a:ext>
              </a:extLst>
            </p:cNvPr>
            <p:cNvGrpSpPr/>
            <p:nvPr/>
          </p:nvGrpSpPr>
          <p:grpSpPr>
            <a:xfrm>
              <a:off x="867725" y="4548785"/>
              <a:ext cx="3843558"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4914800"/>
              <a:ext cx="915954"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4919343"/>
              <a:ext cx="912693" cy="1097280"/>
            </a:xfrm>
            <a:prstGeom prst="rect">
              <a:avLst/>
            </a:prstGeom>
          </p:spPr>
        </p:pic>
        <p:grpSp>
          <p:nvGrpSpPr>
            <p:cNvPr id="52" name="Group 51">
              <a:extLst>
                <a:ext uri="{FF2B5EF4-FFF2-40B4-BE49-F238E27FC236}">
                  <a16:creationId xmlns:a16="http://schemas.microsoft.com/office/drawing/2014/main" id="{945F63B9-E52A-8D2B-B308-316091BE3EE0}"/>
                </a:ext>
              </a:extLst>
            </p:cNvPr>
            <p:cNvGrpSpPr/>
            <p:nvPr/>
          </p:nvGrpSpPr>
          <p:grpSpPr>
            <a:xfrm>
              <a:off x="867725" y="2412590"/>
              <a:ext cx="3843558"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2778605"/>
              <a:ext cx="915954"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2783148"/>
              <a:ext cx="912693" cy="1097280"/>
            </a:xfrm>
            <a:prstGeom prst="rect">
              <a:avLst/>
            </a:prstGeom>
          </p:spPr>
        </p:pic>
      </p:grpSp>
      <p:grpSp>
        <p:nvGrpSpPr>
          <p:cNvPr id="3" name="Group 2">
            <a:extLst>
              <a:ext uri="{FF2B5EF4-FFF2-40B4-BE49-F238E27FC236}">
                <a16:creationId xmlns:a16="http://schemas.microsoft.com/office/drawing/2014/main" id="{F18B54C6-CB75-6E74-655D-9C8507C334CD}"/>
              </a:ext>
            </a:extLst>
          </p:cNvPr>
          <p:cNvGrpSpPr>
            <a:grpSpLocks noChangeAspect="1"/>
          </p:cNvGrpSpPr>
          <p:nvPr/>
        </p:nvGrpSpPr>
        <p:grpSpPr>
          <a:xfrm>
            <a:off x="4891743" y="2854211"/>
            <a:ext cx="2408514" cy="3979547"/>
            <a:chOff x="1388203" y="219889"/>
            <a:chExt cx="3840480" cy="6305211"/>
          </a:xfrm>
        </p:grpSpPr>
        <p:grpSp>
          <p:nvGrpSpPr>
            <p:cNvPr id="4" name="Group 3">
              <a:extLst>
                <a:ext uri="{FF2B5EF4-FFF2-40B4-BE49-F238E27FC236}">
                  <a16:creationId xmlns:a16="http://schemas.microsoft.com/office/drawing/2014/main" id="{5E48BB9F-64E2-C812-122E-45D889AF317D}"/>
                </a:ext>
              </a:extLst>
            </p:cNvPr>
            <p:cNvGrpSpPr/>
            <p:nvPr/>
          </p:nvGrpSpPr>
          <p:grpSpPr>
            <a:xfrm>
              <a:off x="1388203" y="219889"/>
              <a:ext cx="3840480" cy="2032820"/>
              <a:chOff x="1402753" y="219889"/>
              <a:chExt cx="3840480" cy="2032820"/>
            </a:xfrm>
          </p:grpSpPr>
          <p:grpSp>
            <p:nvGrpSpPr>
              <p:cNvPr id="34" name="Group 33">
                <a:extLst>
                  <a:ext uri="{FF2B5EF4-FFF2-40B4-BE49-F238E27FC236}">
                    <a16:creationId xmlns:a16="http://schemas.microsoft.com/office/drawing/2014/main" id="{6CD819F8-0AC2-F509-B835-222B5DB47F84}"/>
                  </a:ext>
                </a:extLst>
              </p:cNvPr>
              <p:cNvGrpSpPr/>
              <p:nvPr/>
            </p:nvGrpSpPr>
            <p:grpSpPr>
              <a:xfrm>
                <a:off x="1402753" y="219889"/>
                <a:ext cx="3840480" cy="2032820"/>
                <a:chOff x="2980944" y="868680"/>
                <a:chExt cx="6236208" cy="4142232"/>
              </a:xfrm>
            </p:grpSpPr>
            <p:pic>
              <p:nvPicPr>
                <p:cNvPr id="36" name="Picture 2" descr="62+ Thousand Computer Monitor Cartoon Royalty-Free Images, Stock Photos &amp;  Pictures | Shutterstock">
                  <a:extLst>
                    <a:ext uri="{FF2B5EF4-FFF2-40B4-BE49-F238E27FC236}">
                      <a16:creationId xmlns:a16="http://schemas.microsoft.com/office/drawing/2014/main" id="{406FBAAF-4B61-45BE-CA24-686CF3D0A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284DF09D-16E7-1138-8A0C-9A2656F0CC1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blue background with yellow stars&#10;&#10;Description automatically generated">
                <a:extLst>
                  <a:ext uri="{FF2B5EF4-FFF2-40B4-BE49-F238E27FC236}">
                    <a16:creationId xmlns:a16="http://schemas.microsoft.com/office/drawing/2014/main" id="{187A7349-F6FC-2E0B-6A8F-94D3F05D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3" name="Picture 32" descr="A green background with yellow stars&#10;&#10;Description automatically generated">
                <a:extLst>
                  <a:ext uri="{FF2B5EF4-FFF2-40B4-BE49-F238E27FC236}">
                    <a16:creationId xmlns:a16="http://schemas.microsoft.com/office/drawing/2014/main" id="{B079FD0D-53FD-802E-2070-D712A096B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5" name="Group 4">
              <a:extLst>
                <a:ext uri="{FF2B5EF4-FFF2-40B4-BE49-F238E27FC236}">
                  <a16:creationId xmlns:a16="http://schemas.microsoft.com/office/drawing/2014/main" id="{79E9D8EB-F92B-E43C-2137-8D7ED0EB0967}"/>
                </a:ext>
              </a:extLst>
            </p:cNvPr>
            <p:cNvGrpSpPr/>
            <p:nvPr/>
          </p:nvGrpSpPr>
          <p:grpSpPr>
            <a:xfrm>
              <a:off x="1388203" y="4492280"/>
              <a:ext cx="3840480" cy="2032820"/>
              <a:chOff x="1402753" y="219889"/>
              <a:chExt cx="3840480" cy="2032820"/>
            </a:xfrm>
          </p:grpSpPr>
          <p:grpSp>
            <p:nvGrpSpPr>
              <p:cNvPr id="27" name="Group 26">
                <a:extLst>
                  <a:ext uri="{FF2B5EF4-FFF2-40B4-BE49-F238E27FC236}">
                    <a16:creationId xmlns:a16="http://schemas.microsoft.com/office/drawing/2014/main" id="{6D334D93-51DE-A3CF-03CA-38D59BF14163}"/>
                  </a:ext>
                </a:extLst>
              </p:cNvPr>
              <p:cNvGrpSpPr/>
              <p:nvPr/>
            </p:nvGrpSpPr>
            <p:grpSpPr>
              <a:xfrm>
                <a:off x="1402753" y="219889"/>
                <a:ext cx="3840480" cy="2032820"/>
                <a:chOff x="2980944" y="868680"/>
                <a:chExt cx="6236208" cy="4142232"/>
              </a:xfrm>
            </p:grpSpPr>
            <p:pic>
              <p:nvPicPr>
                <p:cNvPr id="29" name="Picture 2" descr="62+ Thousand Computer Monitor Cartoon Royalty-Free Images, Stock Photos &amp;  Pictures | Shutterstock">
                  <a:extLst>
                    <a:ext uri="{FF2B5EF4-FFF2-40B4-BE49-F238E27FC236}">
                      <a16:creationId xmlns:a16="http://schemas.microsoft.com/office/drawing/2014/main" id="{EDFC5329-4610-67B6-1A63-5BB077854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568C46-3DA4-9715-21EF-4FB4C9FF6552}"/>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descr="A blue background with yellow stars&#10;&#10;Description automatically generated">
                <a:extLst>
                  <a:ext uri="{FF2B5EF4-FFF2-40B4-BE49-F238E27FC236}">
                    <a16:creationId xmlns:a16="http://schemas.microsoft.com/office/drawing/2014/main" id="{F21519BC-E310-A486-C526-B9CC67259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25" name="Picture 24" descr="A green background with yellow stars&#10;&#10;Description automatically generated">
                <a:extLst>
                  <a:ext uri="{FF2B5EF4-FFF2-40B4-BE49-F238E27FC236}">
                    <a16:creationId xmlns:a16="http://schemas.microsoft.com/office/drawing/2014/main" id="{E5C99BE3-8720-5A60-8D50-CEEA2C9F0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6" name="Group 5">
              <a:extLst>
                <a:ext uri="{FF2B5EF4-FFF2-40B4-BE49-F238E27FC236}">
                  <a16:creationId xmlns:a16="http://schemas.microsoft.com/office/drawing/2014/main" id="{07B9D0E2-9D91-D58F-45F2-43DDE896A0B1}"/>
                </a:ext>
              </a:extLst>
            </p:cNvPr>
            <p:cNvGrpSpPr/>
            <p:nvPr/>
          </p:nvGrpSpPr>
          <p:grpSpPr>
            <a:xfrm>
              <a:off x="1388203" y="2356085"/>
              <a:ext cx="3840480" cy="2032820"/>
              <a:chOff x="1402753" y="219889"/>
              <a:chExt cx="3840480" cy="2032820"/>
            </a:xfrm>
          </p:grpSpPr>
          <p:grpSp>
            <p:nvGrpSpPr>
              <p:cNvPr id="18" name="Group 17">
                <a:extLst>
                  <a:ext uri="{FF2B5EF4-FFF2-40B4-BE49-F238E27FC236}">
                    <a16:creationId xmlns:a16="http://schemas.microsoft.com/office/drawing/2014/main" id="{6FA718ED-0255-604D-BD3A-0D1DE2219533}"/>
                  </a:ext>
                </a:extLst>
              </p:cNvPr>
              <p:cNvGrpSpPr/>
              <p:nvPr/>
            </p:nvGrpSpPr>
            <p:grpSpPr>
              <a:xfrm>
                <a:off x="140275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75908837-171D-3819-6C9A-45589EACF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1FF1D78-FD75-D190-AA55-3B44D5B640B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descr="A blue background with yellow stars&#10;&#10;Description automatically generated">
                <a:extLst>
                  <a:ext uri="{FF2B5EF4-FFF2-40B4-BE49-F238E27FC236}">
                    <a16:creationId xmlns:a16="http://schemas.microsoft.com/office/drawing/2014/main" id="{C4C26439-14D5-5E24-7820-5D379680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7" name="Picture 16" descr="A green background with yellow stars&#10;&#10;Description automatically generated">
                <a:extLst>
                  <a:ext uri="{FF2B5EF4-FFF2-40B4-BE49-F238E27FC236}">
                    <a16:creationId xmlns:a16="http://schemas.microsoft.com/office/drawing/2014/main" id="{32A316DD-F4F4-A55F-C5A4-9D8E4A614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7" name="Picture 6" descr="A blue background with yellow stars&#10;&#10;Description automatically generated">
              <a:extLst>
                <a:ext uri="{FF2B5EF4-FFF2-40B4-BE49-F238E27FC236}">
                  <a16:creationId xmlns:a16="http://schemas.microsoft.com/office/drawing/2014/main" id="{DA76B9EA-96A3-8CC3-8FA3-506BB705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8" name="Picture 7" descr="A screen shot of a green screen with white stars&#10;&#10;Description automatically generated">
              <a:extLst>
                <a:ext uri="{FF2B5EF4-FFF2-40B4-BE49-F238E27FC236}">
                  <a16:creationId xmlns:a16="http://schemas.microsoft.com/office/drawing/2014/main" id="{C4A5B14D-EF7F-FBA2-4858-8E9A4AE8C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FD5650E4-DEB0-FEFD-28F6-7E535437F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2E5BCB42-3F0D-6189-D8B8-1483919DB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5ABE5040-8D61-E61D-EF66-D27CD296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2" name="Picture 11" descr="A blue background with yellow stars&#10;&#10;Description automatically generated">
              <a:extLst>
                <a:ext uri="{FF2B5EF4-FFF2-40B4-BE49-F238E27FC236}">
                  <a16:creationId xmlns:a16="http://schemas.microsoft.com/office/drawing/2014/main" id="{A4E5522B-0BDF-D800-ADD4-5F1E6C0ED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grpSp>
        <p:nvGrpSpPr>
          <p:cNvPr id="92" name="Group 91">
            <a:extLst>
              <a:ext uri="{FF2B5EF4-FFF2-40B4-BE49-F238E27FC236}">
                <a16:creationId xmlns:a16="http://schemas.microsoft.com/office/drawing/2014/main" id="{DC911F32-D863-FED0-6F43-25B3BE4318FC}"/>
              </a:ext>
            </a:extLst>
          </p:cNvPr>
          <p:cNvGrpSpPr>
            <a:grpSpLocks noChangeAspect="1"/>
          </p:cNvGrpSpPr>
          <p:nvPr/>
        </p:nvGrpSpPr>
        <p:grpSpPr>
          <a:xfrm>
            <a:off x="9091960" y="2854210"/>
            <a:ext cx="2408514" cy="3979548"/>
            <a:chOff x="1388203" y="219889"/>
            <a:chExt cx="3840480" cy="6305211"/>
          </a:xfrm>
        </p:grpSpPr>
        <p:grpSp>
          <p:nvGrpSpPr>
            <p:cNvPr id="93" name="Group 92">
              <a:extLst>
                <a:ext uri="{FF2B5EF4-FFF2-40B4-BE49-F238E27FC236}">
                  <a16:creationId xmlns:a16="http://schemas.microsoft.com/office/drawing/2014/main" id="{8637C9FA-0138-5121-8150-3A396A656C66}"/>
                </a:ext>
              </a:extLst>
            </p:cNvPr>
            <p:cNvGrpSpPr/>
            <p:nvPr/>
          </p:nvGrpSpPr>
          <p:grpSpPr>
            <a:xfrm>
              <a:off x="1388203" y="219889"/>
              <a:ext cx="3840480" cy="6305211"/>
              <a:chOff x="1388203" y="219889"/>
              <a:chExt cx="3840480" cy="6305211"/>
            </a:xfrm>
          </p:grpSpPr>
          <p:grpSp>
            <p:nvGrpSpPr>
              <p:cNvPr id="100" name="Group 99">
                <a:extLst>
                  <a:ext uri="{FF2B5EF4-FFF2-40B4-BE49-F238E27FC236}">
                    <a16:creationId xmlns:a16="http://schemas.microsoft.com/office/drawing/2014/main" id="{8FFF071C-94E3-F8ED-6376-774930341669}"/>
                  </a:ext>
                </a:extLst>
              </p:cNvPr>
              <p:cNvGrpSpPr/>
              <p:nvPr/>
            </p:nvGrpSpPr>
            <p:grpSpPr>
              <a:xfrm>
                <a:off x="1388203" y="219889"/>
                <a:ext cx="3840480" cy="2032820"/>
                <a:chOff x="1402753" y="219889"/>
                <a:chExt cx="3840480" cy="2032820"/>
              </a:xfrm>
            </p:grpSpPr>
            <p:grpSp>
              <p:nvGrpSpPr>
                <p:cNvPr id="126" name="Group 125">
                  <a:extLst>
                    <a:ext uri="{FF2B5EF4-FFF2-40B4-BE49-F238E27FC236}">
                      <a16:creationId xmlns:a16="http://schemas.microsoft.com/office/drawing/2014/main" id="{A92349BA-2AA0-C174-6D79-6B0DB4DFD6D0}"/>
                    </a:ext>
                  </a:extLst>
                </p:cNvPr>
                <p:cNvGrpSpPr/>
                <p:nvPr/>
              </p:nvGrpSpPr>
              <p:grpSpPr>
                <a:xfrm>
                  <a:off x="1402753" y="219889"/>
                  <a:ext cx="3840480" cy="2032820"/>
                  <a:chOff x="2980944" y="868680"/>
                  <a:chExt cx="6236208" cy="4142232"/>
                </a:xfrm>
              </p:grpSpPr>
              <p:pic>
                <p:nvPicPr>
                  <p:cNvPr id="128" name="Picture 2" descr="62+ Thousand Computer Monitor Cartoon Royalty-Free Images, Stock Photos &amp;  Pictures | Shutterstock">
                    <a:extLst>
                      <a:ext uri="{FF2B5EF4-FFF2-40B4-BE49-F238E27FC236}">
                        <a16:creationId xmlns:a16="http://schemas.microsoft.com/office/drawing/2014/main" id="{12C7CBF1-4B49-5F38-2FB1-B86576C2E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a:extLst>
                      <a:ext uri="{FF2B5EF4-FFF2-40B4-BE49-F238E27FC236}">
                        <a16:creationId xmlns:a16="http://schemas.microsoft.com/office/drawing/2014/main" id="{A4FD173C-3B3A-B309-C58F-79292214234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 name="Picture 123" descr="A blue background with yellow stars&#10;&#10;Description automatically generated">
                  <a:extLst>
                    <a:ext uri="{FF2B5EF4-FFF2-40B4-BE49-F238E27FC236}">
                      <a16:creationId xmlns:a16="http://schemas.microsoft.com/office/drawing/2014/main" id="{14A118E2-0D96-BC5A-ECAC-055A70843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25" name="Picture 124" descr="A green background with yellow stars&#10;&#10;Description automatically generated">
                  <a:extLst>
                    <a:ext uri="{FF2B5EF4-FFF2-40B4-BE49-F238E27FC236}">
                      <a16:creationId xmlns:a16="http://schemas.microsoft.com/office/drawing/2014/main" id="{BE111BCE-01F2-9D94-B3C3-49B8338A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1" name="Group 100">
                <a:extLst>
                  <a:ext uri="{FF2B5EF4-FFF2-40B4-BE49-F238E27FC236}">
                    <a16:creationId xmlns:a16="http://schemas.microsoft.com/office/drawing/2014/main" id="{E21994A7-2377-2192-C157-3E0DEF7FF071}"/>
                  </a:ext>
                </a:extLst>
              </p:cNvPr>
              <p:cNvGrpSpPr/>
              <p:nvPr/>
            </p:nvGrpSpPr>
            <p:grpSpPr>
              <a:xfrm>
                <a:off x="1388203" y="4492280"/>
                <a:ext cx="3840480" cy="2032820"/>
                <a:chOff x="1402753" y="219889"/>
                <a:chExt cx="3840480" cy="2032820"/>
              </a:xfrm>
            </p:grpSpPr>
            <p:grpSp>
              <p:nvGrpSpPr>
                <p:cNvPr id="119" name="Group 118">
                  <a:extLst>
                    <a:ext uri="{FF2B5EF4-FFF2-40B4-BE49-F238E27FC236}">
                      <a16:creationId xmlns:a16="http://schemas.microsoft.com/office/drawing/2014/main" id="{5F787089-719C-3A22-612C-5AA96905330B}"/>
                    </a:ext>
                  </a:extLst>
                </p:cNvPr>
                <p:cNvGrpSpPr/>
                <p:nvPr/>
              </p:nvGrpSpPr>
              <p:grpSpPr>
                <a:xfrm>
                  <a:off x="1402753" y="219889"/>
                  <a:ext cx="3840480" cy="2032820"/>
                  <a:chOff x="2980944" y="868680"/>
                  <a:chExt cx="6236208" cy="4142232"/>
                </a:xfrm>
              </p:grpSpPr>
              <p:pic>
                <p:nvPicPr>
                  <p:cNvPr id="121" name="Picture 2" descr="62+ Thousand Computer Monitor Cartoon Royalty-Free Images, Stock Photos &amp;  Pictures | Shutterstock">
                    <a:extLst>
                      <a:ext uri="{FF2B5EF4-FFF2-40B4-BE49-F238E27FC236}">
                        <a16:creationId xmlns:a16="http://schemas.microsoft.com/office/drawing/2014/main" id="{548B70B0-EE41-C2A1-C166-4E3BBC475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0A09DF16-FE4C-4277-ADCD-D976A1B95DDA}"/>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7" name="Picture 116" descr="A blue background with yellow stars&#10;&#10;Description automatically generated">
                  <a:extLst>
                    <a:ext uri="{FF2B5EF4-FFF2-40B4-BE49-F238E27FC236}">
                      <a16:creationId xmlns:a16="http://schemas.microsoft.com/office/drawing/2014/main" id="{35A08AEA-9578-0BA9-5203-812855AA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8" name="Picture 117" descr="A green background with yellow stars&#10;&#10;Description automatically generated">
                  <a:extLst>
                    <a:ext uri="{FF2B5EF4-FFF2-40B4-BE49-F238E27FC236}">
                      <a16:creationId xmlns:a16="http://schemas.microsoft.com/office/drawing/2014/main" id="{B5300F35-76DF-B744-4C1B-D2742145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2" name="Group 101">
                <a:extLst>
                  <a:ext uri="{FF2B5EF4-FFF2-40B4-BE49-F238E27FC236}">
                    <a16:creationId xmlns:a16="http://schemas.microsoft.com/office/drawing/2014/main" id="{C26877A9-3C9F-443B-9A6A-20BD769B815C}"/>
                  </a:ext>
                </a:extLst>
              </p:cNvPr>
              <p:cNvGrpSpPr/>
              <p:nvPr/>
            </p:nvGrpSpPr>
            <p:grpSpPr>
              <a:xfrm>
                <a:off x="1388203" y="2356085"/>
                <a:ext cx="3840480" cy="2032820"/>
                <a:chOff x="1402753" y="219889"/>
                <a:chExt cx="3840480" cy="2032820"/>
              </a:xfrm>
            </p:grpSpPr>
            <p:grpSp>
              <p:nvGrpSpPr>
                <p:cNvPr id="112" name="Group 111">
                  <a:extLst>
                    <a:ext uri="{FF2B5EF4-FFF2-40B4-BE49-F238E27FC236}">
                      <a16:creationId xmlns:a16="http://schemas.microsoft.com/office/drawing/2014/main" id="{E0B0F812-75CA-919E-C323-0064F59DF31A}"/>
                    </a:ext>
                  </a:extLst>
                </p:cNvPr>
                <p:cNvGrpSpPr/>
                <p:nvPr/>
              </p:nvGrpSpPr>
              <p:grpSpPr>
                <a:xfrm>
                  <a:off x="1402753" y="219889"/>
                  <a:ext cx="3840480" cy="2032820"/>
                  <a:chOff x="2980944" y="868680"/>
                  <a:chExt cx="6236208" cy="4142232"/>
                </a:xfrm>
              </p:grpSpPr>
              <p:pic>
                <p:nvPicPr>
                  <p:cNvPr id="114" name="Picture 2" descr="62+ Thousand Computer Monitor Cartoon Royalty-Free Images, Stock Photos &amp;  Pictures | Shutterstock">
                    <a:extLst>
                      <a:ext uri="{FF2B5EF4-FFF2-40B4-BE49-F238E27FC236}">
                        <a16:creationId xmlns:a16="http://schemas.microsoft.com/office/drawing/2014/main" id="{699F1724-6854-133A-1662-0C389C1FA9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a:extLst>
                      <a:ext uri="{FF2B5EF4-FFF2-40B4-BE49-F238E27FC236}">
                        <a16:creationId xmlns:a16="http://schemas.microsoft.com/office/drawing/2014/main" id="{E7371880-D402-DF43-210B-2FD15461F0E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blue background with yellow stars&#10;&#10;Description automatically generated">
                  <a:extLst>
                    <a:ext uri="{FF2B5EF4-FFF2-40B4-BE49-F238E27FC236}">
                      <a16:creationId xmlns:a16="http://schemas.microsoft.com/office/drawing/2014/main" id="{EA289B0B-3BB2-04EB-E8C6-CFEAD9CDE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1" name="Picture 110" descr="A green background with yellow stars&#10;&#10;Description automatically generated">
                  <a:extLst>
                    <a:ext uri="{FF2B5EF4-FFF2-40B4-BE49-F238E27FC236}">
                      <a16:creationId xmlns:a16="http://schemas.microsoft.com/office/drawing/2014/main" id="{E10DC2F1-6112-B638-DDD9-21BC16A1B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103" name="Picture 102" descr="A blue background with yellow stars&#10;&#10;Description automatically generated">
                <a:extLst>
                  <a:ext uri="{FF2B5EF4-FFF2-40B4-BE49-F238E27FC236}">
                    <a16:creationId xmlns:a16="http://schemas.microsoft.com/office/drawing/2014/main" id="{0D00D380-7DF0-DAEE-696D-F753CD65B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104" name="Picture 103" descr="A screen shot of a green screen with white stars&#10;&#10;Description automatically generated">
                <a:extLst>
                  <a:ext uri="{FF2B5EF4-FFF2-40B4-BE49-F238E27FC236}">
                    <a16:creationId xmlns:a16="http://schemas.microsoft.com/office/drawing/2014/main" id="{B0350426-327A-756F-D54A-7CE1A7D6E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105" name="Picture 104" descr="A green background with yellow stars&#10;&#10;Description automatically generated">
                <a:extLst>
                  <a:ext uri="{FF2B5EF4-FFF2-40B4-BE49-F238E27FC236}">
                    <a16:creationId xmlns:a16="http://schemas.microsoft.com/office/drawing/2014/main" id="{C16FCE69-B9B2-2786-CF91-E99AC3054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6" name="Picture 105" descr="A blue background with yellow stars&#10;&#10;Description automatically generated">
                <a:extLst>
                  <a:ext uri="{FF2B5EF4-FFF2-40B4-BE49-F238E27FC236}">
                    <a16:creationId xmlns:a16="http://schemas.microsoft.com/office/drawing/2014/main" id="{B35BB303-F9C2-4648-43C0-A9BE98AFE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07" name="Picture 106" descr="A green background with yellow stars&#10;&#10;Description automatically generated">
                <a:extLst>
                  <a:ext uri="{FF2B5EF4-FFF2-40B4-BE49-F238E27FC236}">
                    <a16:creationId xmlns:a16="http://schemas.microsoft.com/office/drawing/2014/main" id="{E529F813-64ED-A69E-5874-751E160E3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8" name="Picture 107" descr="A blue background with yellow stars&#10;&#10;Description automatically generated">
                <a:extLst>
                  <a:ext uri="{FF2B5EF4-FFF2-40B4-BE49-F238E27FC236}">
                    <a16:creationId xmlns:a16="http://schemas.microsoft.com/office/drawing/2014/main" id="{4EB5AC7B-DF95-C9B0-9323-BAF66F1DA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94" name="Picture 93" descr="A blue background with yellow stars&#10;&#10;Description automatically generated">
              <a:extLst>
                <a:ext uri="{FF2B5EF4-FFF2-40B4-BE49-F238E27FC236}">
                  <a16:creationId xmlns:a16="http://schemas.microsoft.com/office/drawing/2014/main" id="{4B62140F-83B9-3871-C2F4-3B4CA852E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95" name="Picture 94" descr="A green background with yellow stars&#10;&#10;Description automatically generated">
              <a:extLst>
                <a:ext uri="{FF2B5EF4-FFF2-40B4-BE49-F238E27FC236}">
                  <a16:creationId xmlns:a16="http://schemas.microsoft.com/office/drawing/2014/main" id="{AA42A77C-45C3-159A-E358-8F5154CD67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96" name="Picture 95" descr="A screen shot of a green screen with white stars&#10;&#10;Description automatically generated">
              <a:extLst>
                <a:ext uri="{FF2B5EF4-FFF2-40B4-BE49-F238E27FC236}">
                  <a16:creationId xmlns:a16="http://schemas.microsoft.com/office/drawing/2014/main" id="{F2D0AEB2-6A0C-14C5-62F5-CF339C84A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97" name="Picture 96" descr="A blue background with stars&#10;&#10;Description automatically generated">
              <a:extLst>
                <a:ext uri="{FF2B5EF4-FFF2-40B4-BE49-F238E27FC236}">
                  <a16:creationId xmlns:a16="http://schemas.microsoft.com/office/drawing/2014/main" id="{3DB90C77-6865-74C5-54F1-6996C56643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98" name="Picture 97" descr="A blue background with yellow stars&#10;&#10;Description automatically generated">
              <a:extLst>
                <a:ext uri="{FF2B5EF4-FFF2-40B4-BE49-F238E27FC236}">
                  <a16:creationId xmlns:a16="http://schemas.microsoft.com/office/drawing/2014/main" id="{D485C1FD-1000-2249-9973-0665FD350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9" name="Picture 98" descr="A green background with yellow stars&#10;&#10;Description automatically generated">
              <a:extLst>
                <a:ext uri="{FF2B5EF4-FFF2-40B4-BE49-F238E27FC236}">
                  <a16:creationId xmlns:a16="http://schemas.microsoft.com/office/drawing/2014/main" id="{641C634B-35E3-A016-EDD7-7F432D237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13" name="TextBox 12">
            <a:extLst>
              <a:ext uri="{FF2B5EF4-FFF2-40B4-BE49-F238E27FC236}">
                <a16:creationId xmlns:a16="http://schemas.microsoft.com/office/drawing/2014/main" id="{CF8F4CC9-5275-F5DA-3E79-304B08219C1C}"/>
              </a:ext>
            </a:extLst>
          </p:cNvPr>
          <p:cNvSpPr txBox="1"/>
          <p:nvPr/>
        </p:nvSpPr>
        <p:spPr>
          <a:xfrm>
            <a:off x="1" y="31819"/>
            <a:ext cx="12099072" cy="1429109"/>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Pay attention to the color of the screen to see if the GAME has changed.</a:t>
            </a:r>
          </a:p>
          <a:p>
            <a:pPr marL="0" marR="0" lvl="0" indent="0" algn="ctr" rtl="0">
              <a:lnSpc>
                <a:spcPct val="90000"/>
              </a:lnSpc>
              <a:spcBef>
                <a:spcPts val="1000"/>
              </a:spcBef>
              <a:spcAft>
                <a:spcPts val="0"/>
              </a:spcAft>
              <a:buClr>
                <a:schemeClr val="dk1"/>
              </a:buClr>
              <a:buSzPts val="2400"/>
              <a:buFont typeface="Arial"/>
              <a:buNone/>
            </a:pPr>
            <a:endParaRPr lang="en-US" sz="2600"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600" dirty="0">
                <a:solidFill>
                  <a:schemeClr val="dk1"/>
                </a:solidFill>
                <a:latin typeface="Calibri"/>
                <a:ea typeface="Calibri"/>
                <a:cs typeface="Calibri"/>
                <a:sym typeface="Calibri"/>
              </a:rPr>
              <a:t>The color will </a:t>
            </a:r>
            <a:r>
              <a:rPr lang="en-US" sz="2600" dirty="0">
                <a:solidFill>
                  <a:srgbClr val="FF0000"/>
                </a:solidFill>
                <a:latin typeface="Calibri"/>
                <a:ea typeface="Calibri"/>
                <a:cs typeface="Calibri"/>
                <a:sym typeface="Calibri"/>
              </a:rPr>
              <a:t>NOT</a:t>
            </a:r>
            <a:r>
              <a:rPr lang="en-US" sz="2600" dirty="0">
                <a:solidFill>
                  <a:schemeClr val="dk1"/>
                </a:solidFill>
                <a:latin typeface="Calibri"/>
                <a:ea typeface="Calibri"/>
                <a:cs typeface="Calibri"/>
                <a:sym typeface="Calibri"/>
              </a:rPr>
              <a:t> tell you which game it is. We change the game colors all the time. </a:t>
            </a:r>
          </a:p>
        </p:txBody>
      </p:sp>
      <p:sp>
        <p:nvSpPr>
          <p:cNvPr id="26" name="Rectangle 25">
            <a:extLst>
              <a:ext uri="{FF2B5EF4-FFF2-40B4-BE49-F238E27FC236}">
                <a16:creationId xmlns:a16="http://schemas.microsoft.com/office/drawing/2014/main" id="{54B7A5B1-B6FA-6A18-E750-840E144F44B0}"/>
              </a:ext>
            </a:extLst>
          </p:cNvPr>
          <p:cNvSpPr/>
          <p:nvPr/>
        </p:nvSpPr>
        <p:spPr>
          <a:xfrm>
            <a:off x="579557" y="1637753"/>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8" name="Rectangle 27">
            <a:extLst>
              <a:ext uri="{FF2B5EF4-FFF2-40B4-BE49-F238E27FC236}">
                <a16:creationId xmlns:a16="http://schemas.microsoft.com/office/drawing/2014/main" id="{E3D18DFA-825E-D537-D43F-6B95550967D4}"/>
              </a:ext>
            </a:extLst>
          </p:cNvPr>
          <p:cNvSpPr/>
          <p:nvPr/>
        </p:nvSpPr>
        <p:spPr>
          <a:xfrm>
            <a:off x="4733311" y="1637752"/>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1" name="Rectangle 30">
            <a:extLst>
              <a:ext uri="{FF2B5EF4-FFF2-40B4-BE49-F238E27FC236}">
                <a16:creationId xmlns:a16="http://schemas.microsoft.com/office/drawing/2014/main" id="{740DC3B3-5720-5A25-2113-D7CD1F15560D}"/>
              </a:ext>
            </a:extLst>
          </p:cNvPr>
          <p:cNvSpPr/>
          <p:nvPr/>
        </p:nvSpPr>
        <p:spPr>
          <a:xfrm>
            <a:off x="8979993" y="1637752"/>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5" name="Oval 34">
            <a:extLst>
              <a:ext uri="{FF2B5EF4-FFF2-40B4-BE49-F238E27FC236}">
                <a16:creationId xmlns:a16="http://schemas.microsoft.com/office/drawing/2014/main" id="{1135AED5-F052-02D7-DCE5-FC33B68B3CA1}"/>
              </a:ext>
            </a:extLst>
          </p:cNvPr>
          <p:cNvSpPr/>
          <p:nvPr/>
        </p:nvSpPr>
        <p:spPr>
          <a:xfrm>
            <a:off x="9318151" y="2907171"/>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19A3945-28D1-B847-EDF9-587B8B021731}"/>
              </a:ext>
            </a:extLst>
          </p:cNvPr>
          <p:cNvSpPr/>
          <p:nvPr/>
        </p:nvSpPr>
        <p:spPr>
          <a:xfrm>
            <a:off x="9320023" y="562003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F294475-24A4-235C-9D0A-EC0F6CD34607}"/>
              </a:ext>
            </a:extLst>
          </p:cNvPr>
          <p:cNvSpPr/>
          <p:nvPr/>
        </p:nvSpPr>
        <p:spPr>
          <a:xfrm>
            <a:off x="10440070" y="4250508"/>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04C1AD3-2423-6A44-03CB-A878DE8B8DC3}"/>
              </a:ext>
            </a:extLst>
          </p:cNvPr>
          <p:cNvSpPr/>
          <p:nvPr/>
        </p:nvSpPr>
        <p:spPr>
          <a:xfrm>
            <a:off x="5116098" y="2918755"/>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B99F508-0044-9470-DA57-08B584672EFF}"/>
              </a:ext>
            </a:extLst>
          </p:cNvPr>
          <p:cNvSpPr/>
          <p:nvPr/>
        </p:nvSpPr>
        <p:spPr>
          <a:xfrm>
            <a:off x="6233092" y="5609317"/>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BDF448C-8DBE-BE99-B652-5AF7082CCC62}"/>
              </a:ext>
            </a:extLst>
          </p:cNvPr>
          <p:cNvSpPr/>
          <p:nvPr/>
        </p:nvSpPr>
        <p:spPr>
          <a:xfrm>
            <a:off x="6238017" y="4262092"/>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2D805B2-3B70-C977-120A-42ADFFF9BC6E}"/>
              </a:ext>
            </a:extLst>
          </p:cNvPr>
          <p:cNvSpPr/>
          <p:nvPr/>
        </p:nvSpPr>
        <p:spPr>
          <a:xfrm>
            <a:off x="930390" y="2929906"/>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8A8A5EC-A696-E58C-6C12-1FE50DCE2D7B}"/>
              </a:ext>
            </a:extLst>
          </p:cNvPr>
          <p:cNvSpPr/>
          <p:nvPr/>
        </p:nvSpPr>
        <p:spPr>
          <a:xfrm>
            <a:off x="932262" y="5642770"/>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C9ADA85-153D-1057-01F7-1F490C28EBFC}"/>
              </a:ext>
            </a:extLst>
          </p:cNvPr>
          <p:cNvSpPr/>
          <p:nvPr/>
        </p:nvSpPr>
        <p:spPr>
          <a:xfrm>
            <a:off x="926034" y="4273243"/>
            <a:ext cx="887942" cy="1015980"/>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340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77459" y="-818"/>
            <a:ext cx="12114727"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gives</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2114456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3927171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643427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140620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56228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14403</TotalTime>
  <Words>3313</Words>
  <Application>Microsoft Macintosh PowerPoint</Application>
  <PresentationFormat>Widescreen</PresentationFormat>
  <Paragraphs>558</Paragraphs>
  <Slides>100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80</cp:revision>
  <dcterms:created xsi:type="dcterms:W3CDTF">2018-02-15T21:48:15Z</dcterms:created>
  <dcterms:modified xsi:type="dcterms:W3CDTF">2023-12-21T20:58:14Z</dcterms:modified>
</cp:coreProperties>
</file>