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330" r:id="rId2"/>
    <p:sldId id="426" r:id="rId3"/>
    <p:sldId id="425" r:id="rId4"/>
    <p:sldId id="328" r:id="rId5"/>
    <p:sldId id="331" r:id="rId6"/>
    <p:sldId id="332" r:id="rId7"/>
    <p:sldId id="333" r:id="rId8"/>
    <p:sldId id="326" r:id="rId9"/>
    <p:sldId id="375" r:id="rId10"/>
    <p:sldId id="376" r:id="rId11"/>
    <p:sldId id="404" r:id="rId12"/>
    <p:sldId id="406" r:id="rId13"/>
    <p:sldId id="430" r:id="rId14"/>
    <p:sldId id="407" r:id="rId15"/>
    <p:sldId id="431" r:id="rId16"/>
    <p:sldId id="422" r:id="rId17"/>
    <p:sldId id="427" r:id="rId18"/>
    <p:sldId id="424" r:id="rId19"/>
    <p:sldId id="313" r:id="rId20"/>
    <p:sldId id="309" r:id="rId21"/>
    <p:sldId id="435" r:id="rId22"/>
    <p:sldId id="433" r:id="rId23"/>
    <p:sldId id="432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/>
    <p:restoredTop sz="77118"/>
  </p:normalViewPr>
  <p:slideViewPr>
    <p:cSldViewPr snapToGrid="0">
      <p:cViewPr varScale="1">
        <p:scale>
          <a:sx n="122" d="100"/>
          <a:sy n="122" d="100"/>
        </p:scale>
        <p:origin x="2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1E6EA-5A38-4346-8780-FD22A0706526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725AF-C297-7A4C-935B-1CCF699D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9B188-276A-070C-9B07-B241C888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91ED7-DCA1-6755-C49A-141158EC6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244211-DE17-BCAB-0062-33B72B1C6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Hi,</a:t>
            </a:r>
            <a:r>
              <a:rPr lang="zh-CN" altLang="en-US" dirty="0"/>
              <a:t> </a:t>
            </a:r>
            <a:r>
              <a:rPr lang="en-US" altLang="zh-CN" dirty="0"/>
              <a:t>welcome!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In this game you get to pick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 algn="l">
              <a:buNone/>
            </a:pP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b="1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other,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winning</a:t>
            </a:r>
            <a:r>
              <a:rPr lang="zh-CN" altLang="en-US" b="1" dirty="0"/>
              <a:t> </a:t>
            </a:r>
            <a:r>
              <a:rPr lang="en-US" altLang="zh-CN" b="1" dirty="0"/>
              <a:t>card</a:t>
            </a:r>
            <a:r>
              <a:rPr lang="en-US" altLang="zh-CN" dirty="0"/>
              <a:t>.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CF943-AA46-FB42-10DB-87DFE4618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100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33390-86F9-39BA-D47D-2CED67374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FBA77F-B48A-9F7E-EF92-655C6E146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73C5B-FE10-23B1-8DF4-EDA9A041D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When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a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new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game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starts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Calibri"/>
                <a:sym typeface="Calibri"/>
              </a:rPr>
              <a:t>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cards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change.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/>
              <a:t>[click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But,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you won’t know which game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it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Now,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I’m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going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to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walk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you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though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how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to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tell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which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game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you’re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playing.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CC12-1D76-286D-BFD9-F272C156E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no-switch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stars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that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each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color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card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gives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are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always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the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same.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 wins!</a:t>
            </a:r>
          </a:p>
          <a:p>
            <a:endParaRPr lang="en-US" altLang="zh-CN" b="1" dirty="0"/>
          </a:p>
          <a:p>
            <a:r>
              <a:rPr lang="en-US" altLang="zh-CN" dirty="0"/>
              <a:t>Here’s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example.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turns,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13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dirty="0"/>
          </a:p>
          <a:p>
            <a:r>
              <a:rPr lang="en-US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wins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  <a:p>
            <a:endParaRPr lang="en-US" dirty="0"/>
          </a:p>
          <a:p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turns,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stars,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probably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no-switch</a:t>
            </a:r>
            <a:r>
              <a:rPr lang="zh-CN" altLang="en-US" dirty="0"/>
              <a:t> </a:t>
            </a:r>
            <a:r>
              <a:rPr lang="en-US" altLang="zh-CN" dirty="0"/>
              <a:t>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5D0BF-0C1A-6046-98D1-FA75ED6B1C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9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76B60-9E43-21D4-3954-F5B211F4E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2BFB7-727B-8F00-1BD2-23420F6B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FD865A-44DD-CD0B-0EC8-1D43A4174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219D9-62EA-BBBF-350F-12439DC4B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4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92D-14D0-F196-6334-213C34040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425C6-81A3-D63F-F18E-1A5CF20183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CD6B3-AC5C-C621-D6B3-3363BBF51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some-switches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/>
              <a:t>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few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turns.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So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winning card switches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every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few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turns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as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well.</a:t>
            </a:r>
          </a:p>
          <a:p>
            <a:pPr algn="l"/>
            <a:endParaRPr lang="en-US" b="0" dirty="0"/>
          </a:p>
          <a:p>
            <a:pPr algn="l"/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example,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endParaRPr lang="en-US" b="0" dirty="0"/>
          </a:p>
          <a:p>
            <a:pPr algn="l"/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first</a:t>
            </a:r>
            <a:r>
              <a:rPr lang="zh-CN" altLang="en-US" b="0" dirty="0"/>
              <a:t> </a:t>
            </a:r>
            <a:r>
              <a:rPr lang="en-US" altLang="zh-CN" b="0" dirty="0"/>
              <a:t>two</a:t>
            </a:r>
            <a:r>
              <a:rPr lang="zh-CN" altLang="en-US" b="0" dirty="0"/>
              <a:t> </a:t>
            </a:r>
            <a:r>
              <a:rPr lang="en-US" altLang="zh-CN" b="0" dirty="0"/>
              <a:t>turns,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navy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15</a:t>
            </a:r>
            <a:r>
              <a:rPr lang="zh-CN" altLang="en-US" b="0" dirty="0"/>
              <a:t> </a:t>
            </a:r>
            <a:r>
              <a:rPr lang="en-US" altLang="zh-CN" b="0" dirty="0"/>
              <a:t>stars,</a:t>
            </a:r>
            <a:r>
              <a:rPr lang="zh-CN" altLang="en-US" b="0" dirty="0"/>
              <a:t> </a:t>
            </a:r>
            <a:r>
              <a:rPr lang="en-US" altLang="zh-CN" b="0" dirty="0"/>
              <a:t>while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grey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10</a:t>
            </a:r>
            <a:r>
              <a:rPr lang="zh-CN" altLang="en-US" b="0" dirty="0"/>
              <a:t> </a:t>
            </a:r>
            <a:r>
              <a:rPr lang="en-US" altLang="zh-CN" b="0" dirty="0"/>
              <a:t>stars.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navy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wins.</a:t>
            </a:r>
          </a:p>
          <a:p>
            <a:pPr algn="l"/>
            <a:endParaRPr lang="en-US" b="0" dirty="0"/>
          </a:p>
          <a:p>
            <a:pPr algn="l"/>
            <a:r>
              <a:rPr lang="en-US" altLang="zh-CN" b="0" dirty="0"/>
              <a:t>But</a:t>
            </a:r>
            <a:r>
              <a:rPr lang="zh-CN" altLang="en-US" b="0" dirty="0"/>
              <a:t> </a:t>
            </a:r>
            <a:r>
              <a:rPr lang="en-US" altLang="zh-CN" b="0" dirty="0"/>
              <a:t>starting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third</a:t>
            </a:r>
            <a:r>
              <a:rPr lang="zh-CN" altLang="en-US" b="0" dirty="0"/>
              <a:t> </a:t>
            </a:r>
            <a:r>
              <a:rPr lang="en-US" altLang="zh-CN" b="0" dirty="0"/>
              <a:t>turn,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grey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has</a:t>
            </a:r>
            <a:r>
              <a:rPr lang="zh-CN" altLang="en-US" b="0" dirty="0"/>
              <a:t> </a:t>
            </a:r>
            <a:r>
              <a:rPr lang="en-US" altLang="zh-CN" b="0" dirty="0"/>
              <a:t>more</a:t>
            </a:r>
            <a:r>
              <a:rPr lang="zh-CN" altLang="en-US" b="0" dirty="0"/>
              <a:t> </a:t>
            </a:r>
            <a:r>
              <a:rPr lang="en-US" altLang="zh-CN" b="0" dirty="0"/>
              <a:t>stars</a:t>
            </a:r>
            <a:r>
              <a:rPr lang="zh-CN" altLang="en-US" b="0" dirty="0"/>
              <a:t> </a:t>
            </a:r>
            <a:r>
              <a:rPr lang="en-US" altLang="zh-CN" b="0" dirty="0"/>
              <a:t>than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navy</a:t>
            </a:r>
            <a:r>
              <a:rPr lang="zh-CN" altLang="en-US" b="0" dirty="0"/>
              <a:t> </a:t>
            </a:r>
            <a:r>
              <a:rPr lang="en-US" altLang="zh-CN" b="0" dirty="0"/>
              <a:t>card.</a:t>
            </a:r>
            <a:r>
              <a:rPr lang="zh-CN" altLang="en-US" b="0" dirty="0"/>
              <a:t> </a:t>
            </a: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twice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endParaRPr lang="en-US" altLang="zh-CN" b="0" dirty="0"/>
          </a:p>
          <a:p>
            <a:pPr algn="l"/>
            <a:r>
              <a:rPr lang="en-US" altLang="zh-CN" b="0" dirty="0"/>
              <a:t>So</a:t>
            </a:r>
            <a:r>
              <a:rPr lang="zh-CN" altLang="en-US" b="0" dirty="0"/>
              <a:t> </a:t>
            </a:r>
            <a:r>
              <a:rPr lang="en-US" altLang="zh-CN" b="0" dirty="0"/>
              <a:t>winning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switches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navy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grey.</a:t>
            </a:r>
          </a:p>
          <a:p>
            <a:pPr algn="l"/>
            <a:endParaRPr lang="en-US" altLang="zh-CN" b="0" dirty="0"/>
          </a:p>
          <a:p>
            <a:pPr algn="l"/>
            <a:r>
              <a:rPr lang="en-US" altLang="zh-CN" b="0" dirty="0"/>
              <a:t>If</a:t>
            </a:r>
            <a:r>
              <a:rPr lang="zh-CN" altLang="en-US" b="0" dirty="0"/>
              <a:t> </a:t>
            </a:r>
            <a:r>
              <a:rPr lang="en-US" altLang="zh-CN" b="0" dirty="0"/>
              <a:t>you</a:t>
            </a:r>
            <a:r>
              <a:rPr lang="zh-CN" altLang="en-US" b="0" dirty="0"/>
              <a:t> </a:t>
            </a:r>
            <a:r>
              <a:rPr lang="en-US" altLang="zh-CN" b="0" dirty="0"/>
              <a:t>see</a:t>
            </a:r>
            <a:r>
              <a:rPr lang="zh-CN" altLang="en-US" b="0" dirty="0"/>
              <a:t> </a:t>
            </a:r>
            <a:r>
              <a:rPr lang="en-US" altLang="zh-CN" b="0" dirty="0"/>
              <a:t>that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stars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each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change</a:t>
            </a:r>
            <a:r>
              <a:rPr lang="zh-CN" altLang="en-US" b="0" dirty="0"/>
              <a:t> </a:t>
            </a:r>
            <a:r>
              <a:rPr lang="en-US" altLang="zh-CN" b="0" dirty="0"/>
              <a:t>every</a:t>
            </a:r>
            <a:r>
              <a:rPr lang="zh-CN" altLang="en-US" b="0" dirty="0"/>
              <a:t> </a:t>
            </a:r>
            <a:r>
              <a:rPr lang="en-US" altLang="zh-CN" b="0" dirty="0"/>
              <a:t>few</a:t>
            </a:r>
            <a:r>
              <a:rPr lang="zh-CN" altLang="en-US" b="0" dirty="0"/>
              <a:t> </a:t>
            </a:r>
            <a:r>
              <a:rPr lang="en-US" altLang="zh-CN" b="0" dirty="0"/>
              <a:t>turns,</a:t>
            </a:r>
            <a:r>
              <a:rPr lang="zh-CN" altLang="en-US" b="0" dirty="0"/>
              <a:t> </a:t>
            </a:r>
            <a:r>
              <a:rPr lang="en-US" altLang="zh-CN" b="0" dirty="0"/>
              <a:t>you</a:t>
            </a:r>
            <a:r>
              <a:rPr lang="zh-CN" altLang="en-US" b="0" dirty="0"/>
              <a:t> </a:t>
            </a:r>
            <a:r>
              <a:rPr lang="en-US" altLang="zh-CN" b="0" dirty="0"/>
              <a:t>are</a:t>
            </a:r>
            <a:r>
              <a:rPr lang="zh-CN" altLang="en-US" b="0" dirty="0"/>
              <a:t> </a:t>
            </a:r>
            <a:r>
              <a:rPr lang="en-US" altLang="zh-CN" b="0" dirty="0"/>
              <a:t>probably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some-switches</a:t>
            </a:r>
            <a:r>
              <a:rPr lang="zh-CN" altLang="en-US" dirty="0"/>
              <a:t> </a:t>
            </a:r>
            <a:r>
              <a:rPr lang="en-US" altLang="zh-CN" dirty="0"/>
              <a:t>game.</a:t>
            </a:r>
            <a:endParaRPr lang="en-US" altLang="zh-C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EB8D3-21C6-6DC2-BD8D-8E2FE99CB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27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99626-CF49-FC78-7F50-3A019418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4B403A-1ED8-954A-2D4C-9EFFA7FF7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FF88E0-23F3-0ED3-BE02-330613701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69340-ECFB-A070-1179-8328ABC88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39266-7B39-ACC6-8EC5-A6E11B5A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0BA5A7-FACD-D245-B97C-EEF79904F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4E2F76-59C0-3402-A892-EC76E3742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lots-of-switches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of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each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card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change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each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turn.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he winning card switches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at any time!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algn="l"/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b="0" dirty="0"/>
          </a:p>
          <a:p>
            <a:pPr algn="l"/>
            <a:r>
              <a:rPr lang="en-US" altLang="zh-CN" b="0" dirty="0"/>
              <a:t>Across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5</a:t>
            </a:r>
            <a:r>
              <a:rPr lang="zh-CN" altLang="en-US" b="0" dirty="0"/>
              <a:t> </a:t>
            </a:r>
            <a:r>
              <a:rPr lang="en-US" altLang="zh-CN" b="0" dirty="0"/>
              <a:t>turns,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purple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10,</a:t>
            </a:r>
            <a:r>
              <a:rPr lang="zh-CN" altLang="en-US" b="0" dirty="0"/>
              <a:t> </a:t>
            </a:r>
            <a:r>
              <a:rPr lang="en-US" altLang="zh-CN" b="0" dirty="0"/>
              <a:t>14,</a:t>
            </a:r>
            <a:r>
              <a:rPr lang="zh-CN" altLang="en-US" b="0" dirty="0"/>
              <a:t> </a:t>
            </a:r>
            <a:r>
              <a:rPr lang="en-US" altLang="zh-CN" b="0" dirty="0"/>
              <a:t>12,</a:t>
            </a:r>
            <a:r>
              <a:rPr lang="zh-CN" altLang="en-US" b="0" dirty="0"/>
              <a:t> </a:t>
            </a:r>
            <a:r>
              <a:rPr lang="en-US" altLang="zh-CN" b="0" dirty="0"/>
              <a:t>9,</a:t>
            </a:r>
            <a:r>
              <a:rPr lang="zh-CN" altLang="en-US" b="0" dirty="0"/>
              <a:t>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13</a:t>
            </a:r>
            <a:r>
              <a:rPr lang="zh-CN" altLang="en-US" b="0" dirty="0"/>
              <a:t> </a:t>
            </a:r>
            <a:r>
              <a:rPr lang="en-US" altLang="zh-CN" b="0" dirty="0"/>
              <a:t>stars.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orange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12,</a:t>
            </a:r>
            <a:r>
              <a:rPr lang="zh-CN" altLang="en-US" b="0" dirty="0"/>
              <a:t> </a:t>
            </a:r>
            <a:r>
              <a:rPr lang="en-US" altLang="zh-CN" b="0" dirty="0"/>
              <a:t>10,</a:t>
            </a:r>
            <a:r>
              <a:rPr lang="zh-CN" altLang="en-US" b="0" dirty="0"/>
              <a:t> </a:t>
            </a:r>
            <a:r>
              <a:rPr lang="en-US" altLang="zh-CN" b="0" dirty="0"/>
              <a:t>8,</a:t>
            </a:r>
            <a:r>
              <a:rPr lang="zh-CN" altLang="en-US" b="0" dirty="0"/>
              <a:t> </a:t>
            </a:r>
            <a:r>
              <a:rPr lang="en-US" altLang="zh-CN" b="0" dirty="0"/>
              <a:t>10,</a:t>
            </a:r>
            <a:r>
              <a:rPr lang="zh-CN" altLang="en-US" b="0" dirty="0"/>
              <a:t> </a:t>
            </a:r>
            <a:r>
              <a:rPr lang="en-US" altLang="zh-CN" b="0" dirty="0"/>
              <a:t>9</a:t>
            </a:r>
            <a:r>
              <a:rPr lang="zh-CN" altLang="en-US" b="0" dirty="0"/>
              <a:t> </a:t>
            </a:r>
            <a:r>
              <a:rPr lang="en-US" altLang="zh-CN" b="0" dirty="0"/>
              <a:t>stars.</a:t>
            </a:r>
          </a:p>
          <a:p>
            <a:pPr algn="l"/>
            <a:endParaRPr lang="en-US" altLang="zh-CN" b="0" dirty="0"/>
          </a:p>
          <a:p>
            <a:pPr algn="l"/>
            <a:r>
              <a:rPr lang="en-US" altLang="zh-CN" b="0" dirty="0"/>
              <a:t>So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winning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can change at any time</a:t>
            </a:r>
            <a:r>
              <a:rPr lang="en-US" altLang="zh-CN" b="0" dirty="0"/>
              <a:t>!</a:t>
            </a:r>
            <a:r>
              <a:rPr lang="zh-CN" altLang="en-US" b="0" dirty="0"/>
              <a:t> </a:t>
            </a: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</a:p>
          <a:p>
            <a:pPr algn="l"/>
            <a:endParaRPr lang="en-US" altLang="zh-CN" b="0" dirty="0"/>
          </a:p>
          <a:p>
            <a:pPr algn="l"/>
            <a:r>
              <a:rPr lang="en-US" altLang="zh-CN" b="0" dirty="0"/>
              <a:t>If</a:t>
            </a:r>
            <a:r>
              <a:rPr lang="zh-CN" altLang="en-US" b="0" dirty="0"/>
              <a:t> </a:t>
            </a:r>
            <a:r>
              <a:rPr lang="en-US" altLang="zh-CN" b="0" dirty="0"/>
              <a:t>you</a:t>
            </a:r>
            <a:r>
              <a:rPr lang="zh-CN" altLang="en-US" b="0" dirty="0"/>
              <a:t> </a:t>
            </a:r>
            <a:r>
              <a:rPr lang="en-US" altLang="zh-CN" b="0" dirty="0"/>
              <a:t>see</a:t>
            </a:r>
            <a:r>
              <a:rPr lang="zh-CN" altLang="en-US" b="0" dirty="0"/>
              <a:t> </a:t>
            </a:r>
            <a:r>
              <a:rPr lang="en-US" altLang="zh-CN" b="0" dirty="0"/>
              <a:t>that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stars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each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change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each</a:t>
            </a:r>
            <a:r>
              <a:rPr lang="zh-CN" altLang="en-US" b="0" dirty="0"/>
              <a:t> </a:t>
            </a:r>
            <a:r>
              <a:rPr lang="en-US" altLang="zh-CN" b="0" dirty="0"/>
              <a:t>turn,</a:t>
            </a:r>
            <a:r>
              <a:rPr lang="zh-CN" altLang="en-US" b="0" dirty="0"/>
              <a:t> </a:t>
            </a:r>
            <a:r>
              <a:rPr lang="en-US" altLang="zh-CN" b="0" dirty="0"/>
              <a:t>you’re</a:t>
            </a:r>
            <a:r>
              <a:rPr lang="zh-CN" altLang="en-US" b="0" dirty="0"/>
              <a:t> </a:t>
            </a:r>
            <a:r>
              <a:rPr lang="en-US" altLang="zh-CN" b="0" dirty="0"/>
              <a:t>probably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lots-of-switches</a:t>
            </a:r>
            <a:r>
              <a:rPr lang="zh-CN" altLang="en-US" dirty="0"/>
              <a:t> </a:t>
            </a:r>
            <a:r>
              <a:rPr lang="en-US" altLang="zh-CN" dirty="0"/>
              <a:t>game.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72178-F772-9F83-FE72-EC6EBF292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5D0BF-0C1A-6046-98D1-FA75ED6B1C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no-switch</a:t>
            </a:r>
            <a:r>
              <a:rPr lang="zh-CN" altLang="en-US" dirty="0"/>
              <a:t> </a:t>
            </a:r>
            <a:r>
              <a:rPr lang="en-US" altLang="zh-CN" dirty="0"/>
              <a:t>game,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wins.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some-switches</a:t>
            </a:r>
            <a:r>
              <a:rPr lang="zh-CN" altLang="en-US" dirty="0"/>
              <a:t> </a:t>
            </a:r>
            <a:r>
              <a:rPr lang="en-US" altLang="zh-CN" dirty="0"/>
              <a:t>game,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lots-of-switches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at any time.</a:t>
            </a:r>
          </a:p>
          <a:p>
            <a:endParaRPr lang="en-US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stars,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turn.</a:t>
            </a:r>
            <a:r>
              <a:rPr lang="zh-CN" altLang="en-US" dirty="0"/>
              <a:t> </a:t>
            </a: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guess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3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15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order.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57A8E-0DB1-C390-D5A1-5A62937B4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3DCE0-EE06-FBEB-ABFE-05B83F7F5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83E19-2E70-97E5-1277-F0B42EC8B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turn,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0FFF0-A4A5-1DA8-397E-D3B829385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73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10A1A-3AE3-AD22-B173-9640F507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665565-BF99-8794-697F-ABBA21E2F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4A482C-E788-491E-2329-D4F3ECCAD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B79E4-AB75-5048-3BCF-7B17C0CED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9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89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8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plus</a:t>
            </a:r>
            <a:r>
              <a:rPr lang="zh-CN" altLang="en-US" dirty="0"/>
              <a:t> </a:t>
            </a:r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cards,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Okay,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practice!</a:t>
            </a:r>
            <a:endParaRPr lang="en-US" dirty="0"/>
          </a:p>
        </p:txBody>
      </p:sp>
      <p:sp>
        <p:nvSpPr>
          <p:cNvPr id="329" name="Google Shape;3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CB463-7F9C-0E53-5AE3-FB7A202F9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1EF091-C935-6DA8-8805-54606F56D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1B38C5-DE45-8398-8D80-2E71BFE4C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25D37-05FE-BE21-E01C-F3D57CE1E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29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7FC7C-CA48-DA68-D09A-2376B98BE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2D4CE-C1D5-295D-5E9E-5BBD3B02D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B36F3-7725-7289-CDAC-8590D9668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wins!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A89C-1C26-F936-2E29-C88D5E58F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03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DC266-01A9-6E9A-A15D-0AB27DE78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E4D9E6-EF63-874B-D57C-09F21C943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37243-47E5-8CF3-96DB-8B461A15A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pick.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guess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choice.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500B-06FB-BCAA-86D7-6F07640C1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55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5B7F4-4E26-ACF7-8E90-C375AE49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F40B7-10F1-E303-12FE-7D050ADA2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0A211-D3B5-9101-AD83-7B833F695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dirty="0"/>
              <a:t> reward bar will show the total </a:t>
            </a:r>
            <a:r>
              <a:rPr lang="en-US" altLang="zh-CN" dirty="0"/>
              <a:t>stars</a:t>
            </a:r>
            <a:r>
              <a:rPr lang="en-US" dirty="0"/>
              <a:t> that you have earned.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C25EB-8672-63B2-AB9F-472C1D47B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98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954E2-F97A-E15C-2338-A7E8CD18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B3ADB-235E-CCA8-885E-CE9466542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1D8D5-690B-1962-D941-05EDEB79C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1800</a:t>
            </a:r>
            <a:r>
              <a:rPr lang="zh-CN" altLang="en-US" dirty="0"/>
              <a:t> </a:t>
            </a:r>
            <a:r>
              <a:rPr lang="en-US" altLang="zh-CN" dirty="0"/>
              <a:t>stars,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age!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AA45-5502-55DC-535B-9437C8362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3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842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that?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you’re</a:t>
            </a:r>
            <a:r>
              <a:rPr lang="zh-CN" altLang="en-US" dirty="0"/>
              <a:t> </a:t>
            </a:r>
            <a:r>
              <a:rPr lang="en-US" altLang="zh-CN" dirty="0"/>
              <a:t>playing,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no-switch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some-switches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lots-of-switches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1748-0B0C-4588-91BD-B583CCBF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2C868-7C2F-4A66-B822-33132D7C0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B5288-F075-4964-898A-384DA1E0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B16C-D4EF-4360-9748-BFF4BEAD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8B8F-6E94-4BD1-90A8-CC1A1434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E28E-8C54-4F7C-B729-020BADE4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1CD7B-46E0-455E-B9F0-E564E78B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96DE-7C83-4B97-B905-E9054DE8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9BD8-97FC-4D29-B22C-D5BB56F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47E2-23BF-4FCD-AFC3-C934A395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85FE0-D74D-4D69-AE77-BC95D849C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0B251-289B-4AC4-83C9-37C1DAA1D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F34A-2CBA-46BD-8B07-8798B0C4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28F9-179A-4A07-9E8F-C615C85F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A45B-39D7-41AA-819F-264EDD92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A923-7FCD-47DA-AC1C-203700E3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30A8-9C32-4425-B2F4-8305964A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91A4-4552-4D40-8668-2DBA2BEC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AE3D-7066-48DF-93A0-E1866668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832D-190E-40AB-BAA5-DA67F5F3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4CF1-6663-472C-BB0A-59E96EFB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97ABA-E205-49FC-AC8E-7F2E124D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8CA1-8C54-45D7-98CA-A73037F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E858-7432-44D1-BECC-58C9F46D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475E-9F0A-400D-AC2B-F77B5083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DD0F-3A59-48EF-846C-E9443CF6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02C6-965E-48CF-9EFD-132E19DF0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302E-4AEB-4E0C-A980-DBC10D36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1B61-71D6-4554-96A4-1BB6C510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5A8EB-ED8A-45DF-93B4-1BA1DEB8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54E3-6355-4235-B0F7-535F6517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CD1D-B88E-4F0B-AC1C-B3260361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D3E0-D408-411A-9573-52FD664D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EDF33-1E2A-4888-BB71-26C57BD1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96A15-5229-4FFD-8D19-B5674EC87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04F4B-5FEB-4B2E-A8E7-38C2927D9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81D7C-0CD9-4079-AFF1-24F09712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B0A3E-170A-44FD-9E87-A25EDACA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D6DB3-2162-40A0-8BCD-0228F289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9854-308C-4140-9BD0-CA41A681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AECC6-306E-4B5D-AD17-BCFCD1CB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F3F78-6890-41A8-899D-88A4A96B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2898A-8EBC-4451-85D0-F66646E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02139-9A9C-4E49-934E-83D1F0A9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FFF0F-BCED-4578-A36C-2FAD0A00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7AB91-F57B-40B3-B5CB-47A630A8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3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92F4-7239-4F97-934E-2F89B1A8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1DC4-D5AC-4EB9-BC53-40AD53E6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33635-50F6-48A0-905C-00A5A3805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8425F-86E0-474E-9A76-F748A984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3027-C089-4568-B5B2-08714430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E5C42-0EF3-4FBD-BF4A-50718AB6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56FF-0E36-4BD1-A4EC-0B4D58EB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E9828-DC05-489A-A83E-15C02879B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36CB1-5F45-47C0-AEEE-C0A3E9DC9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E0F6-E123-483C-B932-CA88DEED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3B0E3-6DBE-4EBD-BB61-350BE4D0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816B-03C1-4B60-BF19-822FD8C0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3E3E0-1D53-4922-88FD-8464C19C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1098-B591-481C-82A6-2C53C4D2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C8FE-0E6A-4550-92F4-F698670BB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FAD6-970D-4B56-B163-D58CF786860E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C7E8-2A16-4805-ACE4-8B6ADC33D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FA2B-055C-4888-BA4D-58ACC3EB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m4a"/><Relationship Id="rId7" Type="http://schemas.openxmlformats.org/officeDocument/2006/relationships/image" Target="../media/image1.png"/><Relationship Id="rId2" Type="http://schemas.microsoft.com/office/2007/relationships/media" Target="../media/media10.m4a"/><Relationship Id="rId1" Type="http://schemas.openxmlformats.org/officeDocument/2006/relationships/tags" Target="../tags/tag9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1.m4a"/><Relationship Id="rId7" Type="http://schemas.openxmlformats.org/officeDocument/2006/relationships/image" Target="../media/image1.png"/><Relationship Id="rId2" Type="http://schemas.microsoft.com/office/2007/relationships/media" Target="../media/media11.m4a"/><Relationship Id="rId1" Type="http://schemas.openxmlformats.org/officeDocument/2006/relationships/tags" Target="../tags/tag10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media13.m4a"/><Relationship Id="rId7" Type="http://schemas.openxmlformats.org/officeDocument/2006/relationships/image" Target="../media/image1.png"/><Relationship Id="rId2" Type="http://schemas.microsoft.com/office/2007/relationships/media" Target="../media/media13.m4a"/><Relationship Id="rId1" Type="http://schemas.openxmlformats.org/officeDocument/2006/relationships/tags" Target="../tags/tag11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media15.m4a"/><Relationship Id="rId7" Type="http://schemas.openxmlformats.org/officeDocument/2006/relationships/image" Target="../media/image1.png"/><Relationship Id="rId2" Type="http://schemas.microsoft.com/office/2007/relationships/media" Target="../media/media15.m4a"/><Relationship Id="rId1" Type="http://schemas.openxmlformats.org/officeDocument/2006/relationships/tags" Target="../tags/tag12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media16.m4a"/><Relationship Id="rId7" Type="http://schemas.openxmlformats.org/officeDocument/2006/relationships/image" Target="../media/image1.png"/><Relationship Id="rId2" Type="http://schemas.microsoft.com/office/2007/relationships/media" Target="../media/media16.m4a"/><Relationship Id="rId1" Type="http://schemas.openxmlformats.org/officeDocument/2006/relationships/tags" Target="../tags/tag13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media18.m4a"/><Relationship Id="rId7" Type="http://schemas.openxmlformats.org/officeDocument/2006/relationships/image" Target="../media/image1.png"/><Relationship Id="rId2" Type="http://schemas.microsoft.com/office/2007/relationships/media" Target="../media/media18.m4a"/><Relationship Id="rId1" Type="http://schemas.openxmlformats.org/officeDocument/2006/relationships/tags" Target="../tags/tag14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media19.m4a"/><Relationship Id="rId2" Type="http://schemas.microsoft.com/office/2007/relationships/media" Target="../media/media19.m4a"/><Relationship Id="rId1" Type="http://schemas.openxmlformats.org/officeDocument/2006/relationships/tags" Target="../tags/tag1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media20.m4a"/><Relationship Id="rId7" Type="http://schemas.openxmlformats.org/officeDocument/2006/relationships/image" Target="../media/image1.png"/><Relationship Id="rId2" Type="http://schemas.microsoft.com/office/2007/relationships/media" Target="../media/media20.m4a"/><Relationship Id="rId1" Type="http://schemas.openxmlformats.org/officeDocument/2006/relationships/tags" Target="../tags/tag16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media21.m4a"/><Relationship Id="rId7" Type="http://schemas.openxmlformats.org/officeDocument/2006/relationships/image" Target="../media/image1.png"/><Relationship Id="rId2" Type="http://schemas.microsoft.com/office/2007/relationships/media" Target="../media/media21.m4a"/><Relationship Id="rId1" Type="http://schemas.openxmlformats.org/officeDocument/2006/relationships/tags" Target="../tags/tag17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2.m4a"/><Relationship Id="rId7" Type="http://schemas.openxmlformats.org/officeDocument/2006/relationships/image" Target="../media/image1.png"/><Relationship Id="rId2" Type="http://schemas.microsoft.com/office/2007/relationships/media" Target="../media/media22.m4a"/><Relationship Id="rId1" Type="http://schemas.openxmlformats.org/officeDocument/2006/relationships/tags" Target="../tags/tag18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3.m4a"/><Relationship Id="rId7" Type="http://schemas.openxmlformats.org/officeDocument/2006/relationships/image" Target="../media/image1.png"/><Relationship Id="rId2" Type="http://schemas.microsoft.com/office/2007/relationships/media" Target="../media/media23.m4a"/><Relationship Id="rId1" Type="http://schemas.openxmlformats.org/officeDocument/2006/relationships/tags" Target="../tags/tag19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media24.m4a"/><Relationship Id="rId7" Type="http://schemas.openxmlformats.org/officeDocument/2006/relationships/image" Target="../media/image11.png"/><Relationship Id="rId2" Type="http://schemas.microsoft.com/office/2007/relationships/media" Target="../media/media24.m4a"/><Relationship Id="rId1" Type="http://schemas.openxmlformats.org/officeDocument/2006/relationships/tags" Target="../tags/tag20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5.m4a"/><Relationship Id="rId7" Type="http://schemas.openxmlformats.org/officeDocument/2006/relationships/image" Target="../media/image3.svg"/><Relationship Id="rId2" Type="http://schemas.microsoft.com/office/2007/relationships/media" Target="../media/media5.m4a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media7.m4a"/><Relationship Id="rId7" Type="http://schemas.openxmlformats.org/officeDocument/2006/relationships/image" Target="../media/image5.svg"/><Relationship Id="rId2" Type="http://schemas.microsoft.com/office/2007/relationships/media" Target="../media/media7.m4a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7" Type="http://schemas.openxmlformats.org/officeDocument/2006/relationships/image" Target="../media/image1.png"/><Relationship Id="rId2" Type="http://schemas.microsoft.com/office/2007/relationships/media" Target="../media/media9.m4a"/><Relationship Id="rId1" Type="http://schemas.openxmlformats.org/officeDocument/2006/relationships/tags" Target="../tags/tag8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6E242-666E-F5E1-0655-F9C3B4C3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442051-0E12-4C50-267D-B4D949CC3A36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EA58D1-B30B-DB2C-B409-09B0F5ECA4A9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AC8770-7DA5-92C2-A2B6-C8001220576B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724EA-AC5C-D342-A7D8-4BBD28F467C4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92138-0B51-3574-F1A4-CD7A64A6BD2B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27681-E507-9CF4-D418-AB4C2DAA35D2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026E0-6BBA-8807-33E0-8EAE5F98948E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EA6E078E-76C1-B4F7-3D91-83F111DCE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B38AE604-03F7-004D-DEC7-D7FB46E28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4068E8B9-CD70-C0BC-7EC5-7EA2354E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1FF455C5-8615-306A-E7CB-163B58418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2E037933-ADC1-C67F-1E47-6E43A93D8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0633FD77-488A-4C32-FB4E-1F43572D9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C6C50A9B-707F-E2CF-7455-B97F9A05A9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6F15B458-D71F-BE5A-68B3-CDD29D2B44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3904495D-3343-01AD-F7C7-262C12CAA6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F95981B6-21BD-8850-CADC-3E66DFE9B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B8290F14-46A2-4192-C83D-3E5DDBE3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66D65498-53E7-2748-0A28-FB657082E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5CB85543-9636-9795-428A-E24A42B7F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2CE1EB72-77F2-EE4B-34CA-DDA44298E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66F83573-1827-6DF9-0E38-8207CF1E6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C2A4A2-7F4C-8F1D-24A4-F12E1BC9B7CD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CB91B331-36E6-F0CE-3664-72518B871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5-Point Star 25">
              <a:extLst>
                <a:ext uri="{FF2B5EF4-FFF2-40B4-BE49-F238E27FC236}">
                  <a16:creationId xmlns:a16="http://schemas.microsoft.com/office/drawing/2014/main" id="{F17369CA-2B2E-627D-7E6D-CF17B9C13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65492237-E225-7DC2-7D16-B034A315C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C7574E9B-291C-9BC7-B59E-58E64116E6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7F9068E0-7636-42AA-2586-30C6B6E38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8519B6D6-39EC-5117-9CF1-595EB399D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511D772C-7B0F-7AF4-A7C7-FCE759545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14AB402E-201D-41B5-0D13-4DEFF6C4F2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E83547FE-1A7C-08BA-2477-243A3C19D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FB7B3DBE-8C4D-CAD7-D9A5-26DF920C1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5889957C-2812-1A67-F3A0-BFAE8C68F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7515A610-6C2F-1CFD-360F-A277AACDF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00B4F6E3-FA0F-FB58-0577-E1886748D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53F7AA93-BC97-B5FD-C79C-B1361C1FF9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1E527456-09FC-2B64-0613-652591CCE0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5" name="Audio 64">
            <a:extLst>
              <a:ext uri="{FF2B5EF4-FFF2-40B4-BE49-F238E27FC236}">
                <a16:creationId xmlns:a16="http://schemas.microsoft.com/office/drawing/2014/main" id="{B163C880-A027-1504-2A08-129C4D89A65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981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8"/>
    </mc:Choice>
    <mc:Fallback xmlns="">
      <p:transition spd="slow" advTm="167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90D32-FDFD-CBDC-D10E-58861813B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E96963-3459-AD12-2E4F-F8F1BE15815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6FFF8D-0997-60D9-2D71-5FDAF2A9246A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4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3CE7B2FB-FA1D-7926-5274-E81835E25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8EB5C77-F19D-B864-AAE5-1000F942E2C3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4D7538-E8D0-DD5E-7DF9-82B3BC2A1535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369DF9-1C2E-49E8-F6A7-0E2948D7C87C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47A75F-9E6D-1897-AB72-314F486C7BB8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F14DB12-7A30-E560-5E08-54BC8C08C199}"/>
              </a:ext>
            </a:extLst>
          </p:cNvPr>
          <p:cNvSpPr>
            <a:spLocks noChangeAspect="1"/>
          </p:cNvSpPr>
          <p:nvPr/>
        </p:nvSpPr>
        <p:spPr>
          <a:xfrm>
            <a:off x="1036116" y="2606358"/>
            <a:ext cx="232121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E1600A-3D5B-E40B-F510-CC57D8C48D67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4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E581CAB9-A729-57D6-FA9E-45EF2FEBEA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4C66C72-CB42-0944-FCBD-3446E7DA69AB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F50589C-6FDE-49F3-7139-E971899C51D1}"/>
              </a:ext>
            </a:extLst>
          </p:cNvPr>
          <p:cNvSpPr>
            <a:spLocks noChangeAspect="1"/>
          </p:cNvSpPr>
          <p:nvPr/>
        </p:nvSpPr>
        <p:spPr>
          <a:xfrm>
            <a:off x="4499018" y="2606358"/>
            <a:ext cx="336316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</a:rPr>
              <a:t>Some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51E1B5-704D-85F7-9607-43D404B1BA43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44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2B04DDCC-CD38-62FB-9214-A5E1ACFB6B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6AA46D-4AC9-ED7C-05A4-160004DA2DDD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E619BC-7DA3-9452-6451-EEC83B50BEBF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A4ADD5-EF66-9374-1623-44835A6AE29B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D453A5-1978-AF26-2AE8-1A3B5049EDC3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0AD01BC-6C1E-156D-FC5B-2719A8EC85F4}"/>
              </a:ext>
            </a:extLst>
          </p:cNvPr>
          <p:cNvSpPr>
            <a:spLocks noChangeAspect="1"/>
          </p:cNvSpPr>
          <p:nvPr/>
        </p:nvSpPr>
        <p:spPr>
          <a:xfrm>
            <a:off x="8197615" y="2606358"/>
            <a:ext cx="3598806" cy="707886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Lots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1D010D-9689-FF0D-0D54-1A32F0F4B50A}"/>
              </a:ext>
            </a:extLst>
          </p:cNvPr>
          <p:cNvGrpSpPr/>
          <p:nvPr/>
        </p:nvGrpSpPr>
        <p:grpSpPr>
          <a:xfrm>
            <a:off x="5168808" y="4124876"/>
            <a:ext cx="1875119" cy="604049"/>
            <a:chOff x="5168808" y="4124876"/>
            <a:chExt cx="1875119" cy="60404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3E634E-7614-F8E5-18B7-848A55252B55}"/>
                </a:ext>
              </a:extLst>
            </p:cNvPr>
            <p:cNvSpPr/>
            <p:nvPr/>
          </p:nvSpPr>
          <p:spPr>
            <a:xfrm>
              <a:off x="6556090" y="4124876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CDE6053-4C0F-8003-3B19-7ADFE87D98FE}"/>
                </a:ext>
              </a:extLst>
            </p:cNvPr>
            <p:cNvSpPr/>
            <p:nvPr/>
          </p:nvSpPr>
          <p:spPr>
            <a:xfrm>
              <a:off x="5168808" y="4124876"/>
              <a:ext cx="487837" cy="604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5" name="Audio 64">
            <a:extLst>
              <a:ext uri="{FF2B5EF4-FFF2-40B4-BE49-F238E27FC236}">
                <a16:creationId xmlns:a16="http://schemas.microsoft.com/office/drawing/2014/main" id="{8EC68C4A-3C23-6293-81A0-F6C83C318EA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066"/>
    </mc:Choice>
    <mc:Fallback xmlns="">
      <p:transition advTm="180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628BB6-BCDC-628F-AA93-A1E3DA58FAC7}"/>
              </a:ext>
            </a:extLst>
          </p:cNvPr>
          <p:cNvSpPr/>
          <p:nvPr/>
        </p:nvSpPr>
        <p:spPr>
          <a:xfrm>
            <a:off x="6873667" y="1040479"/>
            <a:ext cx="339105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C6FE2-F7BE-B4FC-42DC-F2351140545A}"/>
              </a:ext>
            </a:extLst>
          </p:cNvPr>
          <p:cNvSpPr txBox="1"/>
          <p:nvPr/>
        </p:nvSpPr>
        <p:spPr>
          <a:xfrm>
            <a:off x="5486400" y="2340617"/>
            <a:ext cx="64008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stars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of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each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card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are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always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the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same.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 color card always wins!</a:t>
            </a:r>
          </a:p>
        </p:txBody>
      </p: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AEDDC721-90D6-C984-CCA2-86402662EC2B}"/>
              </a:ext>
            </a:extLst>
          </p:cNvPr>
          <p:cNvGrpSpPr/>
          <p:nvPr/>
        </p:nvGrpSpPr>
        <p:grpSpPr>
          <a:xfrm>
            <a:off x="2304510" y="169444"/>
            <a:ext cx="2468880" cy="6467909"/>
            <a:chOff x="2304510" y="169444"/>
            <a:chExt cx="2468880" cy="6467909"/>
          </a:xfrm>
        </p:grpSpPr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C3491F02-8B2A-2137-60BA-518F8BB87F33}"/>
                </a:ext>
              </a:extLst>
            </p:cNvPr>
            <p:cNvGrpSpPr/>
            <p:nvPr/>
          </p:nvGrpSpPr>
          <p:grpSpPr>
            <a:xfrm>
              <a:off x="2304510" y="4060255"/>
              <a:ext cx="2468880" cy="1280160"/>
              <a:chOff x="2304510" y="4060255"/>
              <a:chExt cx="2468880" cy="1280160"/>
            </a:xfrm>
          </p:grpSpPr>
          <p:pic>
            <p:nvPicPr>
              <p:cNvPr id="356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46EAC276-2EFF-8831-6F59-9D7E7BC5BC9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4060255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870B279E-180F-6D3E-7BD9-9C7085BBD9D9}"/>
                  </a:ext>
                </a:extLst>
              </p:cNvPr>
              <p:cNvSpPr/>
              <p:nvPr/>
            </p:nvSpPr>
            <p:spPr>
              <a:xfrm>
                <a:off x="2386028" y="4134333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B9511020-D357-6F51-08C4-DA8C72762463}"/>
                </a:ext>
              </a:extLst>
            </p:cNvPr>
            <p:cNvGrpSpPr/>
            <p:nvPr/>
          </p:nvGrpSpPr>
          <p:grpSpPr>
            <a:xfrm>
              <a:off x="2304510" y="5357193"/>
              <a:ext cx="2468880" cy="1280160"/>
              <a:chOff x="2304510" y="5357193"/>
              <a:chExt cx="2468880" cy="1280160"/>
            </a:xfrm>
          </p:grpSpPr>
          <p:pic>
            <p:nvPicPr>
              <p:cNvPr id="35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167F3D49-080A-8234-3EAC-084F6B5FF73B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5357193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0A76B942-FE55-FC12-59AA-67F9D14B5891}"/>
                  </a:ext>
                </a:extLst>
              </p:cNvPr>
              <p:cNvSpPr/>
              <p:nvPr/>
            </p:nvSpPr>
            <p:spPr>
              <a:xfrm>
                <a:off x="2386027" y="5428673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DA905A74-5603-960E-44E7-DC5A6D5B631C}"/>
                </a:ext>
              </a:extLst>
            </p:cNvPr>
            <p:cNvGrpSpPr/>
            <p:nvPr/>
          </p:nvGrpSpPr>
          <p:grpSpPr>
            <a:xfrm>
              <a:off x="2304510" y="2763318"/>
              <a:ext cx="2468880" cy="1280160"/>
              <a:chOff x="2304510" y="2763318"/>
              <a:chExt cx="2468880" cy="1280160"/>
            </a:xfrm>
          </p:grpSpPr>
          <p:pic>
            <p:nvPicPr>
              <p:cNvPr id="357" name="Picture 356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E4A9B1C2-AB9E-3D6D-1C01-3E5A1AF8B01B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2763318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45251F4B-A4E6-E29D-00A4-BDBE3CED3316}"/>
                  </a:ext>
                </a:extLst>
              </p:cNvPr>
              <p:cNvSpPr/>
              <p:nvPr/>
            </p:nvSpPr>
            <p:spPr>
              <a:xfrm>
                <a:off x="2386029" y="2839544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FB74C069-5800-D1D2-9356-F39F3AD640BA}"/>
                </a:ext>
              </a:extLst>
            </p:cNvPr>
            <p:cNvGrpSpPr/>
            <p:nvPr/>
          </p:nvGrpSpPr>
          <p:grpSpPr>
            <a:xfrm>
              <a:off x="2304510" y="169444"/>
              <a:ext cx="2468880" cy="1280160"/>
              <a:chOff x="2304510" y="169444"/>
              <a:chExt cx="2468880" cy="1280160"/>
            </a:xfrm>
          </p:grpSpPr>
          <p:pic>
            <p:nvPicPr>
              <p:cNvPr id="362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972CE8AD-DE11-F784-33FE-F1FECC12A6C1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169444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91CBEC7F-76D6-3E6D-6203-6228C9D3E613}"/>
                  </a:ext>
                </a:extLst>
              </p:cNvPr>
              <p:cNvSpPr/>
              <p:nvPr/>
            </p:nvSpPr>
            <p:spPr>
              <a:xfrm>
                <a:off x="2397125" y="247667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0C6415AC-72DD-8FEF-2F3F-B7EF428EC9A5}"/>
                </a:ext>
              </a:extLst>
            </p:cNvPr>
            <p:cNvGrpSpPr/>
            <p:nvPr/>
          </p:nvGrpSpPr>
          <p:grpSpPr>
            <a:xfrm>
              <a:off x="2304510" y="1466381"/>
              <a:ext cx="2468880" cy="1280160"/>
              <a:chOff x="2304510" y="1466381"/>
              <a:chExt cx="2468880" cy="1280160"/>
            </a:xfrm>
          </p:grpSpPr>
          <p:pic>
            <p:nvPicPr>
              <p:cNvPr id="364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4B8827CF-AD95-BF71-183A-ED55C7E8599B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1466381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4F9F2E1C-E4F4-72D2-BF04-EA9DFAA5D150}"/>
                  </a:ext>
                </a:extLst>
              </p:cNvPr>
              <p:cNvSpPr/>
              <p:nvPr/>
            </p:nvSpPr>
            <p:spPr>
              <a:xfrm>
                <a:off x="2386030" y="1545362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DA2DC03-FE1C-FE94-B89C-ACC741715E79}"/>
              </a:ext>
            </a:extLst>
          </p:cNvPr>
          <p:cNvGrpSpPr/>
          <p:nvPr/>
        </p:nvGrpSpPr>
        <p:grpSpPr>
          <a:xfrm>
            <a:off x="2571309" y="4222000"/>
            <a:ext cx="664632" cy="822960"/>
            <a:chOff x="2571309" y="4222000"/>
            <a:chExt cx="664632" cy="822960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27991A1-A501-F92F-D6CD-A1709008B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4222000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32E3213C-5EF5-2F90-C4C7-44849E0B29EC}"/>
                </a:ext>
              </a:extLst>
            </p:cNvPr>
            <p:cNvGrpSpPr/>
            <p:nvPr/>
          </p:nvGrpSpPr>
          <p:grpSpPr>
            <a:xfrm>
              <a:off x="2624394" y="4404885"/>
              <a:ext cx="553631" cy="431233"/>
              <a:chOff x="2633878" y="646520"/>
              <a:chExt cx="553631" cy="431233"/>
            </a:xfrm>
          </p:grpSpPr>
          <p:sp>
            <p:nvSpPr>
              <p:cNvPr id="526" name="5-Point Star 525">
                <a:extLst>
                  <a:ext uri="{FF2B5EF4-FFF2-40B4-BE49-F238E27FC236}">
                    <a16:creationId xmlns:a16="http://schemas.microsoft.com/office/drawing/2014/main" id="{9BF6ADCB-BD1B-089F-D839-BD19899F5D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5-Point Star 526">
                <a:extLst>
                  <a:ext uri="{FF2B5EF4-FFF2-40B4-BE49-F238E27FC236}">
                    <a16:creationId xmlns:a16="http://schemas.microsoft.com/office/drawing/2014/main" id="{8B44658D-3A60-7E66-DEB1-E1AC0CB81C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5-Point Star 527">
                <a:extLst>
                  <a:ext uri="{FF2B5EF4-FFF2-40B4-BE49-F238E27FC236}">
                    <a16:creationId xmlns:a16="http://schemas.microsoft.com/office/drawing/2014/main" id="{B752FC05-85DF-379C-50F4-62B187064E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9" name="5-Point Star 528">
                <a:extLst>
                  <a:ext uri="{FF2B5EF4-FFF2-40B4-BE49-F238E27FC236}">
                    <a16:creationId xmlns:a16="http://schemas.microsoft.com/office/drawing/2014/main" id="{98A0E83D-7163-7AF3-1C13-BE76D8C189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0" name="5-Point Star 529">
                <a:extLst>
                  <a:ext uri="{FF2B5EF4-FFF2-40B4-BE49-F238E27FC236}">
                    <a16:creationId xmlns:a16="http://schemas.microsoft.com/office/drawing/2014/main" id="{D9755A82-0049-E95B-B492-2280A019EA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1" name="5-Point Star 530">
                <a:extLst>
                  <a:ext uri="{FF2B5EF4-FFF2-40B4-BE49-F238E27FC236}">
                    <a16:creationId xmlns:a16="http://schemas.microsoft.com/office/drawing/2014/main" id="{7B9574AC-2659-59B3-7431-F22D8DACBA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2" name="5-Point Star 531">
                <a:extLst>
                  <a:ext uri="{FF2B5EF4-FFF2-40B4-BE49-F238E27FC236}">
                    <a16:creationId xmlns:a16="http://schemas.microsoft.com/office/drawing/2014/main" id="{80539FBB-EC75-5183-94DA-F8C0D65606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3" name="5-Point Star 532">
                <a:extLst>
                  <a:ext uri="{FF2B5EF4-FFF2-40B4-BE49-F238E27FC236}">
                    <a16:creationId xmlns:a16="http://schemas.microsoft.com/office/drawing/2014/main" id="{12AA66EA-6BBA-D3B5-9548-A85AC80144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4" name="5-Point Star 533">
                <a:extLst>
                  <a:ext uri="{FF2B5EF4-FFF2-40B4-BE49-F238E27FC236}">
                    <a16:creationId xmlns:a16="http://schemas.microsoft.com/office/drawing/2014/main" id="{83F5B31D-7C81-9F30-B423-C7831E0D4C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5" name="5-Point Star 534">
                <a:extLst>
                  <a:ext uri="{FF2B5EF4-FFF2-40B4-BE49-F238E27FC236}">
                    <a16:creationId xmlns:a16="http://schemas.microsoft.com/office/drawing/2014/main" id="{A3138BCD-4D98-7723-A75C-DE21B7EA47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6" name="5-Point Star 535">
                <a:extLst>
                  <a:ext uri="{FF2B5EF4-FFF2-40B4-BE49-F238E27FC236}">
                    <a16:creationId xmlns:a16="http://schemas.microsoft.com/office/drawing/2014/main" id="{1A71D459-BA41-BD31-8537-69A90CE98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7" name="5-Point Star 536">
                <a:extLst>
                  <a:ext uri="{FF2B5EF4-FFF2-40B4-BE49-F238E27FC236}">
                    <a16:creationId xmlns:a16="http://schemas.microsoft.com/office/drawing/2014/main" id="{BA93913D-CAE7-7334-0623-335877F553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8" name="5-Point Star 537">
                <a:extLst>
                  <a:ext uri="{FF2B5EF4-FFF2-40B4-BE49-F238E27FC236}">
                    <a16:creationId xmlns:a16="http://schemas.microsoft.com/office/drawing/2014/main" id="{C255820D-BEE9-FBD0-660D-A4499646C8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69490B0E-A84D-7206-D155-B09DE0D829E2}"/>
              </a:ext>
            </a:extLst>
          </p:cNvPr>
          <p:cNvGrpSpPr/>
          <p:nvPr/>
        </p:nvGrpSpPr>
        <p:grpSpPr>
          <a:xfrm>
            <a:off x="3822907" y="4222000"/>
            <a:ext cx="664632" cy="822960"/>
            <a:chOff x="3822907" y="4222000"/>
            <a:chExt cx="664632" cy="822960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C81C9910-EC87-0C04-D164-157AF292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4222000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C03ADC98-BDCA-AAB5-D05E-C844E1D96932}"/>
                </a:ext>
              </a:extLst>
            </p:cNvPr>
            <p:cNvGrpSpPr/>
            <p:nvPr/>
          </p:nvGrpSpPr>
          <p:grpSpPr>
            <a:xfrm>
              <a:off x="3885330" y="4404885"/>
              <a:ext cx="546708" cy="270164"/>
              <a:chOff x="2640801" y="646520"/>
              <a:chExt cx="546708" cy="270164"/>
            </a:xfrm>
          </p:grpSpPr>
          <p:sp>
            <p:nvSpPr>
              <p:cNvPr id="511" name="5-Point Star 510">
                <a:extLst>
                  <a:ext uri="{FF2B5EF4-FFF2-40B4-BE49-F238E27FC236}">
                    <a16:creationId xmlns:a16="http://schemas.microsoft.com/office/drawing/2014/main" id="{A1806413-4308-BCCD-BB0C-5F79482255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" name="5-Point Star 511">
                <a:extLst>
                  <a:ext uri="{FF2B5EF4-FFF2-40B4-BE49-F238E27FC236}">
                    <a16:creationId xmlns:a16="http://schemas.microsoft.com/office/drawing/2014/main" id="{144D24A7-2605-EFC0-DC25-35E8079ABF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3" name="5-Point Star 512">
                <a:extLst>
                  <a:ext uri="{FF2B5EF4-FFF2-40B4-BE49-F238E27FC236}">
                    <a16:creationId xmlns:a16="http://schemas.microsoft.com/office/drawing/2014/main" id="{C99B44B0-0FF2-D038-BD2C-5024238BBB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4" name="5-Point Star 513">
                <a:extLst>
                  <a:ext uri="{FF2B5EF4-FFF2-40B4-BE49-F238E27FC236}">
                    <a16:creationId xmlns:a16="http://schemas.microsoft.com/office/drawing/2014/main" id="{9FE90F46-1100-3C90-B4DE-C2FD0EB429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5-Point Star 514">
                <a:extLst>
                  <a:ext uri="{FF2B5EF4-FFF2-40B4-BE49-F238E27FC236}">
                    <a16:creationId xmlns:a16="http://schemas.microsoft.com/office/drawing/2014/main" id="{E5BFF5FF-94CC-A894-A9BC-F04B559CAC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5-Point Star 515">
                <a:extLst>
                  <a:ext uri="{FF2B5EF4-FFF2-40B4-BE49-F238E27FC236}">
                    <a16:creationId xmlns:a16="http://schemas.microsoft.com/office/drawing/2014/main" id="{CAD39557-F396-98B4-F289-74AC8582D1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5-Point Star 516">
                <a:extLst>
                  <a:ext uri="{FF2B5EF4-FFF2-40B4-BE49-F238E27FC236}">
                    <a16:creationId xmlns:a16="http://schemas.microsoft.com/office/drawing/2014/main" id="{EE7F3C00-3122-4025-3115-875D6844C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1F965FB3-5255-BD43-59F7-202C48DC4DB1}"/>
              </a:ext>
            </a:extLst>
          </p:cNvPr>
          <p:cNvGrpSpPr/>
          <p:nvPr/>
        </p:nvGrpSpPr>
        <p:grpSpPr>
          <a:xfrm>
            <a:off x="2571309" y="2927211"/>
            <a:ext cx="664632" cy="822960"/>
            <a:chOff x="2571309" y="2927211"/>
            <a:chExt cx="664632" cy="822960"/>
          </a:xfrm>
        </p:grpSpPr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9FE6224-6186-2AE6-7873-3DE47922C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2927211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9703BE7E-754A-CD73-4F5B-85916F030126}"/>
                </a:ext>
              </a:extLst>
            </p:cNvPr>
            <p:cNvGrpSpPr/>
            <p:nvPr/>
          </p:nvGrpSpPr>
          <p:grpSpPr>
            <a:xfrm>
              <a:off x="2624394" y="3110096"/>
              <a:ext cx="553631" cy="431233"/>
              <a:chOff x="2633878" y="646520"/>
              <a:chExt cx="553631" cy="431233"/>
            </a:xfrm>
          </p:grpSpPr>
          <p:sp>
            <p:nvSpPr>
              <p:cNvPr id="492" name="5-Point Star 491">
                <a:extLst>
                  <a:ext uri="{FF2B5EF4-FFF2-40B4-BE49-F238E27FC236}">
                    <a16:creationId xmlns:a16="http://schemas.microsoft.com/office/drawing/2014/main" id="{42C2B462-60F7-00C8-148B-FF49D0087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5-Point Star 492">
                <a:extLst>
                  <a:ext uri="{FF2B5EF4-FFF2-40B4-BE49-F238E27FC236}">
                    <a16:creationId xmlns:a16="http://schemas.microsoft.com/office/drawing/2014/main" id="{68ABD60C-C199-DBB5-81DB-A06FA35F9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4" name="5-Point Star 493">
                <a:extLst>
                  <a:ext uri="{FF2B5EF4-FFF2-40B4-BE49-F238E27FC236}">
                    <a16:creationId xmlns:a16="http://schemas.microsoft.com/office/drawing/2014/main" id="{98105B45-8FA2-04DE-F9C9-333BCC3674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5" name="5-Point Star 494">
                <a:extLst>
                  <a:ext uri="{FF2B5EF4-FFF2-40B4-BE49-F238E27FC236}">
                    <a16:creationId xmlns:a16="http://schemas.microsoft.com/office/drawing/2014/main" id="{4CA3815A-7A65-0442-627B-E2C125284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6" name="5-Point Star 495">
                <a:extLst>
                  <a:ext uri="{FF2B5EF4-FFF2-40B4-BE49-F238E27FC236}">
                    <a16:creationId xmlns:a16="http://schemas.microsoft.com/office/drawing/2014/main" id="{51754F90-697F-D5F1-E60F-AC8427ED0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7" name="5-Point Star 496">
                <a:extLst>
                  <a:ext uri="{FF2B5EF4-FFF2-40B4-BE49-F238E27FC236}">
                    <a16:creationId xmlns:a16="http://schemas.microsoft.com/office/drawing/2014/main" id="{DB3D9F35-18F6-CDF9-3F09-9CAD162501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8" name="5-Point Star 497">
                <a:extLst>
                  <a:ext uri="{FF2B5EF4-FFF2-40B4-BE49-F238E27FC236}">
                    <a16:creationId xmlns:a16="http://schemas.microsoft.com/office/drawing/2014/main" id="{C46C5A4D-6E04-57AD-BBB7-148089FB43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5-Point Star 498">
                <a:extLst>
                  <a:ext uri="{FF2B5EF4-FFF2-40B4-BE49-F238E27FC236}">
                    <a16:creationId xmlns:a16="http://schemas.microsoft.com/office/drawing/2014/main" id="{FC7DF7A9-CDCE-A5AB-F5E1-1AD7E56FB3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0" name="5-Point Star 499">
                <a:extLst>
                  <a:ext uri="{FF2B5EF4-FFF2-40B4-BE49-F238E27FC236}">
                    <a16:creationId xmlns:a16="http://schemas.microsoft.com/office/drawing/2014/main" id="{77A19297-F671-1553-8E78-09DBE65111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5-Point Star 500">
                <a:extLst>
                  <a:ext uri="{FF2B5EF4-FFF2-40B4-BE49-F238E27FC236}">
                    <a16:creationId xmlns:a16="http://schemas.microsoft.com/office/drawing/2014/main" id="{6D4C7D8C-23E5-CFD6-9305-9DA9C56082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" name="5-Point Star 501">
                <a:extLst>
                  <a:ext uri="{FF2B5EF4-FFF2-40B4-BE49-F238E27FC236}">
                    <a16:creationId xmlns:a16="http://schemas.microsoft.com/office/drawing/2014/main" id="{455ED5E1-20CD-6EB2-1114-88FCCBDA06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5-Point Star 502">
                <a:extLst>
                  <a:ext uri="{FF2B5EF4-FFF2-40B4-BE49-F238E27FC236}">
                    <a16:creationId xmlns:a16="http://schemas.microsoft.com/office/drawing/2014/main" id="{20A95BB3-180F-9D62-2F7E-F2E6AC2BA2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4" name="5-Point Star 503">
                <a:extLst>
                  <a:ext uri="{FF2B5EF4-FFF2-40B4-BE49-F238E27FC236}">
                    <a16:creationId xmlns:a16="http://schemas.microsoft.com/office/drawing/2014/main" id="{762E93BB-7751-69A5-0C59-BC3162B92B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9C520B23-299C-9B6A-65C7-3E680CE01EB2}"/>
              </a:ext>
            </a:extLst>
          </p:cNvPr>
          <p:cNvGrpSpPr/>
          <p:nvPr/>
        </p:nvGrpSpPr>
        <p:grpSpPr>
          <a:xfrm>
            <a:off x="3822907" y="2927211"/>
            <a:ext cx="664632" cy="822960"/>
            <a:chOff x="3822907" y="2927211"/>
            <a:chExt cx="664632" cy="822960"/>
          </a:xfrm>
        </p:grpSpPr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7931E6A1-4249-6F42-17D5-84DC76E75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2927211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3DB9BF24-2BAF-AECA-DC28-0D9CA6CEF191}"/>
                </a:ext>
              </a:extLst>
            </p:cNvPr>
            <p:cNvGrpSpPr/>
            <p:nvPr/>
          </p:nvGrpSpPr>
          <p:grpSpPr>
            <a:xfrm>
              <a:off x="3885330" y="3110096"/>
              <a:ext cx="546708" cy="270164"/>
              <a:chOff x="2640801" y="646520"/>
              <a:chExt cx="546708" cy="270164"/>
            </a:xfrm>
          </p:grpSpPr>
          <p:sp>
            <p:nvSpPr>
              <p:cNvPr id="477" name="5-Point Star 476">
                <a:extLst>
                  <a:ext uri="{FF2B5EF4-FFF2-40B4-BE49-F238E27FC236}">
                    <a16:creationId xmlns:a16="http://schemas.microsoft.com/office/drawing/2014/main" id="{BFDA1B7F-CFB7-2C4B-DF72-ECAA7EF183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8" name="5-Point Star 477">
                <a:extLst>
                  <a:ext uri="{FF2B5EF4-FFF2-40B4-BE49-F238E27FC236}">
                    <a16:creationId xmlns:a16="http://schemas.microsoft.com/office/drawing/2014/main" id="{D0304403-3781-47E2-8BE3-27A952A679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9" name="5-Point Star 478">
                <a:extLst>
                  <a:ext uri="{FF2B5EF4-FFF2-40B4-BE49-F238E27FC236}">
                    <a16:creationId xmlns:a16="http://schemas.microsoft.com/office/drawing/2014/main" id="{65691E7C-8131-7964-B194-3603376E74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0" name="5-Point Star 479">
                <a:extLst>
                  <a:ext uri="{FF2B5EF4-FFF2-40B4-BE49-F238E27FC236}">
                    <a16:creationId xmlns:a16="http://schemas.microsoft.com/office/drawing/2014/main" id="{40A2CFB0-B597-7DCF-8B4B-D80F48C5DE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1" name="5-Point Star 480">
                <a:extLst>
                  <a:ext uri="{FF2B5EF4-FFF2-40B4-BE49-F238E27FC236}">
                    <a16:creationId xmlns:a16="http://schemas.microsoft.com/office/drawing/2014/main" id="{08173BD1-2594-6D91-FFB0-7E8A8D9C44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2" name="5-Point Star 481">
                <a:extLst>
                  <a:ext uri="{FF2B5EF4-FFF2-40B4-BE49-F238E27FC236}">
                    <a16:creationId xmlns:a16="http://schemas.microsoft.com/office/drawing/2014/main" id="{CFD6F1EF-A510-C3AE-E177-D9C1B8A85C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3" name="5-Point Star 482">
                <a:extLst>
                  <a:ext uri="{FF2B5EF4-FFF2-40B4-BE49-F238E27FC236}">
                    <a16:creationId xmlns:a16="http://schemas.microsoft.com/office/drawing/2014/main" id="{5ACEBD0E-0594-B43A-76E3-48901285BA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6E7960A6-6EE4-D465-7E59-F1B6E712F582}"/>
              </a:ext>
            </a:extLst>
          </p:cNvPr>
          <p:cNvGrpSpPr/>
          <p:nvPr/>
        </p:nvGrpSpPr>
        <p:grpSpPr>
          <a:xfrm>
            <a:off x="2575861" y="5528959"/>
            <a:ext cx="664632" cy="822960"/>
            <a:chOff x="2575861" y="5528959"/>
            <a:chExt cx="664632" cy="822960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19A15ABF-4E87-0544-FC22-9C3F53721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5861" y="5528959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EE10A4C8-1AE3-4FF3-8D54-A643F8A5E146}"/>
                </a:ext>
              </a:extLst>
            </p:cNvPr>
            <p:cNvGrpSpPr/>
            <p:nvPr/>
          </p:nvGrpSpPr>
          <p:grpSpPr>
            <a:xfrm>
              <a:off x="2628946" y="5711844"/>
              <a:ext cx="553631" cy="431233"/>
              <a:chOff x="2633878" y="646520"/>
              <a:chExt cx="553631" cy="431233"/>
            </a:xfrm>
          </p:grpSpPr>
          <p:sp>
            <p:nvSpPr>
              <p:cNvPr id="458" name="5-Point Star 457">
                <a:extLst>
                  <a:ext uri="{FF2B5EF4-FFF2-40B4-BE49-F238E27FC236}">
                    <a16:creationId xmlns:a16="http://schemas.microsoft.com/office/drawing/2014/main" id="{4C63C8FC-0DC6-29F7-FDF2-1EBA0568A7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5-Point Star 458">
                <a:extLst>
                  <a:ext uri="{FF2B5EF4-FFF2-40B4-BE49-F238E27FC236}">
                    <a16:creationId xmlns:a16="http://schemas.microsoft.com/office/drawing/2014/main" id="{9B9F91AA-2A33-DE3D-BAFA-977CF4AD0E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0" name="5-Point Star 459">
                <a:extLst>
                  <a:ext uri="{FF2B5EF4-FFF2-40B4-BE49-F238E27FC236}">
                    <a16:creationId xmlns:a16="http://schemas.microsoft.com/office/drawing/2014/main" id="{B00CBAC6-40CD-1876-CA69-DF773FD458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5-Point Star 460">
                <a:extLst>
                  <a:ext uri="{FF2B5EF4-FFF2-40B4-BE49-F238E27FC236}">
                    <a16:creationId xmlns:a16="http://schemas.microsoft.com/office/drawing/2014/main" id="{0E3FC854-A269-5B41-2271-CFAE43663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2" name="5-Point Star 461">
                <a:extLst>
                  <a:ext uri="{FF2B5EF4-FFF2-40B4-BE49-F238E27FC236}">
                    <a16:creationId xmlns:a16="http://schemas.microsoft.com/office/drawing/2014/main" id="{A6E0D875-5536-531B-92E3-8F23DB068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5-Point Star 462">
                <a:extLst>
                  <a:ext uri="{FF2B5EF4-FFF2-40B4-BE49-F238E27FC236}">
                    <a16:creationId xmlns:a16="http://schemas.microsoft.com/office/drawing/2014/main" id="{46CDAF9F-9254-D5BC-EFBE-0AF6D29E6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5-Point Star 463">
                <a:extLst>
                  <a:ext uri="{FF2B5EF4-FFF2-40B4-BE49-F238E27FC236}">
                    <a16:creationId xmlns:a16="http://schemas.microsoft.com/office/drawing/2014/main" id="{BED658D9-B385-341B-ADED-97E4277BD7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5-Point Star 464">
                <a:extLst>
                  <a:ext uri="{FF2B5EF4-FFF2-40B4-BE49-F238E27FC236}">
                    <a16:creationId xmlns:a16="http://schemas.microsoft.com/office/drawing/2014/main" id="{BFB05CC6-0F99-ED13-906D-2C72314B50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6" name="5-Point Star 465">
                <a:extLst>
                  <a:ext uri="{FF2B5EF4-FFF2-40B4-BE49-F238E27FC236}">
                    <a16:creationId xmlns:a16="http://schemas.microsoft.com/office/drawing/2014/main" id="{663F8040-8A86-0851-78F4-8291B76CB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7" name="5-Point Star 466">
                <a:extLst>
                  <a:ext uri="{FF2B5EF4-FFF2-40B4-BE49-F238E27FC236}">
                    <a16:creationId xmlns:a16="http://schemas.microsoft.com/office/drawing/2014/main" id="{20C0CB34-BB14-E24B-95CA-7AD093A7C5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8" name="5-Point Star 467">
                <a:extLst>
                  <a:ext uri="{FF2B5EF4-FFF2-40B4-BE49-F238E27FC236}">
                    <a16:creationId xmlns:a16="http://schemas.microsoft.com/office/drawing/2014/main" id="{D88F0CCE-4EDF-8FB6-736F-9BD835AF7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9" name="5-Point Star 468">
                <a:extLst>
                  <a:ext uri="{FF2B5EF4-FFF2-40B4-BE49-F238E27FC236}">
                    <a16:creationId xmlns:a16="http://schemas.microsoft.com/office/drawing/2014/main" id="{23FAC38E-DEC7-3EDF-6DD3-5781F7C96C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0" name="5-Point Star 469">
                <a:extLst>
                  <a:ext uri="{FF2B5EF4-FFF2-40B4-BE49-F238E27FC236}">
                    <a16:creationId xmlns:a16="http://schemas.microsoft.com/office/drawing/2014/main" id="{406E81BE-786B-BF74-F909-47061DDD85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BBEBD57B-9F41-BC77-ED23-90A4C553FF84}"/>
              </a:ext>
            </a:extLst>
          </p:cNvPr>
          <p:cNvGrpSpPr/>
          <p:nvPr/>
        </p:nvGrpSpPr>
        <p:grpSpPr>
          <a:xfrm>
            <a:off x="3827459" y="5528959"/>
            <a:ext cx="664632" cy="822960"/>
            <a:chOff x="3827459" y="5528959"/>
            <a:chExt cx="664632" cy="822960"/>
          </a:xfrm>
        </p:grpSpPr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1B5EBA67-87C7-B700-2EBB-A8F5C8E5F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7459" y="5528959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CA06885E-8FFF-5040-AE60-17F68E478D57}"/>
                </a:ext>
              </a:extLst>
            </p:cNvPr>
            <p:cNvGrpSpPr/>
            <p:nvPr/>
          </p:nvGrpSpPr>
          <p:grpSpPr>
            <a:xfrm>
              <a:off x="3889882" y="5711844"/>
              <a:ext cx="546708" cy="270164"/>
              <a:chOff x="2640801" y="646520"/>
              <a:chExt cx="546708" cy="270164"/>
            </a:xfrm>
          </p:grpSpPr>
          <p:sp>
            <p:nvSpPr>
              <p:cNvPr id="443" name="5-Point Star 442">
                <a:extLst>
                  <a:ext uri="{FF2B5EF4-FFF2-40B4-BE49-F238E27FC236}">
                    <a16:creationId xmlns:a16="http://schemas.microsoft.com/office/drawing/2014/main" id="{51E5E157-4E03-3C63-1DD2-C1245E906A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4" name="5-Point Star 443">
                <a:extLst>
                  <a:ext uri="{FF2B5EF4-FFF2-40B4-BE49-F238E27FC236}">
                    <a16:creationId xmlns:a16="http://schemas.microsoft.com/office/drawing/2014/main" id="{6DE2FDC5-9A79-9EBE-247D-28E1D2A692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5" name="5-Point Star 444">
                <a:extLst>
                  <a:ext uri="{FF2B5EF4-FFF2-40B4-BE49-F238E27FC236}">
                    <a16:creationId xmlns:a16="http://schemas.microsoft.com/office/drawing/2014/main" id="{23D8DDB6-1A6B-3798-6961-CCEDA9E111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6" name="5-Point Star 445">
                <a:extLst>
                  <a:ext uri="{FF2B5EF4-FFF2-40B4-BE49-F238E27FC236}">
                    <a16:creationId xmlns:a16="http://schemas.microsoft.com/office/drawing/2014/main" id="{BC1E3FAE-1919-7F57-A966-DDF9906E54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7" name="5-Point Star 446">
                <a:extLst>
                  <a:ext uri="{FF2B5EF4-FFF2-40B4-BE49-F238E27FC236}">
                    <a16:creationId xmlns:a16="http://schemas.microsoft.com/office/drawing/2014/main" id="{0B668D3A-A5F3-FD0E-4C9C-231485D39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8" name="5-Point Star 447">
                <a:extLst>
                  <a:ext uri="{FF2B5EF4-FFF2-40B4-BE49-F238E27FC236}">
                    <a16:creationId xmlns:a16="http://schemas.microsoft.com/office/drawing/2014/main" id="{24CAF24B-9991-FC95-776A-C8DED15EA9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9" name="5-Point Star 448">
                <a:extLst>
                  <a:ext uri="{FF2B5EF4-FFF2-40B4-BE49-F238E27FC236}">
                    <a16:creationId xmlns:a16="http://schemas.microsoft.com/office/drawing/2014/main" id="{39A710EE-B347-787A-EBC0-37B3402300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E13B035-D004-871A-E90A-D9B4F963C062}"/>
              </a:ext>
            </a:extLst>
          </p:cNvPr>
          <p:cNvGrpSpPr/>
          <p:nvPr/>
        </p:nvGrpSpPr>
        <p:grpSpPr>
          <a:xfrm>
            <a:off x="2586959" y="1632489"/>
            <a:ext cx="664632" cy="822960"/>
            <a:chOff x="2586959" y="1632489"/>
            <a:chExt cx="664632" cy="822960"/>
          </a:xfrm>
        </p:grpSpPr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D511046D-8FF8-F640-C636-C88BA67046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6959" y="1632489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39D43F8F-26D8-7479-6325-E3EC81DCBAD3}"/>
                </a:ext>
              </a:extLst>
            </p:cNvPr>
            <p:cNvGrpSpPr/>
            <p:nvPr/>
          </p:nvGrpSpPr>
          <p:grpSpPr>
            <a:xfrm>
              <a:off x="2640044" y="1815374"/>
              <a:ext cx="553631" cy="431233"/>
              <a:chOff x="2633878" y="646520"/>
              <a:chExt cx="553631" cy="431233"/>
            </a:xfrm>
          </p:grpSpPr>
          <p:sp>
            <p:nvSpPr>
              <p:cNvPr id="424" name="5-Point Star 423">
                <a:extLst>
                  <a:ext uri="{FF2B5EF4-FFF2-40B4-BE49-F238E27FC236}">
                    <a16:creationId xmlns:a16="http://schemas.microsoft.com/office/drawing/2014/main" id="{A1E49106-0952-2142-9983-94F134C674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5" name="5-Point Star 424">
                <a:extLst>
                  <a:ext uri="{FF2B5EF4-FFF2-40B4-BE49-F238E27FC236}">
                    <a16:creationId xmlns:a16="http://schemas.microsoft.com/office/drawing/2014/main" id="{E8426F26-4E1E-EB17-0DCB-9574091F3B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6" name="5-Point Star 425">
                <a:extLst>
                  <a:ext uri="{FF2B5EF4-FFF2-40B4-BE49-F238E27FC236}">
                    <a16:creationId xmlns:a16="http://schemas.microsoft.com/office/drawing/2014/main" id="{75A965BD-CA25-06FE-163B-17D54F3271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7" name="5-Point Star 426">
                <a:extLst>
                  <a:ext uri="{FF2B5EF4-FFF2-40B4-BE49-F238E27FC236}">
                    <a16:creationId xmlns:a16="http://schemas.microsoft.com/office/drawing/2014/main" id="{2E491E90-F5D2-AC22-6073-7F04ECC95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8" name="5-Point Star 427">
                <a:extLst>
                  <a:ext uri="{FF2B5EF4-FFF2-40B4-BE49-F238E27FC236}">
                    <a16:creationId xmlns:a16="http://schemas.microsoft.com/office/drawing/2014/main" id="{B71246FE-5401-3DE2-90D8-87A7B3BEA3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9" name="5-Point Star 428">
                <a:extLst>
                  <a:ext uri="{FF2B5EF4-FFF2-40B4-BE49-F238E27FC236}">
                    <a16:creationId xmlns:a16="http://schemas.microsoft.com/office/drawing/2014/main" id="{5B006833-7B61-A600-4A46-8446C7F36A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" name="5-Point Star 429">
                <a:extLst>
                  <a:ext uri="{FF2B5EF4-FFF2-40B4-BE49-F238E27FC236}">
                    <a16:creationId xmlns:a16="http://schemas.microsoft.com/office/drawing/2014/main" id="{D3173367-247D-720D-CD4A-C7BF353A03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1" name="5-Point Star 430">
                <a:extLst>
                  <a:ext uri="{FF2B5EF4-FFF2-40B4-BE49-F238E27FC236}">
                    <a16:creationId xmlns:a16="http://schemas.microsoft.com/office/drawing/2014/main" id="{81C2266D-185B-020A-8916-B35EEB7BC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2" name="5-Point Star 431">
                <a:extLst>
                  <a:ext uri="{FF2B5EF4-FFF2-40B4-BE49-F238E27FC236}">
                    <a16:creationId xmlns:a16="http://schemas.microsoft.com/office/drawing/2014/main" id="{F9EEB9E0-1C60-C630-F058-55B784C591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3" name="5-Point Star 432">
                <a:extLst>
                  <a:ext uri="{FF2B5EF4-FFF2-40B4-BE49-F238E27FC236}">
                    <a16:creationId xmlns:a16="http://schemas.microsoft.com/office/drawing/2014/main" id="{927D1910-B020-70B6-0AB9-ECB534A9BC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4" name="5-Point Star 433">
                <a:extLst>
                  <a:ext uri="{FF2B5EF4-FFF2-40B4-BE49-F238E27FC236}">
                    <a16:creationId xmlns:a16="http://schemas.microsoft.com/office/drawing/2014/main" id="{31361993-85EB-3644-FCD4-0825BD20C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5" name="5-Point Star 434">
                <a:extLst>
                  <a:ext uri="{FF2B5EF4-FFF2-40B4-BE49-F238E27FC236}">
                    <a16:creationId xmlns:a16="http://schemas.microsoft.com/office/drawing/2014/main" id="{B3184448-AA7C-9C5B-0900-59E9CBC6E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6" name="5-Point Star 435">
                <a:extLst>
                  <a:ext uri="{FF2B5EF4-FFF2-40B4-BE49-F238E27FC236}">
                    <a16:creationId xmlns:a16="http://schemas.microsoft.com/office/drawing/2014/main" id="{D62393E7-47B3-0C2A-2CE8-D4E26E40F2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FEA29406-E4CF-67BB-DEE0-4C6F6C1BC14D}"/>
              </a:ext>
            </a:extLst>
          </p:cNvPr>
          <p:cNvGrpSpPr/>
          <p:nvPr/>
        </p:nvGrpSpPr>
        <p:grpSpPr>
          <a:xfrm>
            <a:off x="3838557" y="1632489"/>
            <a:ext cx="664632" cy="822960"/>
            <a:chOff x="3838557" y="1632489"/>
            <a:chExt cx="664632" cy="822960"/>
          </a:xfrm>
        </p:grpSpPr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E1688C11-F50A-DCE9-69DC-A4558619F3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8557" y="1632489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032CFC2A-0DCA-1E16-260E-F87B944D5F5C}"/>
                </a:ext>
              </a:extLst>
            </p:cNvPr>
            <p:cNvGrpSpPr/>
            <p:nvPr/>
          </p:nvGrpSpPr>
          <p:grpSpPr>
            <a:xfrm>
              <a:off x="3900980" y="1815374"/>
              <a:ext cx="546708" cy="270164"/>
              <a:chOff x="2640801" y="646520"/>
              <a:chExt cx="546708" cy="270164"/>
            </a:xfrm>
          </p:grpSpPr>
          <p:sp>
            <p:nvSpPr>
              <p:cNvPr id="409" name="5-Point Star 408">
                <a:extLst>
                  <a:ext uri="{FF2B5EF4-FFF2-40B4-BE49-F238E27FC236}">
                    <a16:creationId xmlns:a16="http://schemas.microsoft.com/office/drawing/2014/main" id="{B88DCEBB-5B35-E12E-4F04-106B4DA330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0" name="5-Point Star 409">
                <a:extLst>
                  <a:ext uri="{FF2B5EF4-FFF2-40B4-BE49-F238E27FC236}">
                    <a16:creationId xmlns:a16="http://schemas.microsoft.com/office/drawing/2014/main" id="{475BB8FE-334E-E789-4AE4-7E26F8211A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1" name="5-Point Star 410">
                <a:extLst>
                  <a:ext uri="{FF2B5EF4-FFF2-40B4-BE49-F238E27FC236}">
                    <a16:creationId xmlns:a16="http://schemas.microsoft.com/office/drawing/2014/main" id="{C310284F-5AA8-5D3D-13CA-BB604B6E8D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2" name="5-Point Star 411">
                <a:extLst>
                  <a:ext uri="{FF2B5EF4-FFF2-40B4-BE49-F238E27FC236}">
                    <a16:creationId xmlns:a16="http://schemas.microsoft.com/office/drawing/2014/main" id="{0A77379E-24A6-69B6-200A-BA59DE5CB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3" name="5-Point Star 412">
                <a:extLst>
                  <a:ext uri="{FF2B5EF4-FFF2-40B4-BE49-F238E27FC236}">
                    <a16:creationId xmlns:a16="http://schemas.microsoft.com/office/drawing/2014/main" id="{FFD6EE9B-D805-8BCA-EF43-E9D1A11DB0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4" name="5-Point Star 413">
                <a:extLst>
                  <a:ext uri="{FF2B5EF4-FFF2-40B4-BE49-F238E27FC236}">
                    <a16:creationId xmlns:a16="http://schemas.microsoft.com/office/drawing/2014/main" id="{35D65011-1567-DBB1-EE7B-C524C8B278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5" name="5-Point Star 414">
                <a:extLst>
                  <a:ext uri="{FF2B5EF4-FFF2-40B4-BE49-F238E27FC236}">
                    <a16:creationId xmlns:a16="http://schemas.microsoft.com/office/drawing/2014/main" id="{197C15B9-B570-623B-4402-CB4B5F9CFB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4297D9D6-DCCA-AF25-2E82-36A7D4AAD02E}"/>
              </a:ext>
            </a:extLst>
          </p:cNvPr>
          <p:cNvGrpSpPr/>
          <p:nvPr/>
        </p:nvGrpSpPr>
        <p:grpSpPr>
          <a:xfrm>
            <a:off x="2580793" y="334428"/>
            <a:ext cx="664632" cy="822960"/>
            <a:chOff x="2580793" y="334428"/>
            <a:chExt cx="664632" cy="822960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75FF6D28-648C-964B-075C-D49255716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334428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7545363D-6C7F-ED9C-1D2D-F050455F478E}"/>
                </a:ext>
              </a:extLst>
            </p:cNvPr>
            <p:cNvGrpSpPr/>
            <p:nvPr/>
          </p:nvGrpSpPr>
          <p:grpSpPr>
            <a:xfrm>
              <a:off x="2633878" y="517313"/>
              <a:ext cx="553631" cy="431233"/>
              <a:chOff x="2633878" y="646520"/>
              <a:chExt cx="553631" cy="431233"/>
            </a:xfrm>
          </p:grpSpPr>
          <p:sp>
            <p:nvSpPr>
              <p:cNvPr id="390" name="5-Point Star 389">
                <a:extLst>
                  <a:ext uri="{FF2B5EF4-FFF2-40B4-BE49-F238E27FC236}">
                    <a16:creationId xmlns:a16="http://schemas.microsoft.com/office/drawing/2014/main" id="{0E349A8A-717F-CD53-1D11-B545EFD86A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1" name="5-Point Star 390">
                <a:extLst>
                  <a:ext uri="{FF2B5EF4-FFF2-40B4-BE49-F238E27FC236}">
                    <a16:creationId xmlns:a16="http://schemas.microsoft.com/office/drawing/2014/main" id="{C452E0FC-F92D-D582-AE64-DF97356C3B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2" name="5-Point Star 391">
                <a:extLst>
                  <a:ext uri="{FF2B5EF4-FFF2-40B4-BE49-F238E27FC236}">
                    <a16:creationId xmlns:a16="http://schemas.microsoft.com/office/drawing/2014/main" id="{20EF96D2-4D90-E044-BE29-9CF0D5AEBE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3" name="5-Point Star 392">
                <a:extLst>
                  <a:ext uri="{FF2B5EF4-FFF2-40B4-BE49-F238E27FC236}">
                    <a16:creationId xmlns:a16="http://schemas.microsoft.com/office/drawing/2014/main" id="{401DC9F1-7DC9-1ED6-D6E5-83BA884FC0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4" name="5-Point Star 393">
                <a:extLst>
                  <a:ext uri="{FF2B5EF4-FFF2-40B4-BE49-F238E27FC236}">
                    <a16:creationId xmlns:a16="http://schemas.microsoft.com/office/drawing/2014/main" id="{1C5FEA98-BF6D-B62C-F8FC-1DC0E8BE13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5" name="5-Point Star 394">
                <a:extLst>
                  <a:ext uri="{FF2B5EF4-FFF2-40B4-BE49-F238E27FC236}">
                    <a16:creationId xmlns:a16="http://schemas.microsoft.com/office/drawing/2014/main" id="{4DC28EE1-6251-7FB7-9D75-98E78F5CE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6" name="5-Point Star 395">
                <a:extLst>
                  <a:ext uri="{FF2B5EF4-FFF2-40B4-BE49-F238E27FC236}">
                    <a16:creationId xmlns:a16="http://schemas.microsoft.com/office/drawing/2014/main" id="{AE7CCB77-1635-72A2-6BD0-4AE68700C7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7" name="5-Point Star 396">
                <a:extLst>
                  <a:ext uri="{FF2B5EF4-FFF2-40B4-BE49-F238E27FC236}">
                    <a16:creationId xmlns:a16="http://schemas.microsoft.com/office/drawing/2014/main" id="{A0E90D95-B310-EA73-6EEA-DE60A1DF8F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8" name="5-Point Star 397">
                <a:extLst>
                  <a:ext uri="{FF2B5EF4-FFF2-40B4-BE49-F238E27FC236}">
                    <a16:creationId xmlns:a16="http://schemas.microsoft.com/office/drawing/2014/main" id="{F8F90019-CC97-8A76-F12E-E81E03CA2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9" name="5-Point Star 398">
                <a:extLst>
                  <a:ext uri="{FF2B5EF4-FFF2-40B4-BE49-F238E27FC236}">
                    <a16:creationId xmlns:a16="http://schemas.microsoft.com/office/drawing/2014/main" id="{392E41EC-649F-9C2C-FC8E-988608E026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0" name="5-Point Star 399">
                <a:extLst>
                  <a:ext uri="{FF2B5EF4-FFF2-40B4-BE49-F238E27FC236}">
                    <a16:creationId xmlns:a16="http://schemas.microsoft.com/office/drawing/2014/main" id="{0EACAAD0-03D7-F4C9-4F62-7D012E1C6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1" name="5-Point Star 400">
                <a:extLst>
                  <a:ext uri="{FF2B5EF4-FFF2-40B4-BE49-F238E27FC236}">
                    <a16:creationId xmlns:a16="http://schemas.microsoft.com/office/drawing/2014/main" id="{C83C22B1-2072-782A-A22C-74C90857F2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2" name="5-Point Star 401">
                <a:extLst>
                  <a:ext uri="{FF2B5EF4-FFF2-40B4-BE49-F238E27FC236}">
                    <a16:creationId xmlns:a16="http://schemas.microsoft.com/office/drawing/2014/main" id="{24C8876F-6155-0E11-E3EB-CE9B99E5D3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0E7004CB-2998-8456-8A98-4EB3FC00F4F1}"/>
              </a:ext>
            </a:extLst>
          </p:cNvPr>
          <p:cNvGrpSpPr/>
          <p:nvPr/>
        </p:nvGrpSpPr>
        <p:grpSpPr>
          <a:xfrm>
            <a:off x="3832391" y="334428"/>
            <a:ext cx="664632" cy="822960"/>
            <a:chOff x="3832391" y="334428"/>
            <a:chExt cx="664632" cy="822960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12D9C9DE-9675-103E-A213-85070AAD4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334428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21B3A0D6-9E80-51AB-F24E-F624E3C33420}"/>
                </a:ext>
              </a:extLst>
            </p:cNvPr>
            <p:cNvGrpSpPr/>
            <p:nvPr/>
          </p:nvGrpSpPr>
          <p:grpSpPr>
            <a:xfrm>
              <a:off x="3894814" y="517313"/>
              <a:ext cx="546708" cy="270164"/>
              <a:chOff x="2640801" y="646520"/>
              <a:chExt cx="546708" cy="270164"/>
            </a:xfrm>
          </p:grpSpPr>
          <p:sp>
            <p:nvSpPr>
              <p:cNvPr id="375" name="5-Point Star 374">
                <a:extLst>
                  <a:ext uri="{FF2B5EF4-FFF2-40B4-BE49-F238E27FC236}">
                    <a16:creationId xmlns:a16="http://schemas.microsoft.com/office/drawing/2014/main" id="{E9E47036-6C0B-F078-DA98-3940C62E82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6" name="5-Point Star 375">
                <a:extLst>
                  <a:ext uri="{FF2B5EF4-FFF2-40B4-BE49-F238E27FC236}">
                    <a16:creationId xmlns:a16="http://schemas.microsoft.com/office/drawing/2014/main" id="{7A4B5669-2F99-23EA-D514-DCCCE4B6F2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7" name="5-Point Star 376">
                <a:extLst>
                  <a:ext uri="{FF2B5EF4-FFF2-40B4-BE49-F238E27FC236}">
                    <a16:creationId xmlns:a16="http://schemas.microsoft.com/office/drawing/2014/main" id="{42FCBF61-2B93-57BC-3A32-14D0EC43C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8" name="5-Point Star 377">
                <a:extLst>
                  <a:ext uri="{FF2B5EF4-FFF2-40B4-BE49-F238E27FC236}">
                    <a16:creationId xmlns:a16="http://schemas.microsoft.com/office/drawing/2014/main" id="{3BBB6211-0663-F404-836E-CE33B32F4F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9" name="5-Point Star 378">
                <a:extLst>
                  <a:ext uri="{FF2B5EF4-FFF2-40B4-BE49-F238E27FC236}">
                    <a16:creationId xmlns:a16="http://schemas.microsoft.com/office/drawing/2014/main" id="{196287D2-631E-8A69-BEB0-F563D3417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0" name="5-Point Star 379">
                <a:extLst>
                  <a:ext uri="{FF2B5EF4-FFF2-40B4-BE49-F238E27FC236}">
                    <a16:creationId xmlns:a16="http://schemas.microsoft.com/office/drawing/2014/main" id="{1C3227E2-88BD-5197-8B1B-D62AC944CD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1" name="5-Point Star 380">
                <a:extLst>
                  <a:ext uri="{FF2B5EF4-FFF2-40B4-BE49-F238E27FC236}">
                    <a16:creationId xmlns:a16="http://schemas.microsoft.com/office/drawing/2014/main" id="{57E349C5-53CC-56CB-363B-3CEBE4FED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451FBFBC-8437-0017-0353-B70C15D6E007}"/>
              </a:ext>
            </a:extLst>
          </p:cNvPr>
          <p:cNvGrpSpPr/>
          <p:nvPr/>
        </p:nvGrpSpPr>
        <p:grpSpPr>
          <a:xfrm>
            <a:off x="1554480" y="433848"/>
            <a:ext cx="640807" cy="5737135"/>
            <a:chOff x="1554480" y="433848"/>
            <a:chExt cx="640807" cy="5737135"/>
          </a:xfrm>
        </p:grpSpPr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94961DAC-0BCE-DFA1-6345-1E98FBD1AC58}"/>
                </a:ext>
              </a:extLst>
            </p:cNvPr>
            <p:cNvSpPr txBox="1"/>
            <p:nvPr/>
          </p:nvSpPr>
          <p:spPr>
            <a:xfrm>
              <a:off x="1554480" y="43384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98FB5C8-5E3E-A376-4D48-FB5FBDD99B46}"/>
                </a:ext>
              </a:extLst>
            </p:cNvPr>
            <p:cNvSpPr txBox="1"/>
            <p:nvPr/>
          </p:nvSpPr>
          <p:spPr>
            <a:xfrm>
              <a:off x="1559667" y="172193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EC88DAB0-87E2-F039-CFAF-E42EBC4DEE77}"/>
                </a:ext>
              </a:extLst>
            </p:cNvPr>
            <p:cNvSpPr txBox="1"/>
            <p:nvPr/>
          </p:nvSpPr>
          <p:spPr>
            <a:xfrm>
              <a:off x="1554480" y="558620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545129CC-1755-9BA0-320A-145483A27F55}"/>
                </a:ext>
              </a:extLst>
            </p:cNvPr>
            <p:cNvSpPr txBox="1"/>
            <p:nvPr/>
          </p:nvSpPr>
          <p:spPr>
            <a:xfrm>
              <a:off x="1559667" y="429811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D8E42EF7-534F-F230-E054-1D824F4D1046}"/>
                </a:ext>
              </a:extLst>
            </p:cNvPr>
            <p:cNvSpPr txBox="1"/>
            <p:nvPr/>
          </p:nvSpPr>
          <p:spPr>
            <a:xfrm>
              <a:off x="1559667" y="301002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pic>
        <p:nvPicPr>
          <p:cNvPr id="471" name="Audio 470">
            <a:extLst>
              <a:ext uri="{FF2B5EF4-FFF2-40B4-BE49-F238E27FC236}">
                <a16:creationId xmlns:a16="http://schemas.microsoft.com/office/drawing/2014/main" id="{9D4B747C-69F8-E92F-346D-E00B784A5C5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986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850">
        <p159:morph option="byObject"/>
      </p:transition>
    </mc:Choice>
    <mc:Fallback xmlns="">
      <p:transition spd="slow" advTm="408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54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54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54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54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54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"/>
                </p:tgtEl>
              </p:cMediaNode>
            </p:audio>
          </p:childTnLst>
        </p:cTn>
      </p:par>
    </p:tnLst>
    <p:bldLst>
      <p:bldP spid="12" grpId="0" animBg="1"/>
      <p:bldP spid="507" grpId="0" animBg="1"/>
      <p:bldP spid="473" grpId="0" animBg="1"/>
      <p:bldP spid="439" grpId="0" animBg="1"/>
      <p:bldP spid="405" grpId="0" animBg="1"/>
      <p:bldP spid="3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04BA6-B1E6-8FF4-ADC2-025EF2FD0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EE754E-5604-95A7-CF4D-24EBEC5BC22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0A4274-C353-7AE9-11AF-D9AADEE329AE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4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6680554E-C160-E9D7-FFAF-F7FDC1F33F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51A084-722F-AD7F-E5D9-01658AF5EFF9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367462-11D1-042E-E8CC-6B3E930764D0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3147FC-9249-1BC9-FB43-E00970AD7BD0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4558A3-F088-254A-3CDC-F2657F4E5491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7690EEC-94A0-F067-EADF-73B4DC8863AC}"/>
              </a:ext>
            </a:extLst>
          </p:cNvPr>
          <p:cNvSpPr>
            <a:spLocks noChangeAspect="1"/>
          </p:cNvSpPr>
          <p:nvPr/>
        </p:nvSpPr>
        <p:spPr>
          <a:xfrm>
            <a:off x="1036116" y="2606358"/>
            <a:ext cx="232121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6AD5D1-B7F0-9C55-EC5B-58EC53DFA6ED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4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09D2630F-22A5-92AF-17A1-D1CCE840D6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621097E-01A6-DC8F-233C-8DD03CF3BBDC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DA145D6-40EB-756A-FAA2-231D52DB8D31}"/>
              </a:ext>
            </a:extLst>
          </p:cNvPr>
          <p:cNvSpPr/>
          <p:nvPr/>
        </p:nvSpPr>
        <p:spPr>
          <a:xfrm>
            <a:off x="6556090" y="4124876"/>
            <a:ext cx="487837" cy="6040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45A3D3-7917-163E-DED2-12629EA69DFC}"/>
              </a:ext>
            </a:extLst>
          </p:cNvPr>
          <p:cNvSpPr>
            <a:spLocks noChangeAspect="1"/>
          </p:cNvSpPr>
          <p:nvPr/>
        </p:nvSpPr>
        <p:spPr>
          <a:xfrm>
            <a:off x="4499018" y="2606358"/>
            <a:ext cx="336316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</a:rPr>
              <a:t>Some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2CDFA3-2DA6-A192-1A6D-26E3355C1B5B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44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1D00C619-FCDC-39CF-998D-BABFB77770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9DA915-DDE8-DB9C-0424-E0256EA07E76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D834F-F5B4-D0CE-06E6-CC1D5C84C6FF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1DF75-8296-E983-58A9-5E635BC16335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92CD89-6E55-7E24-D013-1B613C8CDC45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EFC3C91-517F-F563-1BC2-F7F21BB97AB6}"/>
              </a:ext>
            </a:extLst>
          </p:cNvPr>
          <p:cNvSpPr>
            <a:spLocks noChangeAspect="1"/>
          </p:cNvSpPr>
          <p:nvPr/>
        </p:nvSpPr>
        <p:spPr>
          <a:xfrm>
            <a:off x="8197615" y="2606358"/>
            <a:ext cx="3598807" cy="707886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Lots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8E50A0-16C9-B47A-4FDF-FF32BA00B2D3}"/>
              </a:ext>
            </a:extLst>
          </p:cNvPr>
          <p:cNvSpPr/>
          <p:nvPr/>
        </p:nvSpPr>
        <p:spPr>
          <a:xfrm>
            <a:off x="5168808" y="4124876"/>
            <a:ext cx="487837" cy="6040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6" name="Audio 65">
            <a:extLst>
              <a:ext uri="{FF2B5EF4-FFF2-40B4-BE49-F238E27FC236}">
                <a16:creationId xmlns:a16="http://schemas.microsoft.com/office/drawing/2014/main" id="{CA149EA9-3C2B-D00B-F5DA-8EA92C72D7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2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810">
        <p159:morph option="byObject"/>
      </p:transition>
    </mc:Choice>
    <mc:Fallback xmlns="">
      <p:transition spd="slow" advTm="18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E472-AB47-B52D-1D45-7DB2A5A2D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706A8D98-7F45-8896-C420-338458963BAE}"/>
              </a:ext>
            </a:extLst>
          </p:cNvPr>
          <p:cNvSpPr txBox="1"/>
          <p:nvPr/>
        </p:nvSpPr>
        <p:spPr>
          <a:xfrm>
            <a:off x="5486400" y="2340617"/>
            <a:ext cx="6400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turns.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So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winning card switches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every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few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turns.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9C78C-F769-44A0-1CF2-D25676A5A0F9}"/>
              </a:ext>
            </a:extLst>
          </p:cNvPr>
          <p:cNvSpPr/>
          <p:nvPr/>
        </p:nvSpPr>
        <p:spPr>
          <a:xfrm>
            <a:off x="6091402" y="1040479"/>
            <a:ext cx="495558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</a:rPr>
              <a:t>Some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4926E-4B60-5FA5-CFCD-8A2FEF6355BD}"/>
              </a:ext>
            </a:extLst>
          </p:cNvPr>
          <p:cNvGrpSpPr/>
          <p:nvPr/>
        </p:nvGrpSpPr>
        <p:grpSpPr>
          <a:xfrm>
            <a:off x="2304510" y="169444"/>
            <a:ext cx="2468880" cy="6467909"/>
            <a:chOff x="2304510" y="169444"/>
            <a:chExt cx="2468880" cy="646790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60D537-B554-2733-7CB9-F2C34911DDC1}"/>
                </a:ext>
              </a:extLst>
            </p:cNvPr>
            <p:cNvGrpSpPr/>
            <p:nvPr/>
          </p:nvGrpSpPr>
          <p:grpSpPr>
            <a:xfrm>
              <a:off x="2304510" y="4060255"/>
              <a:ext cx="2468880" cy="1280160"/>
              <a:chOff x="2304510" y="4060255"/>
              <a:chExt cx="2468880" cy="1280160"/>
            </a:xfrm>
          </p:grpSpPr>
          <p:pic>
            <p:nvPicPr>
              <p:cNvPr id="27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9CBE071B-53E6-D2AA-9E93-20E6882B8CC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4060255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5B48AD3-8F09-E586-6059-82E2E7B73D45}"/>
                  </a:ext>
                </a:extLst>
              </p:cNvPr>
              <p:cNvSpPr/>
              <p:nvPr/>
            </p:nvSpPr>
            <p:spPr>
              <a:xfrm>
                <a:off x="2386028" y="4134333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5CD282A-8450-CF45-520F-F83E7358A5BB}"/>
                </a:ext>
              </a:extLst>
            </p:cNvPr>
            <p:cNvGrpSpPr/>
            <p:nvPr/>
          </p:nvGrpSpPr>
          <p:grpSpPr>
            <a:xfrm>
              <a:off x="2304510" y="5357193"/>
              <a:ext cx="2468880" cy="1280160"/>
              <a:chOff x="2304510" y="5357193"/>
              <a:chExt cx="2468880" cy="1280160"/>
            </a:xfrm>
          </p:grpSpPr>
          <p:pic>
            <p:nvPicPr>
              <p:cNvPr id="25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B7BCB934-FC79-EC57-4E07-6EF9B3A296B1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5357193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849352D-6F92-995D-A8B0-A5F15156760B}"/>
                  </a:ext>
                </a:extLst>
              </p:cNvPr>
              <p:cNvSpPr/>
              <p:nvPr/>
            </p:nvSpPr>
            <p:spPr>
              <a:xfrm>
                <a:off x="2386027" y="5428673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601A591-2718-32E1-056D-B1D53C761C16}"/>
                </a:ext>
              </a:extLst>
            </p:cNvPr>
            <p:cNvGrpSpPr/>
            <p:nvPr/>
          </p:nvGrpSpPr>
          <p:grpSpPr>
            <a:xfrm>
              <a:off x="2304510" y="2763318"/>
              <a:ext cx="2468880" cy="1280160"/>
              <a:chOff x="2304510" y="2763318"/>
              <a:chExt cx="2468880" cy="1280160"/>
            </a:xfrm>
          </p:grpSpPr>
          <p:pic>
            <p:nvPicPr>
              <p:cNvPr id="23" name="Picture 2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CCF1696B-EEFE-895B-DE27-383C53B34D63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2763318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B5A8758-A591-36ED-D5D9-2E5CCF070241}"/>
                  </a:ext>
                </a:extLst>
              </p:cNvPr>
              <p:cNvSpPr/>
              <p:nvPr/>
            </p:nvSpPr>
            <p:spPr>
              <a:xfrm>
                <a:off x="2386029" y="2839544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D5E741-BFB5-31C4-7B7C-A61D964A3A04}"/>
                </a:ext>
              </a:extLst>
            </p:cNvPr>
            <p:cNvGrpSpPr/>
            <p:nvPr/>
          </p:nvGrpSpPr>
          <p:grpSpPr>
            <a:xfrm>
              <a:off x="2304510" y="169444"/>
              <a:ext cx="2468880" cy="1280160"/>
              <a:chOff x="2304510" y="169444"/>
              <a:chExt cx="2468880" cy="1280160"/>
            </a:xfrm>
          </p:grpSpPr>
          <p:pic>
            <p:nvPicPr>
              <p:cNvPr id="21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F65F1B1D-FD6C-B212-ED2C-01D81921F6E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169444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ABBE4DE-5580-A013-2C6A-2A842C99B62D}"/>
                  </a:ext>
                </a:extLst>
              </p:cNvPr>
              <p:cNvSpPr/>
              <p:nvPr/>
            </p:nvSpPr>
            <p:spPr>
              <a:xfrm>
                <a:off x="2397125" y="247667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5546DBA-F54B-FA88-9ABD-13B96621B03A}"/>
                </a:ext>
              </a:extLst>
            </p:cNvPr>
            <p:cNvGrpSpPr/>
            <p:nvPr/>
          </p:nvGrpSpPr>
          <p:grpSpPr>
            <a:xfrm>
              <a:off x="2304510" y="1466381"/>
              <a:ext cx="2468880" cy="1280160"/>
              <a:chOff x="2304510" y="1466381"/>
              <a:chExt cx="2468880" cy="1280160"/>
            </a:xfrm>
          </p:grpSpPr>
          <p:pic>
            <p:nvPicPr>
              <p:cNvPr id="19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F0C9D812-EFE1-662D-FB09-C4D82E0F7100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1466381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024D22-41C1-56A3-08A6-9D8BEAC5033F}"/>
                  </a:ext>
                </a:extLst>
              </p:cNvPr>
              <p:cNvSpPr/>
              <p:nvPr/>
            </p:nvSpPr>
            <p:spPr>
              <a:xfrm>
                <a:off x="2386030" y="1545362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AE7494E-8A3D-CB91-1FBF-3467DD2CAF27}"/>
              </a:ext>
            </a:extLst>
          </p:cNvPr>
          <p:cNvGrpSpPr/>
          <p:nvPr/>
        </p:nvGrpSpPr>
        <p:grpSpPr>
          <a:xfrm>
            <a:off x="1554480" y="433848"/>
            <a:ext cx="640807" cy="5737135"/>
            <a:chOff x="1554480" y="433848"/>
            <a:chExt cx="640807" cy="5737135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FC62420-BBC2-FBD0-E147-8C82530FD64C}"/>
                </a:ext>
              </a:extLst>
            </p:cNvPr>
            <p:cNvSpPr txBox="1"/>
            <p:nvPr/>
          </p:nvSpPr>
          <p:spPr>
            <a:xfrm>
              <a:off x="1554480" y="43384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A08CA1C-28C5-31E2-7BC3-B86CD7187762}"/>
                </a:ext>
              </a:extLst>
            </p:cNvPr>
            <p:cNvSpPr txBox="1"/>
            <p:nvPr/>
          </p:nvSpPr>
          <p:spPr>
            <a:xfrm>
              <a:off x="1559667" y="172193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D80535D-EACD-9721-7480-1DD19ABB1BA4}"/>
                </a:ext>
              </a:extLst>
            </p:cNvPr>
            <p:cNvSpPr txBox="1"/>
            <p:nvPr/>
          </p:nvSpPr>
          <p:spPr>
            <a:xfrm>
              <a:off x="1554480" y="558620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D62374-7A1B-E243-53C8-E8394389612E}"/>
                </a:ext>
              </a:extLst>
            </p:cNvPr>
            <p:cNvSpPr txBox="1"/>
            <p:nvPr/>
          </p:nvSpPr>
          <p:spPr>
            <a:xfrm>
              <a:off x="1559667" y="429811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DDAC61B-D697-DC5E-C75A-29A82B1EC0FB}"/>
                </a:ext>
              </a:extLst>
            </p:cNvPr>
            <p:cNvSpPr txBox="1"/>
            <p:nvPr/>
          </p:nvSpPr>
          <p:spPr>
            <a:xfrm>
              <a:off x="1559667" y="301002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526D56A-F8FB-8AB4-C2D1-125F76C07908}"/>
              </a:ext>
            </a:extLst>
          </p:cNvPr>
          <p:cNvGrpSpPr/>
          <p:nvPr/>
        </p:nvGrpSpPr>
        <p:grpSpPr>
          <a:xfrm>
            <a:off x="2571309" y="4222000"/>
            <a:ext cx="664632" cy="822960"/>
            <a:chOff x="2571309" y="4222000"/>
            <a:chExt cx="664632" cy="82296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A134A55-8265-8EDE-993F-48F694CC0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4222000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5429B39A-B3F5-0128-BC8C-A5960EB6376C}"/>
                </a:ext>
              </a:extLst>
            </p:cNvPr>
            <p:cNvGrpSpPr/>
            <p:nvPr/>
          </p:nvGrpSpPr>
          <p:grpSpPr>
            <a:xfrm>
              <a:off x="2631317" y="4404885"/>
              <a:ext cx="546708" cy="109728"/>
              <a:chOff x="2640801" y="646520"/>
              <a:chExt cx="546708" cy="109728"/>
            </a:xfrm>
          </p:grpSpPr>
          <p:sp>
            <p:nvSpPr>
              <p:cNvPr id="358" name="5-Point Star 357">
                <a:extLst>
                  <a:ext uri="{FF2B5EF4-FFF2-40B4-BE49-F238E27FC236}">
                    <a16:creationId xmlns:a16="http://schemas.microsoft.com/office/drawing/2014/main" id="{DE9E6CBB-EB26-D9EC-B062-777A5E6910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9" name="5-Point Star 358">
                <a:extLst>
                  <a:ext uri="{FF2B5EF4-FFF2-40B4-BE49-F238E27FC236}">
                    <a16:creationId xmlns:a16="http://schemas.microsoft.com/office/drawing/2014/main" id="{6159AF0C-141A-2BF0-6EEF-F8D343DB94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0" name="5-Point Star 359">
                <a:extLst>
                  <a:ext uri="{FF2B5EF4-FFF2-40B4-BE49-F238E27FC236}">
                    <a16:creationId xmlns:a16="http://schemas.microsoft.com/office/drawing/2014/main" id="{C3B034DC-2A99-CF16-81C5-C00147E930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1" name="5-Point Star 360">
                <a:extLst>
                  <a:ext uri="{FF2B5EF4-FFF2-40B4-BE49-F238E27FC236}">
                    <a16:creationId xmlns:a16="http://schemas.microsoft.com/office/drawing/2014/main" id="{B32036F5-4998-6C3A-1ECD-C3B582AAB9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2" name="5-Point Star 361">
                <a:extLst>
                  <a:ext uri="{FF2B5EF4-FFF2-40B4-BE49-F238E27FC236}">
                    <a16:creationId xmlns:a16="http://schemas.microsoft.com/office/drawing/2014/main" id="{06B85F0C-396C-B4EA-0DAE-1B6A1BA45A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5F7FDE71-8D97-9A66-1874-21A571674DAB}"/>
              </a:ext>
            </a:extLst>
          </p:cNvPr>
          <p:cNvGrpSpPr/>
          <p:nvPr/>
        </p:nvGrpSpPr>
        <p:grpSpPr>
          <a:xfrm>
            <a:off x="2571309" y="2927211"/>
            <a:ext cx="664632" cy="822960"/>
            <a:chOff x="2571309" y="2927211"/>
            <a:chExt cx="664632" cy="822960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B085740-B11E-5605-98F3-0B47DACE8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2927211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B58FD20C-497E-B516-61C9-DD8F2FF70D72}"/>
                </a:ext>
              </a:extLst>
            </p:cNvPr>
            <p:cNvGrpSpPr/>
            <p:nvPr/>
          </p:nvGrpSpPr>
          <p:grpSpPr>
            <a:xfrm>
              <a:off x="2631317" y="3110096"/>
              <a:ext cx="546708" cy="109728"/>
              <a:chOff x="2640801" y="646520"/>
              <a:chExt cx="546708" cy="109728"/>
            </a:xfrm>
          </p:grpSpPr>
          <p:sp>
            <p:nvSpPr>
              <p:cNvPr id="341" name="5-Point Star 340">
                <a:extLst>
                  <a:ext uri="{FF2B5EF4-FFF2-40B4-BE49-F238E27FC236}">
                    <a16:creationId xmlns:a16="http://schemas.microsoft.com/office/drawing/2014/main" id="{18D3A64B-D15E-EF62-AFDA-3D1A06D508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5-Point Star 341">
                <a:extLst>
                  <a:ext uri="{FF2B5EF4-FFF2-40B4-BE49-F238E27FC236}">
                    <a16:creationId xmlns:a16="http://schemas.microsoft.com/office/drawing/2014/main" id="{29F8DE78-DBC3-A29D-44B3-BAA427214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5-Point Star 342">
                <a:extLst>
                  <a:ext uri="{FF2B5EF4-FFF2-40B4-BE49-F238E27FC236}">
                    <a16:creationId xmlns:a16="http://schemas.microsoft.com/office/drawing/2014/main" id="{01D2042B-28BB-AB3E-9A29-6965DD88BA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5-Point Star 343">
                <a:extLst>
                  <a:ext uri="{FF2B5EF4-FFF2-40B4-BE49-F238E27FC236}">
                    <a16:creationId xmlns:a16="http://schemas.microsoft.com/office/drawing/2014/main" id="{B903E473-4407-ACCB-406A-3BC62B91E5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5" name="5-Point Star 344">
                <a:extLst>
                  <a:ext uri="{FF2B5EF4-FFF2-40B4-BE49-F238E27FC236}">
                    <a16:creationId xmlns:a16="http://schemas.microsoft.com/office/drawing/2014/main" id="{4337B670-F286-FFB8-705D-46AEC6F1C9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3D096136-A9EC-181C-C81A-C79359F1B7A2}"/>
              </a:ext>
            </a:extLst>
          </p:cNvPr>
          <p:cNvGrpSpPr/>
          <p:nvPr/>
        </p:nvGrpSpPr>
        <p:grpSpPr>
          <a:xfrm>
            <a:off x="2575861" y="5528959"/>
            <a:ext cx="664632" cy="822960"/>
            <a:chOff x="2575861" y="5528959"/>
            <a:chExt cx="664632" cy="822960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7DD022FA-8EEC-E227-6CA4-4BB0207A7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5861" y="5528959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1204F59F-C9C4-4CD1-12DC-91375C2D1DCA}"/>
                </a:ext>
              </a:extLst>
            </p:cNvPr>
            <p:cNvGrpSpPr/>
            <p:nvPr/>
          </p:nvGrpSpPr>
          <p:grpSpPr>
            <a:xfrm>
              <a:off x="2635869" y="5711844"/>
              <a:ext cx="546708" cy="109728"/>
              <a:chOff x="2640801" y="646520"/>
              <a:chExt cx="546708" cy="109728"/>
            </a:xfrm>
          </p:grpSpPr>
          <p:sp>
            <p:nvSpPr>
              <p:cNvPr id="324" name="5-Point Star 323">
                <a:extLst>
                  <a:ext uri="{FF2B5EF4-FFF2-40B4-BE49-F238E27FC236}">
                    <a16:creationId xmlns:a16="http://schemas.microsoft.com/office/drawing/2014/main" id="{494999CA-3E28-BA93-C5A0-1266A835BB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5-Point Star 324">
                <a:extLst>
                  <a:ext uri="{FF2B5EF4-FFF2-40B4-BE49-F238E27FC236}">
                    <a16:creationId xmlns:a16="http://schemas.microsoft.com/office/drawing/2014/main" id="{CB2FB2F7-A38F-137C-E1F2-09167A19DC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5-Point Star 325">
                <a:extLst>
                  <a:ext uri="{FF2B5EF4-FFF2-40B4-BE49-F238E27FC236}">
                    <a16:creationId xmlns:a16="http://schemas.microsoft.com/office/drawing/2014/main" id="{1E40817C-F3BB-411B-19E0-E1644F9C3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7" name="5-Point Star 326">
                <a:extLst>
                  <a:ext uri="{FF2B5EF4-FFF2-40B4-BE49-F238E27FC236}">
                    <a16:creationId xmlns:a16="http://schemas.microsoft.com/office/drawing/2014/main" id="{D18B3B16-36BB-9C58-3E8B-5D6E2EB0E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8" name="5-Point Star 327">
                <a:extLst>
                  <a:ext uri="{FF2B5EF4-FFF2-40B4-BE49-F238E27FC236}">
                    <a16:creationId xmlns:a16="http://schemas.microsoft.com/office/drawing/2014/main" id="{9D287BB0-0478-EB33-5D67-7B77AA984B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0025444A-385F-5B2D-CE15-903940680777}"/>
              </a:ext>
            </a:extLst>
          </p:cNvPr>
          <p:cNvGrpSpPr/>
          <p:nvPr/>
        </p:nvGrpSpPr>
        <p:grpSpPr>
          <a:xfrm>
            <a:off x="2586959" y="1632489"/>
            <a:ext cx="664632" cy="822960"/>
            <a:chOff x="2586959" y="1632489"/>
            <a:chExt cx="664632" cy="822960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AE5C405B-4DED-D612-A51F-EA08F27AC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6959" y="1632489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C58564EB-E412-91AB-A07E-165546C2F437}"/>
                </a:ext>
              </a:extLst>
            </p:cNvPr>
            <p:cNvGrpSpPr/>
            <p:nvPr/>
          </p:nvGrpSpPr>
          <p:grpSpPr>
            <a:xfrm>
              <a:off x="2640044" y="1815374"/>
              <a:ext cx="553631" cy="431233"/>
              <a:chOff x="2633878" y="646520"/>
              <a:chExt cx="553631" cy="431233"/>
            </a:xfrm>
          </p:grpSpPr>
          <p:sp>
            <p:nvSpPr>
              <p:cNvPr id="307" name="5-Point Star 306">
                <a:extLst>
                  <a:ext uri="{FF2B5EF4-FFF2-40B4-BE49-F238E27FC236}">
                    <a16:creationId xmlns:a16="http://schemas.microsoft.com/office/drawing/2014/main" id="{30D0FA8D-57F0-420F-BC84-9F773D6DE3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8" name="5-Point Star 307">
                <a:extLst>
                  <a:ext uri="{FF2B5EF4-FFF2-40B4-BE49-F238E27FC236}">
                    <a16:creationId xmlns:a16="http://schemas.microsoft.com/office/drawing/2014/main" id="{7A143850-3CE0-2FA1-1C08-7134999BCB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9" name="5-Point Star 308">
                <a:extLst>
                  <a:ext uri="{FF2B5EF4-FFF2-40B4-BE49-F238E27FC236}">
                    <a16:creationId xmlns:a16="http://schemas.microsoft.com/office/drawing/2014/main" id="{EC02E271-F521-50E6-74D3-26EDB8B996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0" name="5-Point Star 309">
                <a:extLst>
                  <a:ext uri="{FF2B5EF4-FFF2-40B4-BE49-F238E27FC236}">
                    <a16:creationId xmlns:a16="http://schemas.microsoft.com/office/drawing/2014/main" id="{5D1C6E93-D1D6-9D19-253E-2A155E1054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1" name="5-Point Star 310">
                <a:extLst>
                  <a:ext uri="{FF2B5EF4-FFF2-40B4-BE49-F238E27FC236}">
                    <a16:creationId xmlns:a16="http://schemas.microsoft.com/office/drawing/2014/main" id="{57B1CED6-49D3-5906-07A3-C9A93ACD3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2" name="5-Point Star 311">
                <a:extLst>
                  <a:ext uri="{FF2B5EF4-FFF2-40B4-BE49-F238E27FC236}">
                    <a16:creationId xmlns:a16="http://schemas.microsoft.com/office/drawing/2014/main" id="{0E223C24-DA41-24F5-84D6-3BC4E632C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3" name="5-Point Star 312">
                <a:extLst>
                  <a:ext uri="{FF2B5EF4-FFF2-40B4-BE49-F238E27FC236}">
                    <a16:creationId xmlns:a16="http://schemas.microsoft.com/office/drawing/2014/main" id="{312090F0-F711-823E-EEE6-744D26DD6D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4" name="5-Point Star 313">
                <a:extLst>
                  <a:ext uri="{FF2B5EF4-FFF2-40B4-BE49-F238E27FC236}">
                    <a16:creationId xmlns:a16="http://schemas.microsoft.com/office/drawing/2014/main" id="{82EC701A-7E8D-5D17-29DB-87F1D6B249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5" name="5-Point Star 314">
                <a:extLst>
                  <a:ext uri="{FF2B5EF4-FFF2-40B4-BE49-F238E27FC236}">
                    <a16:creationId xmlns:a16="http://schemas.microsoft.com/office/drawing/2014/main" id="{47FDE13C-BA99-5FBF-C390-FAD03EB819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6" name="5-Point Star 315">
                <a:extLst>
                  <a:ext uri="{FF2B5EF4-FFF2-40B4-BE49-F238E27FC236}">
                    <a16:creationId xmlns:a16="http://schemas.microsoft.com/office/drawing/2014/main" id="{97613C9C-9421-68F3-19A9-7DB5E0DD9C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5-Point Star 316">
                <a:extLst>
                  <a:ext uri="{FF2B5EF4-FFF2-40B4-BE49-F238E27FC236}">
                    <a16:creationId xmlns:a16="http://schemas.microsoft.com/office/drawing/2014/main" id="{17DD3CAD-A0C7-235D-4A49-F12C7B03D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5-Point Star 317">
                <a:extLst>
                  <a:ext uri="{FF2B5EF4-FFF2-40B4-BE49-F238E27FC236}">
                    <a16:creationId xmlns:a16="http://schemas.microsoft.com/office/drawing/2014/main" id="{C2A3792B-3EE1-BF9A-BA41-7E8CEB0CB6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9" name="5-Point Star 318">
                <a:extLst>
                  <a:ext uri="{FF2B5EF4-FFF2-40B4-BE49-F238E27FC236}">
                    <a16:creationId xmlns:a16="http://schemas.microsoft.com/office/drawing/2014/main" id="{5505466D-0856-E9D0-D747-D4667EDE74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0" name="5-Point Star 319">
                <a:extLst>
                  <a:ext uri="{FF2B5EF4-FFF2-40B4-BE49-F238E27FC236}">
                    <a16:creationId xmlns:a16="http://schemas.microsoft.com/office/drawing/2014/main" id="{8A885502-5784-F0ED-F604-C63EC9E0EA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5-Point Star 320">
                <a:extLst>
                  <a:ext uri="{FF2B5EF4-FFF2-40B4-BE49-F238E27FC236}">
                    <a16:creationId xmlns:a16="http://schemas.microsoft.com/office/drawing/2014/main" id="{03620EB0-1B90-F5D0-6D28-8B4B6BDD2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58348E6-C9CE-CA4A-89A8-7484B811AF1B}"/>
              </a:ext>
            </a:extLst>
          </p:cNvPr>
          <p:cNvGrpSpPr/>
          <p:nvPr/>
        </p:nvGrpSpPr>
        <p:grpSpPr>
          <a:xfrm>
            <a:off x="2580793" y="334428"/>
            <a:ext cx="664632" cy="822960"/>
            <a:chOff x="2580793" y="334428"/>
            <a:chExt cx="664632" cy="822960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54277C0-6921-B8EA-E5EF-9FD0764DD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334428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155EBD8E-ACD3-5EF9-91F6-26C954835E00}"/>
                </a:ext>
              </a:extLst>
            </p:cNvPr>
            <p:cNvGrpSpPr/>
            <p:nvPr/>
          </p:nvGrpSpPr>
          <p:grpSpPr>
            <a:xfrm>
              <a:off x="2633878" y="517313"/>
              <a:ext cx="553631" cy="431233"/>
              <a:chOff x="2633878" y="646520"/>
              <a:chExt cx="553631" cy="431233"/>
            </a:xfrm>
          </p:grpSpPr>
          <p:sp>
            <p:nvSpPr>
              <p:cNvPr id="290" name="5-Point Star 289">
                <a:extLst>
                  <a:ext uri="{FF2B5EF4-FFF2-40B4-BE49-F238E27FC236}">
                    <a16:creationId xmlns:a16="http://schemas.microsoft.com/office/drawing/2014/main" id="{E723FF53-2673-FC91-F96D-AB7E4B2796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1" name="5-Point Star 290">
                <a:extLst>
                  <a:ext uri="{FF2B5EF4-FFF2-40B4-BE49-F238E27FC236}">
                    <a16:creationId xmlns:a16="http://schemas.microsoft.com/office/drawing/2014/main" id="{B9626CA3-E235-3275-DF6F-E684E18FEC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5-Point Star 291">
                <a:extLst>
                  <a:ext uri="{FF2B5EF4-FFF2-40B4-BE49-F238E27FC236}">
                    <a16:creationId xmlns:a16="http://schemas.microsoft.com/office/drawing/2014/main" id="{45609AA1-62E7-8D25-E41E-1A3EBB88BA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5-Point Star 292">
                <a:extLst>
                  <a:ext uri="{FF2B5EF4-FFF2-40B4-BE49-F238E27FC236}">
                    <a16:creationId xmlns:a16="http://schemas.microsoft.com/office/drawing/2014/main" id="{834C56BD-01D1-3DD1-C4DB-7A800D8F4C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5-Point Star 293">
                <a:extLst>
                  <a:ext uri="{FF2B5EF4-FFF2-40B4-BE49-F238E27FC236}">
                    <a16:creationId xmlns:a16="http://schemas.microsoft.com/office/drawing/2014/main" id="{21260824-6EC0-5AB5-9814-5D0C4DAF13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5" name="5-Point Star 294">
                <a:extLst>
                  <a:ext uri="{FF2B5EF4-FFF2-40B4-BE49-F238E27FC236}">
                    <a16:creationId xmlns:a16="http://schemas.microsoft.com/office/drawing/2014/main" id="{C81FADC9-FDE4-44CC-41BD-DBACA0CB52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5-Point Star 295">
                <a:extLst>
                  <a:ext uri="{FF2B5EF4-FFF2-40B4-BE49-F238E27FC236}">
                    <a16:creationId xmlns:a16="http://schemas.microsoft.com/office/drawing/2014/main" id="{9CEB00F3-6385-5B68-8B13-629761B405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5-Point Star 296">
                <a:extLst>
                  <a:ext uri="{FF2B5EF4-FFF2-40B4-BE49-F238E27FC236}">
                    <a16:creationId xmlns:a16="http://schemas.microsoft.com/office/drawing/2014/main" id="{2469B175-8741-92E6-BBDC-89574EE4A7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8" name="5-Point Star 297">
                <a:extLst>
                  <a:ext uri="{FF2B5EF4-FFF2-40B4-BE49-F238E27FC236}">
                    <a16:creationId xmlns:a16="http://schemas.microsoft.com/office/drawing/2014/main" id="{EFCCD277-D6F7-79EA-AE90-963746923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9" name="5-Point Star 298">
                <a:extLst>
                  <a:ext uri="{FF2B5EF4-FFF2-40B4-BE49-F238E27FC236}">
                    <a16:creationId xmlns:a16="http://schemas.microsoft.com/office/drawing/2014/main" id="{4BD0794B-97F4-9FC2-ED74-1A79E6E176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5-Point Star 299">
                <a:extLst>
                  <a:ext uri="{FF2B5EF4-FFF2-40B4-BE49-F238E27FC236}">
                    <a16:creationId xmlns:a16="http://schemas.microsoft.com/office/drawing/2014/main" id="{1EC71112-1457-941D-0839-638BBB0F95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1" name="5-Point Star 300">
                <a:extLst>
                  <a:ext uri="{FF2B5EF4-FFF2-40B4-BE49-F238E27FC236}">
                    <a16:creationId xmlns:a16="http://schemas.microsoft.com/office/drawing/2014/main" id="{CF75AE61-5088-5A5F-3440-C8050B748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2" name="5-Point Star 301">
                <a:extLst>
                  <a:ext uri="{FF2B5EF4-FFF2-40B4-BE49-F238E27FC236}">
                    <a16:creationId xmlns:a16="http://schemas.microsoft.com/office/drawing/2014/main" id="{7FC2D1CB-C411-C2AB-A5A8-9ADA33F3EF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5-Point Star 302">
                <a:extLst>
                  <a:ext uri="{FF2B5EF4-FFF2-40B4-BE49-F238E27FC236}">
                    <a16:creationId xmlns:a16="http://schemas.microsoft.com/office/drawing/2014/main" id="{9F1A80F3-5292-ED4C-D535-7F8A52FA10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5-Point Star 303">
                <a:extLst>
                  <a:ext uri="{FF2B5EF4-FFF2-40B4-BE49-F238E27FC236}">
                    <a16:creationId xmlns:a16="http://schemas.microsoft.com/office/drawing/2014/main" id="{81D73FAF-13B2-BA86-D33D-B5525B37CB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09E48155-3379-4F63-F676-F34BBA65ACC2}"/>
              </a:ext>
            </a:extLst>
          </p:cNvPr>
          <p:cNvGrpSpPr/>
          <p:nvPr/>
        </p:nvGrpSpPr>
        <p:grpSpPr>
          <a:xfrm>
            <a:off x="3838557" y="1632489"/>
            <a:ext cx="664632" cy="822960"/>
            <a:chOff x="3838557" y="1632489"/>
            <a:chExt cx="664632" cy="822960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87DBDFB-EDC1-0318-2EB5-A948CA13B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8557" y="1632489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F184B3DD-0E22-6346-26A6-FECCBC0FC546}"/>
                </a:ext>
              </a:extLst>
            </p:cNvPr>
            <p:cNvGrpSpPr/>
            <p:nvPr/>
          </p:nvGrpSpPr>
          <p:grpSpPr>
            <a:xfrm>
              <a:off x="3900980" y="1815374"/>
              <a:ext cx="546708" cy="270164"/>
              <a:chOff x="2640801" y="646520"/>
              <a:chExt cx="546708" cy="270164"/>
            </a:xfrm>
          </p:grpSpPr>
          <p:sp>
            <p:nvSpPr>
              <p:cNvPr id="398" name="5-Point Star 397">
                <a:extLst>
                  <a:ext uri="{FF2B5EF4-FFF2-40B4-BE49-F238E27FC236}">
                    <a16:creationId xmlns:a16="http://schemas.microsoft.com/office/drawing/2014/main" id="{FDAFF876-93BE-9A6C-F369-14342B833C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9" name="5-Point Star 398">
                <a:extLst>
                  <a:ext uri="{FF2B5EF4-FFF2-40B4-BE49-F238E27FC236}">
                    <a16:creationId xmlns:a16="http://schemas.microsoft.com/office/drawing/2014/main" id="{36E89E14-511F-EA03-B140-322ED0CC61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0" name="5-Point Star 399">
                <a:extLst>
                  <a:ext uri="{FF2B5EF4-FFF2-40B4-BE49-F238E27FC236}">
                    <a16:creationId xmlns:a16="http://schemas.microsoft.com/office/drawing/2014/main" id="{1569D37D-4B2C-7FC8-A389-E78F06E181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1" name="5-Point Star 400">
                <a:extLst>
                  <a:ext uri="{FF2B5EF4-FFF2-40B4-BE49-F238E27FC236}">
                    <a16:creationId xmlns:a16="http://schemas.microsoft.com/office/drawing/2014/main" id="{7BA20121-6C50-ED76-BAC4-DEC7C2578E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2" name="5-Point Star 401">
                <a:extLst>
                  <a:ext uri="{FF2B5EF4-FFF2-40B4-BE49-F238E27FC236}">
                    <a16:creationId xmlns:a16="http://schemas.microsoft.com/office/drawing/2014/main" id="{D77FE34F-01F3-41E8-649A-D7968649B1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3" name="5-Point Star 402">
                <a:extLst>
                  <a:ext uri="{FF2B5EF4-FFF2-40B4-BE49-F238E27FC236}">
                    <a16:creationId xmlns:a16="http://schemas.microsoft.com/office/drawing/2014/main" id="{B52091B5-D3EF-897B-8F0F-FE3D3D47B8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4" name="5-Point Star 403">
                <a:extLst>
                  <a:ext uri="{FF2B5EF4-FFF2-40B4-BE49-F238E27FC236}">
                    <a16:creationId xmlns:a16="http://schemas.microsoft.com/office/drawing/2014/main" id="{42F80E02-DBA5-88E4-C590-F2A6B6838B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5" name="5-Point Star 404">
                <a:extLst>
                  <a:ext uri="{FF2B5EF4-FFF2-40B4-BE49-F238E27FC236}">
                    <a16:creationId xmlns:a16="http://schemas.microsoft.com/office/drawing/2014/main" id="{A4A3539D-05DE-9352-92D4-535F8C810B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6" name="5-Point Star 405">
                <a:extLst>
                  <a:ext uri="{FF2B5EF4-FFF2-40B4-BE49-F238E27FC236}">
                    <a16:creationId xmlns:a16="http://schemas.microsoft.com/office/drawing/2014/main" id="{36559448-452F-84D5-B2AD-8EB3136BB1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7" name="5-Point Star 406">
                <a:extLst>
                  <a:ext uri="{FF2B5EF4-FFF2-40B4-BE49-F238E27FC236}">
                    <a16:creationId xmlns:a16="http://schemas.microsoft.com/office/drawing/2014/main" id="{26D28CA3-32A9-75F5-4E3C-359AE1FCE2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BD06470C-FA62-0B45-889E-7327220B6310}"/>
              </a:ext>
            </a:extLst>
          </p:cNvPr>
          <p:cNvGrpSpPr/>
          <p:nvPr/>
        </p:nvGrpSpPr>
        <p:grpSpPr>
          <a:xfrm>
            <a:off x="3832391" y="334428"/>
            <a:ext cx="664632" cy="822960"/>
            <a:chOff x="3832391" y="334428"/>
            <a:chExt cx="664632" cy="822960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21EC2981-7FDD-2B5C-3B59-02998A1A4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334428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24F981C9-964C-762B-06B1-A6827AA6C478}"/>
                </a:ext>
              </a:extLst>
            </p:cNvPr>
            <p:cNvGrpSpPr/>
            <p:nvPr/>
          </p:nvGrpSpPr>
          <p:grpSpPr>
            <a:xfrm>
              <a:off x="3894814" y="517313"/>
              <a:ext cx="546708" cy="270164"/>
              <a:chOff x="2640801" y="646520"/>
              <a:chExt cx="546708" cy="270164"/>
            </a:xfrm>
          </p:grpSpPr>
          <p:sp>
            <p:nvSpPr>
              <p:cNvPr id="381" name="5-Point Star 380">
                <a:extLst>
                  <a:ext uri="{FF2B5EF4-FFF2-40B4-BE49-F238E27FC236}">
                    <a16:creationId xmlns:a16="http://schemas.microsoft.com/office/drawing/2014/main" id="{77755895-6CF0-AFFA-FD71-6CC292782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2" name="5-Point Star 381">
                <a:extLst>
                  <a:ext uri="{FF2B5EF4-FFF2-40B4-BE49-F238E27FC236}">
                    <a16:creationId xmlns:a16="http://schemas.microsoft.com/office/drawing/2014/main" id="{D9CDF270-D5A1-43E5-BEF7-4D1E32320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3" name="5-Point Star 382">
                <a:extLst>
                  <a:ext uri="{FF2B5EF4-FFF2-40B4-BE49-F238E27FC236}">
                    <a16:creationId xmlns:a16="http://schemas.microsoft.com/office/drawing/2014/main" id="{8E43DB55-60BD-9F50-8674-62EFE6FAAC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5-Point Star 383">
                <a:extLst>
                  <a:ext uri="{FF2B5EF4-FFF2-40B4-BE49-F238E27FC236}">
                    <a16:creationId xmlns:a16="http://schemas.microsoft.com/office/drawing/2014/main" id="{C9754EB1-C6DF-4757-57E1-9797E9FB63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5-Point Star 384">
                <a:extLst>
                  <a:ext uri="{FF2B5EF4-FFF2-40B4-BE49-F238E27FC236}">
                    <a16:creationId xmlns:a16="http://schemas.microsoft.com/office/drawing/2014/main" id="{7D70DE46-5358-1F7D-B6AC-6E6D692BFC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6" name="5-Point Star 385">
                <a:extLst>
                  <a:ext uri="{FF2B5EF4-FFF2-40B4-BE49-F238E27FC236}">
                    <a16:creationId xmlns:a16="http://schemas.microsoft.com/office/drawing/2014/main" id="{369B4D0B-D16C-B1BA-3B43-5147925AD3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5-Point Star 386">
                <a:extLst>
                  <a:ext uri="{FF2B5EF4-FFF2-40B4-BE49-F238E27FC236}">
                    <a16:creationId xmlns:a16="http://schemas.microsoft.com/office/drawing/2014/main" id="{A1968453-7000-8885-A285-0ADA64CAD8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5-Point Star 387">
                <a:extLst>
                  <a:ext uri="{FF2B5EF4-FFF2-40B4-BE49-F238E27FC236}">
                    <a16:creationId xmlns:a16="http://schemas.microsoft.com/office/drawing/2014/main" id="{6104AB34-A398-2B20-823A-BB3E8DCCF3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9" name="5-Point Star 388">
                <a:extLst>
                  <a:ext uri="{FF2B5EF4-FFF2-40B4-BE49-F238E27FC236}">
                    <a16:creationId xmlns:a16="http://schemas.microsoft.com/office/drawing/2014/main" id="{9B2F601E-E3D3-1517-FC1B-AE86C57D0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0" name="5-Point Star 389">
                <a:extLst>
                  <a:ext uri="{FF2B5EF4-FFF2-40B4-BE49-F238E27FC236}">
                    <a16:creationId xmlns:a16="http://schemas.microsoft.com/office/drawing/2014/main" id="{E7990193-8BE0-70AA-D0D8-B86255BF35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F8558D3-B84D-1F4D-2E21-57F1487AF073}"/>
              </a:ext>
            </a:extLst>
          </p:cNvPr>
          <p:cNvGrpSpPr/>
          <p:nvPr/>
        </p:nvGrpSpPr>
        <p:grpSpPr>
          <a:xfrm>
            <a:off x="3822907" y="4222000"/>
            <a:ext cx="664632" cy="822960"/>
            <a:chOff x="3822907" y="4222000"/>
            <a:chExt cx="664632" cy="822960"/>
          </a:xfrm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5CC1ABCC-27DA-C111-3BFF-23BB710CC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4222000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1D85A083-88BE-B42F-D357-7F8BD62934E9}"/>
                </a:ext>
              </a:extLst>
            </p:cNvPr>
            <p:cNvGrpSpPr/>
            <p:nvPr/>
          </p:nvGrpSpPr>
          <p:grpSpPr>
            <a:xfrm>
              <a:off x="3878407" y="4404885"/>
              <a:ext cx="553631" cy="431233"/>
              <a:chOff x="3878407" y="4404885"/>
              <a:chExt cx="553631" cy="431233"/>
            </a:xfrm>
          </p:grpSpPr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9F62DAF2-99AF-7C11-D847-11182C84400A}"/>
                  </a:ext>
                </a:extLst>
              </p:cNvPr>
              <p:cNvGrpSpPr/>
              <p:nvPr/>
            </p:nvGrpSpPr>
            <p:grpSpPr>
              <a:xfrm>
                <a:off x="3885330" y="4404885"/>
                <a:ext cx="546708" cy="270164"/>
                <a:chOff x="2640801" y="646520"/>
                <a:chExt cx="546708" cy="270164"/>
              </a:xfrm>
            </p:grpSpPr>
            <p:sp>
              <p:nvSpPr>
                <p:cNvPr id="449" name="5-Point Star 448">
                  <a:extLst>
                    <a:ext uri="{FF2B5EF4-FFF2-40B4-BE49-F238E27FC236}">
                      <a16:creationId xmlns:a16="http://schemas.microsoft.com/office/drawing/2014/main" id="{5D041603-5768-CE64-5E78-74467943F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0" name="5-Point Star 449">
                  <a:extLst>
                    <a:ext uri="{FF2B5EF4-FFF2-40B4-BE49-F238E27FC236}">
                      <a16:creationId xmlns:a16="http://schemas.microsoft.com/office/drawing/2014/main" id="{9D707231-D59A-F0B0-DC3B-2C5116D7A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1" name="5-Point Star 450">
                  <a:extLst>
                    <a:ext uri="{FF2B5EF4-FFF2-40B4-BE49-F238E27FC236}">
                      <a16:creationId xmlns:a16="http://schemas.microsoft.com/office/drawing/2014/main" id="{61D54131-611E-9460-884B-A06D5E6589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2" name="5-Point Star 451">
                  <a:extLst>
                    <a:ext uri="{FF2B5EF4-FFF2-40B4-BE49-F238E27FC236}">
                      <a16:creationId xmlns:a16="http://schemas.microsoft.com/office/drawing/2014/main" id="{FB25AB42-DFBA-3513-D1EF-C160ABAAB5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3" name="5-Point Star 452">
                  <a:extLst>
                    <a:ext uri="{FF2B5EF4-FFF2-40B4-BE49-F238E27FC236}">
                      <a16:creationId xmlns:a16="http://schemas.microsoft.com/office/drawing/2014/main" id="{34CB794A-D216-3D3F-CE25-708A7D842A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4" name="5-Point Star 453">
                  <a:extLst>
                    <a:ext uri="{FF2B5EF4-FFF2-40B4-BE49-F238E27FC236}">
                      <a16:creationId xmlns:a16="http://schemas.microsoft.com/office/drawing/2014/main" id="{C7C2D9F5-C5CE-1C50-BABC-FC026E498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5" name="5-Point Star 454">
                  <a:extLst>
                    <a:ext uri="{FF2B5EF4-FFF2-40B4-BE49-F238E27FC236}">
                      <a16:creationId xmlns:a16="http://schemas.microsoft.com/office/drawing/2014/main" id="{F538E123-1FC0-0125-5AFA-EEC41716EC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6" name="5-Point Star 455">
                  <a:extLst>
                    <a:ext uri="{FF2B5EF4-FFF2-40B4-BE49-F238E27FC236}">
                      <a16:creationId xmlns:a16="http://schemas.microsoft.com/office/drawing/2014/main" id="{DDD04433-C7CD-78F1-8F09-2153F04C1F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7" name="5-Point Star 456">
                  <a:extLst>
                    <a:ext uri="{FF2B5EF4-FFF2-40B4-BE49-F238E27FC236}">
                      <a16:creationId xmlns:a16="http://schemas.microsoft.com/office/drawing/2014/main" id="{5AC99F1B-9EC0-5AEF-64D4-ABC077E14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8" name="5-Point Star 457">
                  <a:extLst>
                    <a:ext uri="{FF2B5EF4-FFF2-40B4-BE49-F238E27FC236}">
                      <a16:creationId xmlns:a16="http://schemas.microsoft.com/office/drawing/2014/main" id="{E4485483-D405-3F71-E0FC-79680062FA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4" name="5-Point Star 463">
                <a:extLst>
                  <a:ext uri="{FF2B5EF4-FFF2-40B4-BE49-F238E27FC236}">
                    <a16:creationId xmlns:a16="http://schemas.microsoft.com/office/drawing/2014/main" id="{FA4B9340-37D7-BDA0-B0E2-75CED6217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8407" y="472639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5-Point Star 464">
                <a:extLst>
                  <a:ext uri="{FF2B5EF4-FFF2-40B4-BE49-F238E27FC236}">
                    <a16:creationId xmlns:a16="http://schemas.microsoft.com/office/drawing/2014/main" id="{5561891B-21F3-0989-F21D-532AD9FAFB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7630" y="472639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0D8D2379-AED7-EBFB-9888-FCBD6AA93402}"/>
              </a:ext>
            </a:extLst>
          </p:cNvPr>
          <p:cNvGrpSpPr/>
          <p:nvPr/>
        </p:nvGrpSpPr>
        <p:grpSpPr>
          <a:xfrm>
            <a:off x="3822907" y="2927211"/>
            <a:ext cx="664632" cy="822960"/>
            <a:chOff x="3822907" y="2927211"/>
            <a:chExt cx="664632" cy="822960"/>
          </a:xfrm>
        </p:grpSpPr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46AB69F6-45EE-69C6-065A-78A35417A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2927211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E7AAD745-713A-7184-0E02-8F6C9A641D46}"/>
                </a:ext>
              </a:extLst>
            </p:cNvPr>
            <p:cNvGrpSpPr/>
            <p:nvPr/>
          </p:nvGrpSpPr>
          <p:grpSpPr>
            <a:xfrm>
              <a:off x="3878407" y="3110096"/>
              <a:ext cx="553631" cy="431233"/>
              <a:chOff x="3878407" y="3110096"/>
              <a:chExt cx="553631" cy="431233"/>
            </a:xfrm>
          </p:grpSpPr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07D94E97-57B4-EFB4-E5A3-02576C6597C7}"/>
                  </a:ext>
                </a:extLst>
              </p:cNvPr>
              <p:cNvGrpSpPr/>
              <p:nvPr/>
            </p:nvGrpSpPr>
            <p:grpSpPr>
              <a:xfrm>
                <a:off x="3885330" y="3110096"/>
                <a:ext cx="546708" cy="270164"/>
                <a:chOff x="2640801" y="646520"/>
                <a:chExt cx="546708" cy="270164"/>
              </a:xfrm>
            </p:grpSpPr>
            <p:sp>
              <p:nvSpPr>
                <p:cNvPr id="432" name="5-Point Star 431">
                  <a:extLst>
                    <a:ext uri="{FF2B5EF4-FFF2-40B4-BE49-F238E27FC236}">
                      <a16:creationId xmlns:a16="http://schemas.microsoft.com/office/drawing/2014/main" id="{B83F1D57-F14C-40F4-EA48-4EF597BBA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3" name="5-Point Star 432">
                  <a:extLst>
                    <a:ext uri="{FF2B5EF4-FFF2-40B4-BE49-F238E27FC236}">
                      <a16:creationId xmlns:a16="http://schemas.microsoft.com/office/drawing/2014/main" id="{F06C7D02-7CF9-C79F-8169-88C87F735B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4" name="5-Point Star 433">
                  <a:extLst>
                    <a:ext uri="{FF2B5EF4-FFF2-40B4-BE49-F238E27FC236}">
                      <a16:creationId xmlns:a16="http://schemas.microsoft.com/office/drawing/2014/main" id="{1A29CF7E-29C9-70AA-42E2-238C0C4963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5" name="5-Point Star 434">
                  <a:extLst>
                    <a:ext uri="{FF2B5EF4-FFF2-40B4-BE49-F238E27FC236}">
                      <a16:creationId xmlns:a16="http://schemas.microsoft.com/office/drawing/2014/main" id="{00A98EA5-C4A6-FD60-EE93-65ECA3B472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6" name="5-Point Star 435">
                  <a:extLst>
                    <a:ext uri="{FF2B5EF4-FFF2-40B4-BE49-F238E27FC236}">
                      <a16:creationId xmlns:a16="http://schemas.microsoft.com/office/drawing/2014/main" id="{275700D7-6B4F-2859-9CB4-9874511D4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7" name="5-Point Star 436">
                  <a:extLst>
                    <a:ext uri="{FF2B5EF4-FFF2-40B4-BE49-F238E27FC236}">
                      <a16:creationId xmlns:a16="http://schemas.microsoft.com/office/drawing/2014/main" id="{A1CBDECC-D37F-DFBA-2E31-B2330F55B7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8" name="5-Point Star 437">
                  <a:extLst>
                    <a:ext uri="{FF2B5EF4-FFF2-40B4-BE49-F238E27FC236}">
                      <a16:creationId xmlns:a16="http://schemas.microsoft.com/office/drawing/2014/main" id="{B5C5F82D-4822-A154-87AA-33586C75F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9" name="5-Point Star 438">
                  <a:extLst>
                    <a:ext uri="{FF2B5EF4-FFF2-40B4-BE49-F238E27FC236}">
                      <a16:creationId xmlns:a16="http://schemas.microsoft.com/office/drawing/2014/main" id="{33E137AB-5B41-8EF4-6A5D-BC8B423A1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0" name="5-Point Star 439">
                  <a:extLst>
                    <a:ext uri="{FF2B5EF4-FFF2-40B4-BE49-F238E27FC236}">
                      <a16:creationId xmlns:a16="http://schemas.microsoft.com/office/drawing/2014/main" id="{1051AFF2-DE1F-A30C-38E6-225FF0A9BB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1" name="5-Point Star 440">
                  <a:extLst>
                    <a:ext uri="{FF2B5EF4-FFF2-40B4-BE49-F238E27FC236}">
                      <a16:creationId xmlns:a16="http://schemas.microsoft.com/office/drawing/2014/main" id="{17C9A8F6-64EC-35F2-4C60-170B022D3E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6" name="5-Point Star 465">
                <a:extLst>
                  <a:ext uri="{FF2B5EF4-FFF2-40B4-BE49-F238E27FC236}">
                    <a16:creationId xmlns:a16="http://schemas.microsoft.com/office/drawing/2014/main" id="{FC69B897-E84E-5CFD-A167-CCEE9C2920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8407" y="3431601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7" name="5-Point Star 466">
                <a:extLst>
                  <a:ext uri="{FF2B5EF4-FFF2-40B4-BE49-F238E27FC236}">
                    <a16:creationId xmlns:a16="http://schemas.microsoft.com/office/drawing/2014/main" id="{188A6C9D-4C6D-04FD-CDF2-37AEAAEECE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7630" y="3431601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EE618F3F-9570-8EA1-6F02-C76E5B9C2AA8}"/>
              </a:ext>
            </a:extLst>
          </p:cNvPr>
          <p:cNvGrpSpPr/>
          <p:nvPr/>
        </p:nvGrpSpPr>
        <p:grpSpPr>
          <a:xfrm>
            <a:off x="3827459" y="5528959"/>
            <a:ext cx="664632" cy="822960"/>
            <a:chOff x="3827459" y="5528959"/>
            <a:chExt cx="664632" cy="822960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3CF6FB37-73C7-2BEE-C707-57D639747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7459" y="5528959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13672388-7949-F181-AC0E-B132D7B7D68A}"/>
                </a:ext>
              </a:extLst>
            </p:cNvPr>
            <p:cNvGrpSpPr/>
            <p:nvPr/>
          </p:nvGrpSpPr>
          <p:grpSpPr>
            <a:xfrm>
              <a:off x="3882959" y="5711844"/>
              <a:ext cx="553631" cy="431233"/>
              <a:chOff x="3882959" y="5711844"/>
              <a:chExt cx="553631" cy="431233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61C53BE4-20E0-5329-4091-9EC9F660D840}"/>
                  </a:ext>
                </a:extLst>
              </p:cNvPr>
              <p:cNvGrpSpPr/>
              <p:nvPr/>
            </p:nvGrpSpPr>
            <p:grpSpPr>
              <a:xfrm>
                <a:off x="3889882" y="5711844"/>
                <a:ext cx="546708" cy="270164"/>
                <a:chOff x="2640801" y="646520"/>
                <a:chExt cx="546708" cy="270164"/>
              </a:xfrm>
            </p:grpSpPr>
            <p:sp>
              <p:nvSpPr>
                <p:cNvPr id="415" name="5-Point Star 414">
                  <a:extLst>
                    <a:ext uri="{FF2B5EF4-FFF2-40B4-BE49-F238E27FC236}">
                      <a16:creationId xmlns:a16="http://schemas.microsoft.com/office/drawing/2014/main" id="{D7D39A3F-6F4A-9E97-B964-3100DEBF3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5-Point Star 415">
                  <a:extLst>
                    <a:ext uri="{FF2B5EF4-FFF2-40B4-BE49-F238E27FC236}">
                      <a16:creationId xmlns:a16="http://schemas.microsoft.com/office/drawing/2014/main" id="{0BFDCD43-AA57-6DFA-C21C-6015056160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5-Point Star 416">
                  <a:extLst>
                    <a:ext uri="{FF2B5EF4-FFF2-40B4-BE49-F238E27FC236}">
                      <a16:creationId xmlns:a16="http://schemas.microsoft.com/office/drawing/2014/main" id="{4C1356C5-3506-30B6-848A-9A3A10651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5-Point Star 417">
                  <a:extLst>
                    <a:ext uri="{FF2B5EF4-FFF2-40B4-BE49-F238E27FC236}">
                      <a16:creationId xmlns:a16="http://schemas.microsoft.com/office/drawing/2014/main" id="{993FAAD1-3507-94A1-0DBA-67222CFEB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5-Point Star 418">
                  <a:extLst>
                    <a:ext uri="{FF2B5EF4-FFF2-40B4-BE49-F238E27FC236}">
                      <a16:creationId xmlns:a16="http://schemas.microsoft.com/office/drawing/2014/main" id="{101BB51D-7D67-2ABF-B5AE-352FD51CE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5-Point Star 419">
                  <a:extLst>
                    <a:ext uri="{FF2B5EF4-FFF2-40B4-BE49-F238E27FC236}">
                      <a16:creationId xmlns:a16="http://schemas.microsoft.com/office/drawing/2014/main" id="{0055F6BD-ED68-C48D-AED4-BE74EAB799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5-Point Star 420">
                  <a:extLst>
                    <a:ext uri="{FF2B5EF4-FFF2-40B4-BE49-F238E27FC236}">
                      <a16:creationId xmlns:a16="http://schemas.microsoft.com/office/drawing/2014/main" id="{70657194-AC7A-9574-F78B-D026D0E76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2" name="5-Point Star 421">
                  <a:extLst>
                    <a:ext uri="{FF2B5EF4-FFF2-40B4-BE49-F238E27FC236}">
                      <a16:creationId xmlns:a16="http://schemas.microsoft.com/office/drawing/2014/main" id="{3AEC6CEA-E591-580E-1BFD-3AD4F0E01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3" name="5-Point Star 422">
                  <a:extLst>
                    <a:ext uri="{FF2B5EF4-FFF2-40B4-BE49-F238E27FC236}">
                      <a16:creationId xmlns:a16="http://schemas.microsoft.com/office/drawing/2014/main" id="{6477C622-7840-3C29-16A7-0D0ED56791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5-Point Star 423">
                  <a:extLst>
                    <a:ext uri="{FF2B5EF4-FFF2-40B4-BE49-F238E27FC236}">
                      <a16:creationId xmlns:a16="http://schemas.microsoft.com/office/drawing/2014/main" id="{BDE33900-71D6-69CC-E6CB-E0C1AD708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8" name="5-Point Star 467">
                <a:extLst>
                  <a:ext uri="{FF2B5EF4-FFF2-40B4-BE49-F238E27FC236}">
                    <a16:creationId xmlns:a16="http://schemas.microsoft.com/office/drawing/2014/main" id="{1B4D2291-6997-0199-9057-0A156C4097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2959" y="6033349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9" name="5-Point Star 468">
                <a:extLst>
                  <a:ext uri="{FF2B5EF4-FFF2-40B4-BE49-F238E27FC236}">
                    <a16:creationId xmlns:a16="http://schemas.microsoft.com/office/drawing/2014/main" id="{12649C2E-E963-70FC-6CDC-545F3D54BE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92182" y="6033349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0" name="Audio 59">
            <a:extLst>
              <a:ext uri="{FF2B5EF4-FFF2-40B4-BE49-F238E27FC236}">
                <a16:creationId xmlns:a16="http://schemas.microsoft.com/office/drawing/2014/main" id="{FCF7A19F-F97C-A756-C255-73573DE37C8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360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4845">
        <p159:morph option="byObject"/>
      </p:transition>
    </mc:Choice>
    <mc:Fallback xmlns="">
      <p:transition spd="slow" advTm="548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8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8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47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47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47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  <p:bldLst>
      <p:bldP spid="64" grpId="0" animBg="1"/>
      <p:bldP spid="356" grpId="0" animBg="1"/>
      <p:bldP spid="339" grpId="0" animBg="1"/>
      <p:bldP spid="322" grpId="0" animBg="1"/>
      <p:bldP spid="305" grpId="0" animBg="1"/>
      <p:bldP spid="2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7F103-F823-EC60-A71C-D5E779E5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4ED20B-8C2D-A630-3914-46E6E767337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75BF79-11B9-B8DE-CC3B-A45B6572174F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4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AD4D3A8F-4250-8919-CE11-91527D8432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6005FB-10C6-1A12-7D36-022CAA5D264A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D69357-80EC-362D-9105-ABCA69734007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499E83-A340-75ED-D43E-62C5AC856BBD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57FA949-0669-EA4D-DD00-FBAD1AC30820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7F2D816-2B41-A9D5-2C64-2CE8644DE632}"/>
              </a:ext>
            </a:extLst>
          </p:cNvPr>
          <p:cNvSpPr>
            <a:spLocks noChangeAspect="1"/>
          </p:cNvSpPr>
          <p:nvPr/>
        </p:nvSpPr>
        <p:spPr>
          <a:xfrm>
            <a:off x="1036116" y="2606358"/>
            <a:ext cx="232121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9486C7-7C30-5165-D0DA-B49FE255F2D6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4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5CDAB7EB-1490-C37F-6ED0-6D8BECFD3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FC3E7ED-5F11-80A0-2EF7-09D894E91642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D2D7C19-51CF-2DC1-9579-4671281212B5}"/>
              </a:ext>
            </a:extLst>
          </p:cNvPr>
          <p:cNvSpPr/>
          <p:nvPr/>
        </p:nvSpPr>
        <p:spPr>
          <a:xfrm>
            <a:off x="6556090" y="4124876"/>
            <a:ext cx="487837" cy="6040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A299D3-6377-B9C2-DBE6-5E3B48303B05}"/>
              </a:ext>
            </a:extLst>
          </p:cNvPr>
          <p:cNvSpPr>
            <a:spLocks noChangeAspect="1"/>
          </p:cNvSpPr>
          <p:nvPr/>
        </p:nvSpPr>
        <p:spPr>
          <a:xfrm>
            <a:off x="4499018" y="2606358"/>
            <a:ext cx="336316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</a:rPr>
              <a:t>Some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457AC6-E272-00A0-4C3F-29CCBCDF467E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44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FEB57835-4C6F-CE1B-24B5-34A4CB0259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6286F4C-E77F-D432-6148-F56F131727F9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88E07-9070-F342-7431-D5D452B6D958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3ECA8F-1484-A16F-EA09-DF9FA0D00E6F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C83CF6-CEAE-2341-688E-6F98D7367321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47117DA-CFE3-8BA0-F117-F1691AE7F754}"/>
              </a:ext>
            </a:extLst>
          </p:cNvPr>
          <p:cNvSpPr>
            <a:spLocks noChangeAspect="1"/>
          </p:cNvSpPr>
          <p:nvPr/>
        </p:nvSpPr>
        <p:spPr>
          <a:xfrm>
            <a:off x="8197615" y="2606358"/>
            <a:ext cx="3598807" cy="707886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Lots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9FAC0-3507-134D-E08D-44F81FCA6B82}"/>
              </a:ext>
            </a:extLst>
          </p:cNvPr>
          <p:cNvSpPr/>
          <p:nvPr/>
        </p:nvSpPr>
        <p:spPr>
          <a:xfrm>
            <a:off x="5168808" y="4124876"/>
            <a:ext cx="487837" cy="6040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Audio 23">
            <a:extLst>
              <a:ext uri="{FF2B5EF4-FFF2-40B4-BE49-F238E27FC236}">
                <a16:creationId xmlns:a16="http://schemas.microsoft.com/office/drawing/2014/main" id="{8646BD83-9021-6600-5369-14203BBA9D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8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280">
        <p159:morph option="byObject"/>
      </p:transition>
    </mc:Choice>
    <mc:Fallback xmlns="">
      <p:transition spd="slow" advTm="22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14884-BDC5-A256-5DD1-3A5D1460D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BC6FDCA5-C094-DE42-E812-0AA90B444A9E}"/>
              </a:ext>
            </a:extLst>
          </p:cNvPr>
          <p:cNvSpPr txBox="1"/>
          <p:nvPr/>
        </p:nvSpPr>
        <p:spPr>
          <a:xfrm>
            <a:off x="5486400" y="2340617"/>
            <a:ext cx="6400800" cy="1200329"/>
          </a:xfrm>
          <a:prstGeom prst="rect">
            <a:avLst/>
          </a:prstGeom>
          <a:solidFill>
            <a:srgbClr val="FFDBF7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of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each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card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change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</a:rPr>
              <a:t>in each turn.</a:t>
            </a:r>
            <a:endParaRPr lang="en-US" altLang="zh-CN" sz="2400" b="1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algn="ctr"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he winning card switches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</a:rPr>
              <a:t>at any time!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49668-1306-AD48-CA24-169039B47634}"/>
              </a:ext>
            </a:extLst>
          </p:cNvPr>
          <p:cNvSpPr/>
          <p:nvPr/>
        </p:nvSpPr>
        <p:spPr>
          <a:xfrm>
            <a:off x="5915072" y="1040479"/>
            <a:ext cx="5308249" cy="1015663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Lots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58FDD7A-C748-3B22-B1A8-BAC75B13AABA}"/>
              </a:ext>
            </a:extLst>
          </p:cNvPr>
          <p:cNvGrpSpPr/>
          <p:nvPr/>
        </p:nvGrpSpPr>
        <p:grpSpPr>
          <a:xfrm>
            <a:off x="2304510" y="169444"/>
            <a:ext cx="2468880" cy="6467909"/>
            <a:chOff x="2304510" y="169444"/>
            <a:chExt cx="2468880" cy="6467909"/>
          </a:xfrm>
        </p:grpSpPr>
        <p:pic>
          <p:nvPicPr>
            <p:cNvPr id="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89B4DAE2-2441-4517-2E12-6BEB8BC3B25D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4060255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1FBDF2D9-9A5A-F151-EB2B-183185BA2888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2763318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C40509D-4F12-B57E-E823-A41754175F7E}"/>
                </a:ext>
              </a:extLst>
            </p:cNvPr>
            <p:cNvSpPr/>
            <p:nvPr/>
          </p:nvSpPr>
          <p:spPr>
            <a:xfrm>
              <a:off x="2386027" y="4127144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A5F2CE5-02E6-2E1C-2BF2-7368B37E1CD1}"/>
                </a:ext>
              </a:extLst>
            </p:cNvPr>
            <p:cNvSpPr/>
            <p:nvPr/>
          </p:nvSpPr>
          <p:spPr>
            <a:xfrm>
              <a:off x="2386027" y="2839544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7C1E7C85-BFC6-F8E9-4B4A-70CBA4E3D623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5357193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FE7DEA-6E83-1A0B-E393-583573A8D337}"/>
                </a:ext>
              </a:extLst>
            </p:cNvPr>
            <p:cNvSpPr/>
            <p:nvPr/>
          </p:nvSpPr>
          <p:spPr>
            <a:xfrm>
              <a:off x="2386027" y="5428673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BC00D233-AD00-6240-549F-483F00DA907A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169444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D9F86E-2306-2F80-0E8D-A997BF324ABD}"/>
                </a:ext>
              </a:extLst>
            </p:cNvPr>
            <p:cNvSpPr/>
            <p:nvPr/>
          </p:nvSpPr>
          <p:spPr>
            <a:xfrm>
              <a:off x="2397125" y="247667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91734B6D-4F4E-1DD1-CAE5-97921168052D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1466381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723434-603B-A6A0-8FD3-B89A40DAD72E}"/>
                </a:ext>
              </a:extLst>
            </p:cNvPr>
            <p:cNvSpPr/>
            <p:nvPr/>
          </p:nvSpPr>
          <p:spPr>
            <a:xfrm>
              <a:off x="2386030" y="1545362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9FCFE9-8803-EB86-FD71-3FD6C73FF26D}"/>
              </a:ext>
            </a:extLst>
          </p:cNvPr>
          <p:cNvGrpSpPr/>
          <p:nvPr/>
        </p:nvGrpSpPr>
        <p:grpSpPr>
          <a:xfrm>
            <a:off x="2571309" y="4222000"/>
            <a:ext cx="664632" cy="822960"/>
            <a:chOff x="2571309" y="4222000"/>
            <a:chExt cx="664632" cy="82296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A131031-046C-10EC-B2AA-85DCA0FDC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4222000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EC8D19D-915D-4755-FE75-F5980E090501}"/>
                </a:ext>
              </a:extLst>
            </p:cNvPr>
            <p:cNvGrpSpPr/>
            <p:nvPr/>
          </p:nvGrpSpPr>
          <p:grpSpPr>
            <a:xfrm>
              <a:off x="2631317" y="4404885"/>
              <a:ext cx="546708" cy="270164"/>
              <a:chOff x="2640801" y="646520"/>
              <a:chExt cx="546708" cy="270164"/>
            </a:xfrm>
          </p:grpSpPr>
          <p:sp>
            <p:nvSpPr>
              <p:cNvPr id="92" name="5-Point Star 91">
                <a:extLst>
                  <a:ext uri="{FF2B5EF4-FFF2-40B4-BE49-F238E27FC236}">
                    <a16:creationId xmlns:a16="http://schemas.microsoft.com/office/drawing/2014/main" id="{B8075A0B-D0F9-3285-B529-F36F13E46E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5-Point Star 92">
                <a:extLst>
                  <a:ext uri="{FF2B5EF4-FFF2-40B4-BE49-F238E27FC236}">
                    <a16:creationId xmlns:a16="http://schemas.microsoft.com/office/drawing/2014/main" id="{432BCB42-2BAE-C109-D6EB-A343AC7889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5-Point Star 93">
                <a:extLst>
                  <a:ext uri="{FF2B5EF4-FFF2-40B4-BE49-F238E27FC236}">
                    <a16:creationId xmlns:a16="http://schemas.microsoft.com/office/drawing/2014/main" id="{51C3D18A-254D-B19B-754B-659CCE68EB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5-Point Star 94">
                <a:extLst>
                  <a:ext uri="{FF2B5EF4-FFF2-40B4-BE49-F238E27FC236}">
                    <a16:creationId xmlns:a16="http://schemas.microsoft.com/office/drawing/2014/main" id="{5AA25ACA-E847-BBDE-7C6F-A404DDDFB4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5-Point Star 95">
                <a:extLst>
                  <a:ext uri="{FF2B5EF4-FFF2-40B4-BE49-F238E27FC236}">
                    <a16:creationId xmlns:a16="http://schemas.microsoft.com/office/drawing/2014/main" id="{A1D2BBE3-C58A-EFBD-DAF0-406C8A844A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5-Point Star 96">
                <a:extLst>
                  <a:ext uri="{FF2B5EF4-FFF2-40B4-BE49-F238E27FC236}">
                    <a16:creationId xmlns:a16="http://schemas.microsoft.com/office/drawing/2014/main" id="{E10D962E-9A7D-7E67-3DB6-2D77FE337B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5-Point Star 97">
                <a:extLst>
                  <a:ext uri="{FF2B5EF4-FFF2-40B4-BE49-F238E27FC236}">
                    <a16:creationId xmlns:a16="http://schemas.microsoft.com/office/drawing/2014/main" id="{F55369A8-4561-35A7-5DDB-5B2103B798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5-Point Star 103">
                <a:extLst>
                  <a:ext uri="{FF2B5EF4-FFF2-40B4-BE49-F238E27FC236}">
                    <a16:creationId xmlns:a16="http://schemas.microsoft.com/office/drawing/2014/main" id="{4C69A61F-3A8C-B90F-70F6-42D51D759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5-Point Star 109">
                <a:extLst>
                  <a:ext uri="{FF2B5EF4-FFF2-40B4-BE49-F238E27FC236}">
                    <a16:creationId xmlns:a16="http://schemas.microsoft.com/office/drawing/2014/main" id="{2526E111-FDD7-F568-F560-9DFE9E0A0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1063FE-A52A-6C01-27E2-043BFD0D27CB}"/>
              </a:ext>
            </a:extLst>
          </p:cNvPr>
          <p:cNvGrpSpPr/>
          <p:nvPr/>
        </p:nvGrpSpPr>
        <p:grpSpPr>
          <a:xfrm>
            <a:off x="2571309" y="2927211"/>
            <a:ext cx="664632" cy="822960"/>
            <a:chOff x="2571309" y="2927211"/>
            <a:chExt cx="664632" cy="82296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7CFF827-CE3F-9772-B582-617AE75A7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2927211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62EF4B9-32EB-4338-2207-E4F0F8457FA1}"/>
                </a:ext>
              </a:extLst>
            </p:cNvPr>
            <p:cNvGrpSpPr/>
            <p:nvPr/>
          </p:nvGrpSpPr>
          <p:grpSpPr>
            <a:xfrm>
              <a:off x="2624394" y="3110096"/>
              <a:ext cx="553631" cy="431233"/>
              <a:chOff x="2633878" y="646520"/>
              <a:chExt cx="553631" cy="431233"/>
            </a:xfrm>
          </p:grpSpPr>
          <p:sp>
            <p:nvSpPr>
              <p:cNvPr id="75" name="5-Point Star 74">
                <a:extLst>
                  <a:ext uri="{FF2B5EF4-FFF2-40B4-BE49-F238E27FC236}">
                    <a16:creationId xmlns:a16="http://schemas.microsoft.com/office/drawing/2014/main" id="{F52ECD0D-33B2-3894-4F66-C2F506128C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5-Point Star 75">
                <a:extLst>
                  <a:ext uri="{FF2B5EF4-FFF2-40B4-BE49-F238E27FC236}">
                    <a16:creationId xmlns:a16="http://schemas.microsoft.com/office/drawing/2014/main" id="{15E0B17F-4C2F-AAA8-0F63-EBA6280DA9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5-Point Star 76">
                <a:extLst>
                  <a:ext uri="{FF2B5EF4-FFF2-40B4-BE49-F238E27FC236}">
                    <a16:creationId xmlns:a16="http://schemas.microsoft.com/office/drawing/2014/main" id="{25A7F9DA-E422-605E-C620-98B1C576F0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5-Point Star 77">
                <a:extLst>
                  <a:ext uri="{FF2B5EF4-FFF2-40B4-BE49-F238E27FC236}">
                    <a16:creationId xmlns:a16="http://schemas.microsoft.com/office/drawing/2014/main" id="{2B3290DE-42A3-C2B9-BFF9-CACEBDC58D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5-Point Star 78">
                <a:extLst>
                  <a:ext uri="{FF2B5EF4-FFF2-40B4-BE49-F238E27FC236}">
                    <a16:creationId xmlns:a16="http://schemas.microsoft.com/office/drawing/2014/main" id="{110DE66E-D1B4-7C28-F41D-88DC39FF3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5-Point Star 79">
                <a:extLst>
                  <a:ext uri="{FF2B5EF4-FFF2-40B4-BE49-F238E27FC236}">
                    <a16:creationId xmlns:a16="http://schemas.microsoft.com/office/drawing/2014/main" id="{76F951DC-96FE-ED17-9DA3-A4B52CE0E1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5-Point Star 80">
                <a:extLst>
                  <a:ext uri="{FF2B5EF4-FFF2-40B4-BE49-F238E27FC236}">
                    <a16:creationId xmlns:a16="http://schemas.microsoft.com/office/drawing/2014/main" id="{FFB6F711-6805-3DA9-F811-8041829259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5-Point Star 81">
                <a:extLst>
                  <a:ext uri="{FF2B5EF4-FFF2-40B4-BE49-F238E27FC236}">
                    <a16:creationId xmlns:a16="http://schemas.microsoft.com/office/drawing/2014/main" id="{20BC6909-DB7F-6F0F-BA31-2813699EA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5-Point Star 82">
                <a:extLst>
                  <a:ext uri="{FF2B5EF4-FFF2-40B4-BE49-F238E27FC236}">
                    <a16:creationId xmlns:a16="http://schemas.microsoft.com/office/drawing/2014/main" id="{0DF9D0CC-3EA3-4D1C-DA05-07EE58B570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5-Point Star 83">
                <a:extLst>
                  <a:ext uri="{FF2B5EF4-FFF2-40B4-BE49-F238E27FC236}">
                    <a16:creationId xmlns:a16="http://schemas.microsoft.com/office/drawing/2014/main" id="{E6CE7894-A839-8EA7-08B8-E41B7B5F6D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5-Point Star 84">
                <a:extLst>
                  <a:ext uri="{FF2B5EF4-FFF2-40B4-BE49-F238E27FC236}">
                    <a16:creationId xmlns:a16="http://schemas.microsoft.com/office/drawing/2014/main" id="{F5D077D8-9A43-7FDE-06F4-EAB48A5397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5-Point Star 85">
                <a:extLst>
                  <a:ext uri="{FF2B5EF4-FFF2-40B4-BE49-F238E27FC236}">
                    <a16:creationId xmlns:a16="http://schemas.microsoft.com/office/drawing/2014/main" id="{15BEC404-86F4-2A32-C21D-76D80723D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22E6BA-004E-7CFC-D70F-F01EEC8B581F}"/>
              </a:ext>
            </a:extLst>
          </p:cNvPr>
          <p:cNvGrpSpPr/>
          <p:nvPr/>
        </p:nvGrpSpPr>
        <p:grpSpPr>
          <a:xfrm>
            <a:off x="2575861" y="5528959"/>
            <a:ext cx="664632" cy="822960"/>
            <a:chOff x="2575861" y="5528959"/>
            <a:chExt cx="664632" cy="82296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FF6814-5548-FBD8-03C7-07BA0E25F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5861" y="5528959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29E3634-2102-DBFD-C371-A8AEB71AACF4}"/>
                </a:ext>
              </a:extLst>
            </p:cNvPr>
            <p:cNvGrpSpPr/>
            <p:nvPr/>
          </p:nvGrpSpPr>
          <p:grpSpPr>
            <a:xfrm>
              <a:off x="2628946" y="5711844"/>
              <a:ext cx="553631" cy="431233"/>
              <a:chOff x="2633878" y="646520"/>
              <a:chExt cx="553631" cy="431233"/>
            </a:xfrm>
          </p:grpSpPr>
          <p:sp>
            <p:nvSpPr>
              <p:cNvPr id="57" name="5-Point Star 56">
                <a:extLst>
                  <a:ext uri="{FF2B5EF4-FFF2-40B4-BE49-F238E27FC236}">
                    <a16:creationId xmlns:a16="http://schemas.microsoft.com/office/drawing/2014/main" id="{8C04BB04-B76C-FE15-51DE-482D081989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5-Point Star 57">
                <a:extLst>
                  <a:ext uri="{FF2B5EF4-FFF2-40B4-BE49-F238E27FC236}">
                    <a16:creationId xmlns:a16="http://schemas.microsoft.com/office/drawing/2014/main" id="{76C0D0D4-7198-C13C-2188-59876968C1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5-Point Star 58">
                <a:extLst>
                  <a:ext uri="{FF2B5EF4-FFF2-40B4-BE49-F238E27FC236}">
                    <a16:creationId xmlns:a16="http://schemas.microsoft.com/office/drawing/2014/main" id="{329FB7EA-2D8A-3C43-A6BA-64A349BDB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5-Point Star 59">
                <a:extLst>
                  <a:ext uri="{FF2B5EF4-FFF2-40B4-BE49-F238E27FC236}">
                    <a16:creationId xmlns:a16="http://schemas.microsoft.com/office/drawing/2014/main" id="{BB70EC4A-F0D1-79F5-73E8-3F57E77AD1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5-Point Star 60">
                <a:extLst>
                  <a:ext uri="{FF2B5EF4-FFF2-40B4-BE49-F238E27FC236}">
                    <a16:creationId xmlns:a16="http://schemas.microsoft.com/office/drawing/2014/main" id="{51155763-3A05-4C38-D7D0-28E544504F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5-Point Star 61">
                <a:extLst>
                  <a:ext uri="{FF2B5EF4-FFF2-40B4-BE49-F238E27FC236}">
                    <a16:creationId xmlns:a16="http://schemas.microsoft.com/office/drawing/2014/main" id="{D14A14DD-098F-7B32-1113-9FB413FEB2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5-Point Star 62">
                <a:extLst>
                  <a:ext uri="{FF2B5EF4-FFF2-40B4-BE49-F238E27FC236}">
                    <a16:creationId xmlns:a16="http://schemas.microsoft.com/office/drawing/2014/main" id="{509D7D0E-51DA-DF05-55B0-79F9CF43D6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5-Point Star 64">
                <a:extLst>
                  <a:ext uri="{FF2B5EF4-FFF2-40B4-BE49-F238E27FC236}">
                    <a16:creationId xmlns:a16="http://schemas.microsoft.com/office/drawing/2014/main" id="{26BE6D0C-587F-84C4-6FD1-589EB759F3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5-Point Star 65">
                <a:extLst>
                  <a:ext uri="{FF2B5EF4-FFF2-40B4-BE49-F238E27FC236}">
                    <a16:creationId xmlns:a16="http://schemas.microsoft.com/office/drawing/2014/main" id="{BC904E2C-21B2-6B6C-6382-82991E374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" name="5-Point Star 66">
                <a:extLst>
                  <a:ext uri="{FF2B5EF4-FFF2-40B4-BE49-F238E27FC236}">
                    <a16:creationId xmlns:a16="http://schemas.microsoft.com/office/drawing/2014/main" id="{6B10C645-9F94-8461-F9AE-D8CBA1B4B8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5-Point Star 67">
                <a:extLst>
                  <a:ext uri="{FF2B5EF4-FFF2-40B4-BE49-F238E27FC236}">
                    <a16:creationId xmlns:a16="http://schemas.microsoft.com/office/drawing/2014/main" id="{9F1B9B40-DC8A-0AF3-05EE-EFAD4DC1EA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5-Point Star 68">
                <a:extLst>
                  <a:ext uri="{FF2B5EF4-FFF2-40B4-BE49-F238E27FC236}">
                    <a16:creationId xmlns:a16="http://schemas.microsoft.com/office/drawing/2014/main" id="{5A536C8A-E2D9-07F9-74EF-523B0942E9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5-Point Star 69">
                <a:extLst>
                  <a:ext uri="{FF2B5EF4-FFF2-40B4-BE49-F238E27FC236}">
                    <a16:creationId xmlns:a16="http://schemas.microsoft.com/office/drawing/2014/main" id="{29DA7C9A-B2B8-BE27-3C54-C0A66B2211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0BD7BD-1F05-9A80-C9EA-90ED086F4CDF}"/>
              </a:ext>
            </a:extLst>
          </p:cNvPr>
          <p:cNvGrpSpPr/>
          <p:nvPr/>
        </p:nvGrpSpPr>
        <p:grpSpPr>
          <a:xfrm>
            <a:off x="2586959" y="1632489"/>
            <a:ext cx="664632" cy="822960"/>
            <a:chOff x="2586959" y="1632489"/>
            <a:chExt cx="664632" cy="8229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730F9C-E476-C810-4C9F-D0E1F5E38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6959" y="1632489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3C2B54-6114-E586-C8F1-0CFEF462456C}"/>
                </a:ext>
              </a:extLst>
            </p:cNvPr>
            <p:cNvGrpSpPr/>
            <p:nvPr/>
          </p:nvGrpSpPr>
          <p:grpSpPr>
            <a:xfrm>
              <a:off x="2640044" y="1815374"/>
              <a:ext cx="553631" cy="431233"/>
              <a:chOff x="2633878" y="646520"/>
              <a:chExt cx="553631" cy="431233"/>
            </a:xfrm>
          </p:grpSpPr>
          <p:sp>
            <p:nvSpPr>
              <p:cNvPr id="39" name="5-Point Star 38">
                <a:extLst>
                  <a:ext uri="{FF2B5EF4-FFF2-40B4-BE49-F238E27FC236}">
                    <a16:creationId xmlns:a16="http://schemas.microsoft.com/office/drawing/2014/main" id="{51CBFF0C-8F27-C93F-A38A-557CAB160C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5-Point Star 39">
                <a:extLst>
                  <a:ext uri="{FF2B5EF4-FFF2-40B4-BE49-F238E27FC236}">
                    <a16:creationId xmlns:a16="http://schemas.microsoft.com/office/drawing/2014/main" id="{73FEE14F-408D-FFE0-603D-C19F4B0B21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5-Point Star 40">
                <a:extLst>
                  <a:ext uri="{FF2B5EF4-FFF2-40B4-BE49-F238E27FC236}">
                    <a16:creationId xmlns:a16="http://schemas.microsoft.com/office/drawing/2014/main" id="{13605104-3911-6F70-6C2F-A8457C73D0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5-Point Star 41">
                <a:extLst>
                  <a:ext uri="{FF2B5EF4-FFF2-40B4-BE49-F238E27FC236}">
                    <a16:creationId xmlns:a16="http://schemas.microsoft.com/office/drawing/2014/main" id="{2895AC00-AA9F-1A1D-1750-0665B788D9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1361AE75-B0D6-8B8E-F30B-725A2283D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5-Point Star 43">
                <a:extLst>
                  <a:ext uri="{FF2B5EF4-FFF2-40B4-BE49-F238E27FC236}">
                    <a16:creationId xmlns:a16="http://schemas.microsoft.com/office/drawing/2014/main" id="{D616E989-D6E1-101E-A43D-B5B5EA230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5-Point Star 44">
                <a:extLst>
                  <a:ext uri="{FF2B5EF4-FFF2-40B4-BE49-F238E27FC236}">
                    <a16:creationId xmlns:a16="http://schemas.microsoft.com/office/drawing/2014/main" id="{31D98B8C-7C1A-1655-400A-8E8A0AE2C0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5-Point Star 45">
                <a:extLst>
                  <a:ext uri="{FF2B5EF4-FFF2-40B4-BE49-F238E27FC236}">
                    <a16:creationId xmlns:a16="http://schemas.microsoft.com/office/drawing/2014/main" id="{3DD9D89B-3E1B-47BE-3527-DCE04A95E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5-Point Star 46">
                <a:extLst>
                  <a:ext uri="{FF2B5EF4-FFF2-40B4-BE49-F238E27FC236}">
                    <a16:creationId xmlns:a16="http://schemas.microsoft.com/office/drawing/2014/main" id="{9BA87047-CB30-D183-E9A3-F885879DB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5-Point Star 47">
                <a:extLst>
                  <a:ext uri="{FF2B5EF4-FFF2-40B4-BE49-F238E27FC236}">
                    <a16:creationId xmlns:a16="http://schemas.microsoft.com/office/drawing/2014/main" id="{040A407C-CC4F-6A2C-2C67-610F440ED6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5-Point Star 48">
                <a:extLst>
                  <a:ext uri="{FF2B5EF4-FFF2-40B4-BE49-F238E27FC236}">
                    <a16:creationId xmlns:a16="http://schemas.microsoft.com/office/drawing/2014/main" id="{3E789109-118B-4669-24B4-1DB0DC2CF5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5-Point Star 49">
                <a:extLst>
                  <a:ext uri="{FF2B5EF4-FFF2-40B4-BE49-F238E27FC236}">
                    <a16:creationId xmlns:a16="http://schemas.microsoft.com/office/drawing/2014/main" id="{89092D14-E9A9-DC55-08A0-DC8DD040A7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5-Point Star 50">
                <a:extLst>
                  <a:ext uri="{FF2B5EF4-FFF2-40B4-BE49-F238E27FC236}">
                    <a16:creationId xmlns:a16="http://schemas.microsoft.com/office/drawing/2014/main" id="{DECB83DA-F112-DA57-7497-0392A20808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5-Point Star 51">
                <a:extLst>
                  <a:ext uri="{FF2B5EF4-FFF2-40B4-BE49-F238E27FC236}">
                    <a16:creationId xmlns:a16="http://schemas.microsoft.com/office/drawing/2014/main" id="{14995075-D686-D564-FBBC-B79EB583D4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502D1-34BB-4A47-406F-8F5DB22121E6}"/>
              </a:ext>
            </a:extLst>
          </p:cNvPr>
          <p:cNvGrpSpPr/>
          <p:nvPr/>
        </p:nvGrpSpPr>
        <p:grpSpPr>
          <a:xfrm>
            <a:off x="2580793" y="334428"/>
            <a:ext cx="664632" cy="822960"/>
            <a:chOff x="2580793" y="334428"/>
            <a:chExt cx="664632" cy="8229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147C67-FC5B-7BFF-65FA-00CDBA4E7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334428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A12C9B-451D-90CB-923F-F48722D6049A}"/>
                </a:ext>
              </a:extLst>
            </p:cNvPr>
            <p:cNvGrpSpPr/>
            <p:nvPr/>
          </p:nvGrpSpPr>
          <p:grpSpPr>
            <a:xfrm>
              <a:off x="2640801" y="517313"/>
              <a:ext cx="546708" cy="270164"/>
              <a:chOff x="2640801" y="646520"/>
              <a:chExt cx="546708" cy="270164"/>
            </a:xfrm>
          </p:grpSpPr>
          <p:sp>
            <p:nvSpPr>
              <p:cNvPr id="22" name="5-Point Star 21">
                <a:extLst>
                  <a:ext uri="{FF2B5EF4-FFF2-40B4-BE49-F238E27FC236}">
                    <a16:creationId xmlns:a16="http://schemas.microsoft.com/office/drawing/2014/main" id="{F01E70DE-0921-D6E3-B068-374E1BBCA9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5-Point Star 22">
                <a:extLst>
                  <a:ext uri="{FF2B5EF4-FFF2-40B4-BE49-F238E27FC236}">
                    <a16:creationId xmlns:a16="http://schemas.microsoft.com/office/drawing/2014/main" id="{1040B16B-65B4-539F-77B9-F9DC765DD5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5-Point Star 23">
                <a:extLst>
                  <a:ext uri="{FF2B5EF4-FFF2-40B4-BE49-F238E27FC236}">
                    <a16:creationId xmlns:a16="http://schemas.microsoft.com/office/drawing/2014/main" id="{E84C9F02-5F7C-E14C-D418-7F14113F60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5-Point Star 24">
                <a:extLst>
                  <a:ext uri="{FF2B5EF4-FFF2-40B4-BE49-F238E27FC236}">
                    <a16:creationId xmlns:a16="http://schemas.microsoft.com/office/drawing/2014/main" id="{82A3C0E8-784E-FC3D-5B4B-3F7529847B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5-Point Star 25">
                <a:extLst>
                  <a:ext uri="{FF2B5EF4-FFF2-40B4-BE49-F238E27FC236}">
                    <a16:creationId xmlns:a16="http://schemas.microsoft.com/office/drawing/2014/main" id="{4F3316C4-F498-63E5-439A-8928687A87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5-Point Star 26">
                <a:extLst>
                  <a:ext uri="{FF2B5EF4-FFF2-40B4-BE49-F238E27FC236}">
                    <a16:creationId xmlns:a16="http://schemas.microsoft.com/office/drawing/2014/main" id="{4778F6CA-FDE5-F93F-E1E6-2E245E1F79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5-Point Star 27">
                <a:extLst>
                  <a:ext uri="{FF2B5EF4-FFF2-40B4-BE49-F238E27FC236}">
                    <a16:creationId xmlns:a16="http://schemas.microsoft.com/office/drawing/2014/main" id="{F2B5F8B4-65B9-1897-444E-87E44620BD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5-Point Star 28">
                <a:extLst>
                  <a:ext uri="{FF2B5EF4-FFF2-40B4-BE49-F238E27FC236}">
                    <a16:creationId xmlns:a16="http://schemas.microsoft.com/office/drawing/2014/main" id="{49DABA39-139E-802C-785C-D504C91C64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5-Point Star 29">
                <a:extLst>
                  <a:ext uri="{FF2B5EF4-FFF2-40B4-BE49-F238E27FC236}">
                    <a16:creationId xmlns:a16="http://schemas.microsoft.com/office/drawing/2014/main" id="{369599A5-A18A-D4D6-BF84-DFF37C52A3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5-Point Star 30">
                <a:extLst>
                  <a:ext uri="{FF2B5EF4-FFF2-40B4-BE49-F238E27FC236}">
                    <a16:creationId xmlns:a16="http://schemas.microsoft.com/office/drawing/2014/main" id="{F147FC2D-95BB-DEF8-E631-F6221F2996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DC02EC0-0AFA-4F7C-BC56-4C4F42B101B4}"/>
              </a:ext>
            </a:extLst>
          </p:cNvPr>
          <p:cNvGrpSpPr/>
          <p:nvPr/>
        </p:nvGrpSpPr>
        <p:grpSpPr>
          <a:xfrm>
            <a:off x="3822907" y="4222000"/>
            <a:ext cx="664632" cy="822960"/>
            <a:chOff x="3822907" y="4222000"/>
            <a:chExt cx="664632" cy="822960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174535-618E-95C2-E9FD-CB6F14D6F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4222000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AA61F5F9-BD8A-C664-59B2-E7BB66D6F2BC}"/>
                </a:ext>
              </a:extLst>
            </p:cNvPr>
            <p:cNvGrpSpPr/>
            <p:nvPr/>
          </p:nvGrpSpPr>
          <p:grpSpPr>
            <a:xfrm>
              <a:off x="3885330" y="4404885"/>
              <a:ext cx="546708" cy="270164"/>
              <a:chOff x="2640801" y="646520"/>
              <a:chExt cx="546708" cy="270164"/>
            </a:xfrm>
          </p:grpSpPr>
          <p:sp>
            <p:nvSpPr>
              <p:cNvPr id="213" name="5-Point Star 212">
                <a:extLst>
                  <a:ext uri="{FF2B5EF4-FFF2-40B4-BE49-F238E27FC236}">
                    <a16:creationId xmlns:a16="http://schemas.microsoft.com/office/drawing/2014/main" id="{AA3D2E55-B7A1-30B2-F541-05F4540A9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4" name="5-Point Star 213">
                <a:extLst>
                  <a:ext uri="{FF2B5EF4-FFF2-40B4-BE49-F238E27FC236}">
                    <a16:creationId xmlns:a16="http://schemas.microsoft.com/office/drawing/2014/main" id="{F95C66C8-D206-E9B2-34C8-DF05D036C6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5" name="5-Point Star 214">
                <a:extLst>
                  <a:ext uri="{FF2B5EF4-FFF2-40B4-BE49-F238E27FC236}">
                    <a16:creationId xmlns:a16="http://schemas.microsoft.com/office/drawing/2014/main" id="{8BAE5BAD-D86E-E135-7665-FF0F3FA638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6" name="5-Point Star 215">
                <a:extLst>
                  <a:ext uri="{FF2B5EF4-FFF2-40B4-BE49-F238E27FC236}">
                    <a16:creationId xmlns:a16="http://schemas.microsoft.com/office/drawing/2014/main" id="{691251FF-9CD5-535E-4F9F-7825907FB2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7" name="5-Point Star 216">
                <a:extLst>
                  <a:ext uri="{FF2B5EF4-FFF2-40B4-BE49-F238E27FC236}">
                    <a16:creationId xmlns:a16="http://schemas.microsoft.com/office/drawing/2014/main" id="{6E6B4F8F-29FE-3CB7-BE8B-B53DD8A4E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8" name="5-Point Star 217">
                <a:extLst>
                  <a:ext uri="{FF2B5EF4-FFF2-40B4-BE49-F238E27FC236}">
                    <a16:creationId xmlns:a16="http://schemas.microsoft.com/office/drawing/2014/main" id="{19266B92-6A9B-2E0A-FC54-7F9F16E48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9" name="5-Point Star 218">
                <a:extLst>
                  <a:ext uri="{FF2B5EF4-FFF2-40B4-BE49-F238E27FC236}">
                    <a16:creationId xmlns:a16="http://schemas.microsoft.com/office/drawing/2014/main" id="{5CA4E1AF-82AB-F0D1-1FE5-0C32D215CC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0" name="5-Point Star 219">
                <a:extLst>
                  <a:ext uri="{FF2B5EF4-FFF2-40B4-BE49-F238E27FC236}">
                    <a16:creationId xmlns:a16="http://schemas.microsoft.com/office/drawing/2014/main" id="{00168F2C-83A2-D94F-0594-ADF50E1A5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1" name="5-Point Star 220">
                <a:extLst>
                  <a:ext uri="{FF2B5EF4-FFF2-40B4-BE49-F238E27FC236}">
                    <a16:creationId xmlns:a16="http://schemas.microsoft.com/office/drawing/2014/main" id="{573AF1C9-8E68-C259-2D91-D8F2E5E7E7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2" name="5-Point Star 221">
                <a:extLst>
                  <a:ext uri="{FF2B5EF4-FFF2-40B4-BE49-F238E27FC236}">
                    <a16:creationId xmlns:a16="http://schemas.microsoft.com/office/drawing/2014/main" id="{E7ED2638-C013-577A-9208-51523487C1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1DA2380-4F6B-9961-6727-F18BC60D4B49}"/>
              </a:ext>
            </a:extLst>
          </p:cNvPr>
          <p:cNvGrpSpPr/>
          <p:nvPr/>
        </p:nvGrpSpPr>
        <p:grpSpPr>
          <a:xfrm>
            <a:off x="3822907" y="2927211"/>
            <a:ext cx="664632" cy="822960"/>
            <a:chOff x="3822907" y="2927211"/>
            <a:chExt cx="664632" cy="82296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FCC95A0-A732-3883-5337-13FF55B0E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2927211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6F63E082-D287-1F7F-7BED-69CDA10D3069}"/>
                </a:ext>
              </a:extLst>
            </p:cNvPr>
            <p:cNvGrpSpPr/>
            <p:nvPr/>
          </p:nvGrpSpPr>
          <p:grpSpPr>
            <a:xfrm>
              <a:off x="3885330" y="3110096"/>
              <a:ext cx="546708" cy="270164"/>
              <a:chOff x="2640801" y="646520"/>
              <a:chExt cx="546708" cy="270164"/>
            </a:xfrm>
          </p:grpSpPr>
          <p:sp>
            <p:nvSpPr>
              <p:cNvPr id="196" name="5-Point Star 195">
                <a:extLst>
                  <a:ext uri="{FF2B5EF4-FFF2-40B4-BE49-F238E27FC236}">
                    <a16:creationId xmlns:a16="http://schemas.microsoft.com/office/drawing/2014/main" id="{14FE0C65-68C4-FCF9-EF7A-7E3159BD57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7" name="5-Point Star 196">
                <a:extLst>
                  <a:ext uri="{FF2B5EF4-FFF2-40B4-BE49-F238E27FC236}">
                    <a16:creationId xmlns:a16="http://schemas.microsoft.com/office/drawing/2014/main" id="{E5CD65B9-CBE6-89F4-52EC-5BD8685DE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8" name="5-Point Star 197">
                <a:extLst>
                  <a:ext uri="{FF2B5EF4-FFF2-40B4-BE49-F238E27FC236}">
                    <a16:creationId xmlns:a16="http://schemas.microsoft.com/office/drawing/2014/main" id="{E6FFB1C5-531D-5BA2-33E5-6F7386474A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9" name="5-Point Star 198">
                <a:extLst>
                  <a:ext uri="{FF2B5EF4-FFF2-40B4-BE49-F238E27FC236}">
                    <a16:creationId xmlns:a16="http://schemas.microsoft.com/office/drawing/2014/main" id="{7507528B-58EA-EE44-A75B-412A87F500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5-Point Star 199">
                <a:extLst>
                  <a:ext uri="{FF2B5EF4-FFF2-40B4-BE49-F238E27FC236}">
                    <a16:creationId xmlns:a16="http://schemas.microsoft.com/office/drawing/2014/main" id="{C241D88A-665A-03DF-A87B-94FF8F01E8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1" name="5-Point Star 200">
                <a:extLst>
                  <a:ext uri="{FF2B5EF4-FFF2-40B4-BE49-F238E27FC236}">
                    <a16:creationId xmlns:a16="http://schemas.microsoft.com/office/drawing/2014/main" id="{FF749390-6D34-DD93-0E98-F70520648F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5-Point Star 201">
                <a:extLst>
                  <a:ext uri="{FF2B5EF4-FFF2-40B4-BE49-F238E27FC236}">
                    <a16:creationId xmlns:a16="http://schemas.microsoft.com/office/drawing/2014/main" id="{B5BAF789-C9CB-9690-B050-6148A565AB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3" name="5-Point Star 202">
                <a:extLst>
                  <a:ext uri="{FF2B5EF4-FFF2-40B4-BE49-F238E27FC236}">
                    <a16:creationId xmlns:a16="http://schemas.microsoft.com/office/drawing/2014/main" id="{38FE4131-61F4-D237-558B-1B77956C2B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6384E32-D042-76F8-3B7B-57CBBC6BAF93}"/>
              </a:ext>
            </a:extLst>
          </p:cNvPr>
          <p:cNvGrpSpPr/>
          <p:nvPr/>
        </p:nvGrpSpPr>
        <p:grpSpPr>
          <a:xfrm>
            <a:off x="3827459" y="5528959"/>
            <a:ext cx="664632" cy="822960"/>
            <a:chOff x="3827459" y="5528959"/>
            <a:chExt cx="664632" cy="82296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45C2AA9-9FAF-5EEF-D1FC-2E3AF8BAC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7459" y="5528959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EEF4CEA-8101-8F3E-39EF-AE59B22DA25F}"/>
                </a:ext>
              </a:extLst>
            </p:cNvPr>
            <p:cNvGrpSpPr/>
            <p:nvPr/>
          </p:nvGrpSpPr>
          <p:grpSpPr>
            <a:xfrm>
              <a:off x="3889882" y="5711844"/>
              <a:ext cx="546708" cy="270164"/>
              <a:chOff x="2640801" y="646520"/>
              <a:chExt cx="546708" cy="270164"/>
            </a:xfrm>
          </p:grpSpPr>
          <p:sp>
            <p:nvSpPr>
              <p:cNvPr id="179" name="5-Point Star 178">
                <a:extLst>
                  <a:ext uri="{FF2B5EF4-FFF2-40B4-BE49-F238E27FC236}">
                    <a16:creationId xmlns:a16="http://schemas.microsoft.com/office/drawing/2014/main" id="{37BD3975-EEDB-F272-A48E-B3DF3BEA90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0" name="5-Point Star 179">
                <a:extLst>
                  <a:ext uri="{FF2B5EF4-FFF2-40B4-BE49-F238E27FC236}">
                    <a16:creationId xmlns:a16="http://schemas.microsoft.com/office/drawing/2014/main" id="{8C20A9EA-509C-20B4-4FC2-A93F3C860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5-Point Star 180">
                <a:extLst>
                  <a:ext uri="{FF2B5EF4-FFF2-40B4-BE49-F238E27FC236}">
                    <a16:creationId xmlns:a16="http://schemas.microsoft.com/office/drawing/2014/main" id="{5D409B4A-705E-96F5-3C3A-85D27851D2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" name="5-Point Star 181">
                <a:extLst>
                  <a:ext uri="{FF2B5EF4-FFF2-40B4-BE49-F238E27FC236}">
                    <a16:creationId xmlns:a16="http://schemas.microsoft.com/office/drawing/2014/main" id="{E404A30B-B264-9186-E806-3A8E67CA06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5-Point Star 182">
                <a:extLst>
                  <a:ext uri="{FF2B5EF4-FFF2-40B4-BE49-F238E27FC236}">
                    <a16:creationId xmlns:a16="http://schemas.microsoft.com/office/drawing/2014/main" id="{D7AF09EB-EF05-9BA4-4316-571F77EBEE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4" name="5-Point Star 183">
                <a:extLst>
                  <a:ext uri="{FF2B5EF4-FFF2-40B4-BE49-F238E27FC236}">
                    <a16:creationId xmlns:a16="http://schemas.microsoft.com/office/drawing/2014/main" id="{6E490288-C4EA-CE15-21D2-1B91C4126E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5" name="5-Point Star 184">
                <a:extLst>
                  <a:ext uri="{FF2B5EF4-FFF2-40B4-BE49-F238E27FC236}">
                    <a16:creationId xmlns:a16="http://schemas.microsoft.com/office/drawing/2014/main" id="{8054B7C3-1AAB-62B9-685E-2CEAC2BFE4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6" name="5-Point Star 185">
                <a:extLst>
                  <a:ext uri="{FF2B5EF4-FFF2-40B4-BE49-F238E27FC236}">
                    <a16:creationId xmlns:a16="http://schemas.microsoft.com/office/drawing/2014/main" id="{3E5BB74C-8A9A-1FE8-69E6-2F5479AD01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7" name="5-Point Star 186">
                <a:extLst>
                  <a:ext uri="{FF2B5EF4-FFF2-40B4-BE49-F238E27FC236}">
                    <a16:creationId xmlns:a16="http://schemas.microsoft.com/office/drawing/2014/main" id="{7E0486DB-A65F-17B7-D8DA-B54FDBF1B2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A5363FC-19B8-C02E-CD5B-B5B96D4ECF26}"/>
              </a:ext>
            </a:extLst>
          </p:cNvPr>
          <p:cNvGrpSpPr/>
          <p:nvPr/>
        </p:nvGrpSpPr>
        <p:grpSpPr>
          <a:xfrm>
            <a:off x="3838557" y="1632489"/>
            <a:ext cx="664632" cy="822960"/>
            <a:chOff x="3838557" y="1632489"/>
            <a:chExt cx="664632" cy="82296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2668CE1-54FB-503B-8F88-EB4EF66E2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8557" y="1632489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9368EB5-A9A1-6A4B-5C57-C95DAF717FD7}"/>
                </a:ext>
              </a:extLst>
            </p:cNvPr>
            <p:cNvGrpSpPr/>
            <p:nvPr/>
          </p:nvGrpSpPr>
          <p:grpSpPr>
            <a:xfrm>
              <a:off x="3900980" y="1815374"/>
              <a:ext cx="546708" cy="270164"/>
              <a:chOff x="2640801" y="646520"/>
              <a:chExt cx="546708" cy="270164"/>
            </a:xfrm>
          </p:grpSpPr>
          <p:sp>
            <p:nvSpPr>
              <p:cNvPr id="162" name="5-Point Star 161">
                <a:extLst>
                  <a:ext uri="{FF2B5EF4-FFF2-40B4-BE49-F238E27FC236}">
                    <a16:creationId xmlns:a16="http://schemas.microsoft.com/office/drawing/2014/main" id="{6D8E6536-C6A3-AA84-FBF1-C4919D8C1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3" name="5-Point Star 162">
                <a:extLst>
                  <a:ext uri="{FF2B5EF4-FFF2-40B4-BE49-F238E27FC236}">
                    <a16:creationId xmlns:a16="http://schemas.microsoft.com/office/drawing/2014/main" id="{ABE543F2-C0E8-F7F0-1F99-BD254A048B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" name="5-Point Star 163">
                <a:extLst>
                  <a:ext uri="{FF2B5EF4-FFF2-40B4-BE49-F238E27FC236}">
                    <a16:creationId xmlns:a16="http://schemas.microsoft.com/office/drawing/2014/main" id="{BBCEBECD-EE6A-C826-0BE1-1CC5B00400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5" name="5-Point Star 164">
                <a:extLst>
                  <a:ext uri="{FF2B5EF4-FFF2-40B4-BE49-F238E27FC236}">
                    <a16:creationId xmlns:a16="http://schemas.microsoft.com/office/drawing/2014/main" id="{284D8267-8F06-04FB-B50D-F78955F9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" name="5-Point Star 165">
                <a:extLst>
                  <a:ext uri="{FF2B5EF4-FFF2-40B4-BE49-F238E27FC236}">
                    <a16:creationId xmlns:a16="http://schemas.microsoft.com/office/drawing/2014/main" id="{07B56296-F294-D3A1-7C6E-1ABF06B7EE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" name="5-Point Star 166">
                <a:extLst>
                  <a:ext uri="{FF2B5EF4-FFF2-40B4-BE49-F238E27FC236}">
                    <a16:creationId xmlns:a16="http://schemas.microsoft.com/office/drawing/2014/main" id="{CC1512B1-F5C4-A14D-5C23-625FF7B2F8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" name="5-Point Star 167">
                <a:extLst>
                  <a:ext uri="{FF2B5EF4-FFF2-40B4-BE49-F238E27FC236}">
                    <a16:creationId xmlns:a16="http://schemas.microsoft.com/office/drawing/2014/main" id="{E53963E3-6B42-02D8-5EA1-4690770767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9" name="5-Point Star 168">
                <a:extLst>
                  <a:ext uri="{FF2B5EF4-FFF2-40B4-BE49-F238E27FC236}">
                    <a16:creationId xmlns:a16="http://schemas.microsoft.com/office/drawing/2014/main" id="{09CEB8EB-75F0-51D3-31BE-EA6202C729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5-Point Star 169">
                <a:extLst>
                  <a:ext uri="{FF2B5EF4-FFF2-40B4-BE49-F238E27FC236}">
                    <a16:creationId xmlns:a16="http://schemas.microsoft.com/office/drawing/2014/main" id="{EEAC147F-3A47-8BDD-96DD-0BCFCF4D7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5-Point Star 170">
                <a:extLst>
                  <a:ext uri="{FF2B5EF4-FFF2-40B4-BE49-F238E27FC236}">
                    <a16:creationId xmlns:a16="http://schemas.microsoft.com/office/drawing/2014/main" id="{7315DB08-0845-9832-27DF-B8D00EEF50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AAF710A-98AC-43B3-F201-EC450890BD09}"/>
              </a:ext>
            </a:extLst>
          </p:cNvPr>
          <p:cNvGrpSpPr/>
          <p:nvPr/>
        </p:nvGrpSpPr>
        <p:grpSpPr>
          <a:xfrm>
            <a:off x="3832391" y="334428"/>
            <a:ext cx="664632" cy="822960"/>
            <a:chOff x="3832391" y="334428"/>
            <a:chExt cx="664632" cy="82296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E2ECB93-FCA9-5109-0DB4-03D9C63F4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334428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7E4861D-D752-4F2D-18CB-CCC4AA5790A7}"/>
                </a:ext>
              </a:extLst>
            </p:cNvPr>
            <p:cNvGrpSpPr/>
            <p:nvPr/>
          </p:nvGrpSpPr>
          <p:grpSpPr>
            <a:xfrm>
              <a:off x="3887891" y="517313"/>
              <a:ext cx="553631" cy="431233"/>
              <a:chOff x="2633878" y="646520"/>
              <a:chExt cx="553631" cy="431233"/>
            </a:xfrm>
          </p:grpSpPr>
          <p:sp>
            <p:nvSpPr>
              <p:cNvPr id="145" name="5-Point Star 144">
                <a:extLst>
                  <a:ext uri="{FF2B5EF4-FFF2-40B4-BE49-F238E27FC236}">
                    <a16:creationId xmlns:a16="http://schemas.microsoft.com/office/drawing/2014/main" id="{049E48FB-0384-6302-757C-21E1B0B465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" name="5-Point Star 145">
                <a:extLst>
                  <a:ext uri="{FF2B5EF4-FFF2-40B4-BE49-F238E27FC236}">
                    <a16:creationId xmlns:a16="http://schemas.microsoft.com/office/drawing/2014/main" id="{43FBE972-C472-3035-B628-7F919D0B0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5-Point Star 146">
                <a:extLst>
                  <a:ext uri="{FF2B5EF4-FFF2-40B4-BE49-F238E27FC236}">
                    <a16:creationId xmlns:a16="http://schemas.microsoft.com/office/drawing/2014/main" id="{1F46C847-4C1C-3E27-71E6-D808019CFE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5-Point Star 147">
                <a:extLst>
                  <a:ext uri="{FF2B5EF4-FFF2-40B4-BE49-F238E27FC236}">
                    <a16:creationId xmlns:a16="http://schemas.microsoft.com/office/drawing/2014/main" id="{A353489D-6BB5-D9CD-CCF6-4D74A5125D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" name="5-Point Star 148">
                <a:extLst>
                  <a:ext uri="{FF2B5EF4-FFF2-40B4-BE49-F238E27FC236}">
                    <a16:creationId xmlns:a16="http://schemas.microsoft.com/office/drawing/2014/main" id="{545A2085-D181-CAD3-31D7-0040FFB105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0" name="5-Point Star 149">
                <a:extLst>
                  <a:ext uri="{FF2B5EF4-FFF2-40B4-BE49-F238E27FC236}">
                    <a16:creationId xmlns:a16="http://schemas.microsoft.com/office/drawing/2014/main" id="{BFDF37D2-D657-B862-6F69-EAEC89AD7F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" name="5-Point Star 150">
                <a:extLst>
                  <a:ext uri="{FF2B5EF4-FFF2-40B4-BE49-F238E27FC236}">
                    <a16:creationId xmlns:a16="http://schemas.microsoft.com/office/drawing/2014/main" id="{B143CD63-1845-7B95-93A0-C6797D224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5-Point Star 151">
                <a:extLst>
                  <a:ext uri="{FF2B5EF4-FFF2-40B4-BE49-F238E27FC236}">
                    <a16:creationId xmlns:a16="http://schemas.microsoft.com/office/drawing/2014/main" id="{DDE536AB-E47E-50A8-BE24-C2E43713B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5-Point Star 152">
                <a:extLst>
                  <a:ext uri="{FF2B5EF4-FFF2-40B4-BE49-F238E27FC236}">
                    <a16:creationId xmlns:a16="http://schemas.microsoft.com/office/drawing/2014/main" id="{F8150DB6-9716-EC7F-F668-B3C837C701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5-Point Star 153">
                <a:extLst>
                  <a:ext uri="{FF2B5EF4-FFF2-40B4-BE49-F238E27FC236}">
                    <a16:creationId xmlns:a16="http://schemas.microsoft.com/office/drawing/2014/main" id="{15D0F642-DB1E-D75A-2091-192703D1D2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" name="5-Point Star 154">
                <a:extLst>
                  <a:ext uri="{FF2B5EF4-FFF2-40B4-BE49-F238E27FC236}">
                    <a16:creationId xmlns:a16="http://schemas.microsoft.com/office/drawing/2014/main" id="{2F86F527-EFC7-A2E0-816F-7D1FC516F5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" name="5-Point Star 155">
                <a:extLst>
                  <a:ext uri="{FF2B5EF4-FFF2-40B4-BE49-F238E27FC236}">
                    <a16:creationId xmlns:a16="http://schemas.microsoft.com/office/drawing/2014/main" id="{7A387777-3831-2BA3-199D-82E4F59A18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582821DB-A0EF-7141-4079-53FFFEA6E6F6}"/>
              </a:ext>
            </a:extLst>
          </p:cNvPr>
          <p:cNvSpPr txBox="1"/>
          <p:nvPr/>
        </p:nvSpPr>
        <p:spPr>
          <a:xfrm>
            <a:off x="1554480" y="43384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0A41C25-9206-21BB-DAD6-8D8D74EB816E}"/>
              </a:ext>
            </a:extLst>
          </p:cNvPr>
          <p:cNvSpPr txBox="1"/>
          <p:nvPr/>
        </p:nvSpPr>
        <p:spPr>
          <a:xfrm>
            <a:off x="1559667" y="172193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71FA979-548B-49F7-6ED6-46673D4E8180}"/>
              </a:ext>
            </a:extLst>
          </p:cNvPr>
          <p:cNvSpPr txBox="1"/>
          <p:nvPr/>
        </p:nvSpPr>
        <p:spPr>
          <a:xfrm>
            <a:off x="1554480" y="558620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9F760F4-F1CF-9B2C-2EAD-6DE8826774CB}"/>
              </a:ext>
            </a:extLst>
          </p:cNvPr>
          <p:cNvSpPr txBox="1"/>
          <p:nvPr/>
        </p:nvSpPr>
        <p:spPr>
          <a:xfrm>
            <a:off x="1559667" y="429811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8EB8CDF-30C5-2199-FE0E-7BA110E8E659}"/>
              </a:ext>
            </a:extLst>
          </p:cNvPr>
          <p:cNvSpPr txBox="1"/>
          <p:nvPr/>
        </p:nvSpPr>
        <p:spPr>
          <a:xfrm>
            <a:off x="1559667" y="301002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pic>
        <p:nvPicPr>
          <p:cNvPr id="106" name="Audio 105">
            <a:extLst>
              <a:ext uri="{FF2B5EF4-FFF2-40B4-BE49-F238E27FC236}">
                <a16:creationId xmlns:a16="http://schemas.microsoft.com/office/drawing/2014/main" id="{0C574115-EB90-0096-9759-E77DAF896D7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0577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4498">
        <p159:morph option="byObject"/>
      </p:transition>
    </mc:Choice>
    <mc:Fallback xmlns="">
      <p:transition spd="slow" advTm="444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14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500" fill="hold"/>
                                        <p:tgtEl>
                                          <p:spTgt spid="13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"/>
                </p:tgtEl>
              </p:cMediaNode>
            </p:audio>
          </p:childTnLst>
        </p:cTn>
      </p:par>
    </p:tnLst>
    <p:bldLst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6EE5AF-12B9-BF90-E4DD-6B51F71B1B94}"/>
              </a:ext>
            </a:extLst>
          </p:cNvPr>
          <p:cNvGrpSpPr/>
          <p:nvPr/>
        </p:nvGrpSpPr>
        <p:grpSpPr>
          <a:xfrm>
            <a:off x="276482" y="1468824"/>
            <a:ext cx="3840480" cy="5346231"/>
            <a:chOff x="276482" y="1468824"/>
            <a:chExt cx="3840480" cy="5346231"/>
          </a:xfrm>
        </p:grpSpPr>
        <p:pic>
          <p:nvPicPr>
            <p:cNvPr id="5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23E844A4-4AF3-ACA6-0F44-AD0C33257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76482" y="1468824"/>
              <a:ext cx="3840480" cy="2032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31EEE0-855D-E3E2-E0C1-81AD696B4150}"/>
                </a:ext>
              </a:extLst>
            </p:cNvPr>
            <p:cNvSpPr/>
            <p:nvPr/>
          </p:nvSpPr>
          <p:spPr>
            <a:xfrm>
              <a:off x="406464" y="1581835"/>
              <a:ext cx="3593120" cy="16097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415A4DE-462C-DE36-EA38-A8E1A3875C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88337" y="3614655"/>
              <a:ext cx="1016770" cy="3200400"/>
              <a:chOff x="1542117" y="209949"/>
              <a:chExt cx="2074210" cy="6525358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16903C1-7BB8-6776-7E74-BF20D8CBB656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B8A7A660-27E1-A495-503D-EE237AB4A9B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3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152F5A4-E46F-9152-DFCD-9AE14EB813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6D5D69F3-006C-C962-7A18-002045CC550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30B4345-11EB-0A31-49E9-D0880A1413FF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2342109-F623-6282-1D68-BE36F3968DF2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3CC6D15D-A73D-7576-EC8D-FDD9AC8AD3B7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3313DE0-639D-8EA0-E382-A3DB8BB492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7B442404-9363-9162-AE37-F5D1EB944532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769516E-E5FF-E1A0-9191-3FD51C290849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CBD447C-8CA5-E790-5213-33674BA761F7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1A2E7E6D-CF04-C7DD-A73E-97DCD4D36486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2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495C9D59-D278-EA2F-F64F-A9F0B0895D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78E550AF-09A2-1807-6C9A-F88BCBE14F44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97DDCA5-ADA1-5932-7919-97F717D0287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EFDD3B5-A5B9-F6E7-2E1A-5F8F3EA8F22C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5A7278C-E896-F401-850D-CF1BCF0068F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8111E2A-A2DD-C8EB-2576-9C9372BC85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18DF570E-9538-5B49-659E-C3F8999E26AB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749F393-3B5A-5CF6-C096-332653DBA7E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DC1F85E-BE3A-0FD8-867B-85EFF1DD28BE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07524E59-9721-4BC3-365B-0557E2E06E88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4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3AA96330-80CA-9A1C-1E20-F7EE4B8E0F3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F38340D3-8C2E-D930-1470-4BDDA7FAA62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A3CB4B-70B8-5459-F835-F19D37D26BBE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B70D33-43D5-0D8D-5CD0-51D969CDE026}"/>
              </a:ext>
            </a:extLst>
          </p:cNvPr>
          <p:cNvGrpSpPr/>
          <p:nvPr/>
        </p:nvGrpSpPr>
        <p:grpSpPr>
          <a:xfrm>
            <a:off x="4176630" y="1468824"/>
            <a:ext cx="3840480" cy="5340757"/>
            <a:chOff x="4176630" y="1468824"/>
            <a:chExt cx="3840480" cy="53407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F94BF3-BC21-C43F-B1AB-51EFEED2307E}"/>
                </a:ext>
              </a:extLst>
            </p:cNvPr>
            <p:cNvGrpSpPr/>
            <p:nvPr/>
          </p:nvGrpSpPr>
          <p:grpSpPr>
            <a:xfrm>
              <a:off x="4176630" y="1468824"/>
              <a:ext cx="3840480" cy="2032820"/>
              <a:chOff x="2980944" y="868680"/>
              <a:chExt cx="6236208" cy="4142232"/>
            </a:xfrm>
            <a:solidFill>
              <a:schemeClr val="accent1">
                <a:lumMod val="20000"/>
                <a:lumOff val="80000"/>
              </a:schemeClr>
            </a:solidFill>
          </p:grpSpPr>
          <p:pic>
            <p:nvPicPr>
              <p:cNvPr id="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D49B82D2-95A1-082A-9E8E-FB32502AB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grpFill/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5DDD7-A367-1669-6995-A5DBC4DDE15E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latin typeface="Calibri"/>
                  </a:rPr>
                  <a:t>Some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Switches</a:t>
                </a:r>
                <a:endParaRPr kumimoji="0" 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every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few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turns.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1456D60-520D-555C-9BDE-523C562822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4787" y="3609181"/>
              <a:ext cx="1016770" cy="3200400"/>
              <a:chOff x="2634937" y="166321"/>
              <a:chExt cx="2074210" cy="65253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EBEF1BF5-3443-98BA-AFC7-5DC18B5A166D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3023249D-FF32-D990-38CC-9F2D43750760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6F3321E-FA47-7FFC-5B52-4F893C7242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A68B981B-DE11-A767-9C64-04DE27C64A86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BCD4ACF-D454-9B37-412E-5AF04CA22B86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FE22342C-AE58-1889-961F-1C213CAEE0F5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64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C0D10D4-5463-F340-AD4D-CD3F979784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EDD1FBC4-2FA5-056E-C15C-4FF46D6C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3FAEEF0C-D761-BA28-C394-41E3EF36F942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008ADE42-1953-C549-1408-067D90632994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6B167BC3-ECF0-4A44-1F17-866A9500423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77CDEE68-1C20-C8DC-2F0D-E1142829476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2B736B9B-8335-AA28-6F93-18A7425B966A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5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158D3E59-CF3A-9E53-1797-1F1C5E6C55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82D4A7CA-8CE7-0BF9-7658-D05A1044063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404607E9-29F4-9C91-DA39-BF56BA1F9F30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6052F2F2-8B68-EEFA-C908-2FB718CF2020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56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80F6D436-D1AD-EE0D-6279-BA9036C7DF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93A8F2E0-DA04-462A-F346-D63B5A354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37CA4A5-EAD7-647C-3ACA-19CB2CCCC4C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5997F7F-E8ED-FA7E-6D42-F27B1F6E2674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3518586-9945-FD6A-40BA-91D2B89839C1}"/>
                  </a:ext>
                </a:extLst>
              </p:cNvPr>
              <p:cNvSpPr/>
              <p:nvPr/>
            </p:nvSpPr>
            <p:spPr>
              <a:xfrm>
                <a:off x="3944015" y="3071948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9BC3FA2-8DF3-1008-27C4-B12DCC147A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015" y="5767020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490413-1B1D-5ACB-1C3B-6594A898E237}"/>
              </a:ext>
            </a:extLst>
          </p:cNvPr>
          <p:cNvGrpSpPr/>
          <p:nvPr/>
        </p:nvGrpSpPr>
        <p:grpSpPr>
          <a:xfrm>
            <a:off x="8076778" y="1468824"/>
            <a:ext cx="3840480" cy="5340757"/>
            <a:chOff x="8076778" y="1468824"/>
            <a:chExt cx="3840480" cy="53407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DB6E7A-D11E-B633-DD2D-A7FC51AE46B9}"/>
                </a:ext>
              </a:extLst>
            </p:cNvPr>
            <p:cNvGrpSpPr/>
            <p:nvPr/>
          </p:nvGrpSpPr>
          <p:grpSpPr>
            <a:xfrm>
              <a:off x="8076778" y="1468824"/>
              <a:ext cx="3840480" cy="2032820"/>
              <a:chOff x="2980944" y="868680"/>
              <a:chExt cx="6236208" cy="4142232"/>
            </a:xfrm>
          </p:grpSpPr>
          <p:pic>
            <p:nvPicPr>
              <p:cNvPr id="11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C236AB4D-FD3C-172A-9C1F-1D494C32DC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E4C5DB-4F0D-CB7F-3F47-3895F16D62DE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Lots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of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Switches</a:t>
                </a:r>
                <a:endParaRPr kumimoji="0" 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The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at any time.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8E5D042-5D82-AE11-671C-DAB5B4B124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86355" y="3609181"/>
              <a:ext cx="1017308" cy="3200400"/>
              <a:chOff x="2634937" y="166321"/>
              <a:chExt cx="2074210" cy="6525358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6319778-A909-6615-5A3D-E6C10C21D24B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0A84CFA6-B73B-504A-34DD-5BB0B09E143D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3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F7623850-BE0B-A338-D72B-4ECD534182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7CE52699-253F-B234-BEE9-A89C808169F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B0AABB0-F86A-80ED-EE5F-DBC2B90206F9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1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E3B1FA86-FBC1-0F29-82ED-0C03A12946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7D3EA89D-117F-650E-C13D-E98BB741427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D20C1793-3EF0-2990-F6C5-E51370C745D6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8AD41412-5E26-3F23-C7DB-409D4714F561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9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FED17F08-7129-E379-8B85-F31374A5B46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42AA1EE6-DE25-50A8-36F7-C02CD1E25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BE5428A5-1820-ADCA-3892-879D95D2607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15E4C07C-ECD8-38AF-614C-B6F31CC13A6E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7C021FEE-5D68-F764-6524-D5E632E41AE7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5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ABCC9015-87E7-8276-1719-65E1799C43C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59BCEB93-0A27-CFCE-2A0B-E04E4EA10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9ABADF3-4F74-A347-03A9-B3B08EDD4A7C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4B616CF-A838-C07C-059F-128C0D8E31CC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563F12EB-7D4E-9F70-B660-9D18683A9804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1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3C1DB85-59A6-A0D8-1CCD-E22D1F074DC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F3949DF-F781-4022-3F87-833C1B5E9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AA584F7E-4603-6A1D-7D0B-9E79357D31A9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F54A076-9861-7D92-958A-3900528A0DBC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2DB6DB1-52BF-40F3-8EA5-57F84EC6BD2F}"/>
                  </a:ext>
                </a:extLst>
              </p:cNvPr>
              <p:cNvSpPr/>
              <p:nvPr/>
            </p:nvSpPr>
            <p:spPr>
              <a:xfrm>
                <a:off x="3944015" y="37687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7" name="Audio 36">
            <a:extLst>
              <a:ext uri="{FF2B5EF4-FFF2-40B4-BE49-F238E27FC236}">
                <a16:creationId xmlns:a16="http://schemas.microsoft.com/office/drawing/2014/main" id="{404F4002-9EA3-8077-DFFD-B3F2712C68B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402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30"/>
    </mc:Choice>
    <mc:Fallback xmlns="">
      <p:transition spd="slow" advTm="381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446A4-A3B6-DB60-7A03-2CA6E7278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6BF667-D15A-9015-D387-48231F35442F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6944A1-96AC-41E0-8E28-29A6FC5182C3}"/>
              </a:ext>
            </a:extLst>
          </p:cNvPr>
          <p:cNvSpPr txBox="1"/>
          <p:nvPr/>
        </p:nvSpPr>
        <p:spPr>
          <a:xfrm>
            <a:off x="1272743" y="1657631"/>
            <a:ext cx="9400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know which game you’re playing, the only way is to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stars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CCED53-2186-B71D-5F29-BCB585FDC2A2}"/>
              </a:ext>
            </a:extLst>
          </p:cNvPr>
          <p:cNvGrpSpPr>
            <a:grpSpLocks noChangeAspect="1"/>
          </p:cNvGrpSpPr>
          <p:nvPr/>
        </p:nvGrpSpPr>
        <p:grpSpPr>
          <a:xfrm>
            <a:off x="1688337" y="3219540"/>
            <a:ext cx="1016770" cy="3200400"/>
            <a:chOff x="1542117" y="209949"/>
            <a:chExt cx="2074210" cy="652535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070383-7106-BBFD-8497-F49AC0C3BC76}"/>
                </a:ext>
              </a:extLst>
            </p:cNvPr>
            <p:cNvGrpSpPr/>
            <p:nvPr/>
          </p:nvGrpSpPr>
          <p:grpSpPr>
            <a:xfrm>
              <a:off x="1542117" y="4252559"/>
              <a:ext cx="2074210" cy="1135212"/>
              <a:chOff x="1388203" y="219889"/>
              <a:chExt cx="3840480" cy="203282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6EEF0F5-EAE1-5CE5-22EE-0CA499B8753D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29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EEA1DC2C-4CCA-D72D-2317-3D43209DD9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8B35D1E-723E-16D5-BC13-614E945918E1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299750-5058-D28C-DAF6-775AA8419A30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7537376-FF5C-4262-354E-2766963000BC}"/>
                </a:ext>
              </a:extLst>
            </p:cNvPr>
            <p:cNvGrpSpPr/>
            <p:nvPr/>
          </p:nvGrpSpPr>
          <p:grpSpPr>
            <a:xfrm>
              <a:off x="1542117" y="209949"/>
              <a:ext cx="2074210" cy="1135212"/>
              <a:chOff x="1388203" y="219889"/>
              <a:chExt cx="3840480" cy="203282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585E199-1294-12FA-F051-556F7CC73111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25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4E55B56F-5443-7D45-ACD8-22F3119960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A891D95-6785-978B-F54E-BF2481C35C34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5B275D0-C176-C92F-8AB8-74C08A8593B4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E98F24-558A-824D-0721-B827E568C316}"/>
                </a:ext>
              </a:extLst>
            </p:cNvPr>
            <p:cNvGrpSpPr/>
            <p:nvPr/>
          </p:nvGrpSpPr>
          <p:grpSpPr>
            <a:xfrm>
              <a:off x="1542117" y="2905023"/>
              <a:ext cx="2074210" cy="1135212"/>
              <a:chOff x="1388203" y="219889"/>
              <a:chExt cx="3840480" cy="203282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AD0E354-48BD-46DD-6D35-161E290BA53B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21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06F69AF4-6D85-BCFD-A475-D10C2EEB10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BA7AA43-ACDE-43DA-CD2B-36DDC2DBCDC2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0E6123D-5625-19BB-2379-8280DC6ABBAF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284ED8-0735-23A0-5D76-59006AD770DC}"/>
                </a:ext>
              </a:extLst>
            </p:cNvPr>
            <p:cNvGrpSpPr/>
            <p:nvPr/>
          </p:nvGrpSpPr>
          <p:grpSpPr>
            <a:xfrm>
              <a:off x="1542117" y="5600095"/>
              <a:ext cx="2074210" cy="1135212"/>
              <a:chOff x="1388203" y="219889"/>
              <a:chExt cx="3840480" cy="203282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9D5527-7EBE-2458-9CA8-3D06E9C81927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7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D37D1F3F-1603-D0AC-7085-DD0F781844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02797DB-9B30-DC72-5B1F-24EF0BEC20BB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DBAD9B7-1A4E-0F94-D88F-C406540175CF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0593AD-CA49-B633-D371-3F39183B5A5A}"/>
                </a:ext>
              </a:extLst>
            </p:cNvPr>
            <p:cNvGrpSpPr/>
            <p:nvPr/>
          </p:nvGrpSpPr>
          <p:grpSpPr>
            <a:xfrm>
              <a:off x="1542117" y="1557486"/>
              <a:ext cx="2074210" cy="1135212"/>
              <a:chOff x="1388203" y="219889"/>
              <a:chExt cx="3840480" cy="203282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5886290-AC6A-CE65-B089-528651389D95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3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62E3DB6E-14BC-7D9D-9007-5E65AE40AB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FE397FF-0BE1-8D83-682B-6CCCEA27A985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5D0D1FF-1070-A406-39CE-C8C35AC7EF8F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FEB758-222E-9D5B-D12D-10F5C34446F5}"/>
              </a:ext>
            </a:extLst>
          </p:cNvPr>
          <p:cNvGrpSpPr>
            <a:grpSpLocks noChangeAspect="1"/>
          </p:cNvGrpSpPr>
          <p:nvPr/>
        </p:nvGrpSpPr>
        <p:grpSpPr>
          <a:xfrm>
            <a:off x="5594787" y="3214066"/>
            <a:ext cx="1016770" cy="3200400"/>
            <a:chOff x="2634937" y="166321"/>
            <a:chExt cx="2074210" cy="652535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4BC6F8-DB88-ED23-9BA1-0C918AC3F9AE}"/>
                </a:ext>
              </a:extLst>
            </p:cNvPr>
            <p:cNvGrpSpPr/>
            <p:nvPr/>
          </p:nvGrpSpPr>
          <p:grpSpPr>
            <a:xfrm>
              <a:off x="2634937" y="166321"/>
              <a:ext cx="2074210" cy="6525358"/>
              <a:chOff x="1542117" y="209949"/>
              <a:chExt cx="2074210" cy="652535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709ADAC-527E-F99E-B7E7-3DCBC59F937F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53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8791F3AB-FE05-CC6A-8F73-B850528712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2A5B623-9763-B123-8E3F-3F57EB60F8AF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EF39723-75C0-D74F-65D5-5E3560A38156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A84E727-DBDD-E9C5-9810-2D60E9ABF9FD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51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404FF596-150B-2C44-E555-55B2A39FAF0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15B6C7F6-1CDD-877F-0421-5A1249E3DB9C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21A2456-7E1D-99C0-5999-0596398BEAB4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F747BCE-0B53-60A9-E446-9AC66E0A82DE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47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BE56C015-1ECB-5197-591B-F9BDAB591E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4917A31-D1FD-CB1A-E5F0-448B86C87DB1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F56B5D6-2E08-411B-1D90-8F9A439E2B6B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45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288E1F9B-6D14-F792-C3BD-057AE7210A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806536B-E8BE-A53C-180B-394B421BE96D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CF38004-CB42-C72C-CBC1-602832469441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CDDAAD1A-9FDB-9A49-0EAC-D9320B3211D6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43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45C07265-8F79-F21F-199D-725FBE2E73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5A92B1E8-900E-D1BC-B484-BDD166848F4F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15B0FFF-A2BA-617F-42CA-E5CC245118C2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51E2FE8-87EF-0871-D105-5E0AD061D8A7}"/>
                </a:ext>
              </a:extLst>
            </p:cNvPr>
            <p:cNvSpPr/>
            <p:nvPr/>
          </p:nvSpPr>
          <p:spPr>
            <a:xfrm>
              <a:off x="3944015" y="4419484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5DC912-A4A3-D59F-4B1F-82D786550CEE}"/>
                </a:ext>
              </a:extLst>
            </p:cNvPr>
            <p:cNvSpPr/>
            <p:nvPr/>
          </p:nvSpPr>
          <p:spPr>
            <a:xfrm>
              <a:off x="3944015" y="3071948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D485824-4662-6FB6-04B7-98C4EF872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4015" y="5767020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5CC124-B78B-12D0-B3AF-733556406E93}"/>
              </a:ext>
            </a:extLst>
          </p:cNvPr>
          <p:cNvGrpSpPr>
            <a:grpSpLocks noChangeAspect="1"/>
          </p:cNvGrpSpPr>
          <p:nvPr/>
        </p:nvGrpSpPr>
        <p:grpSpPr>
          <a:xfrm>
            <a:off x="9486355" y="3214066"/>
            <a:ext cx="1017308" cy="3200400"/>
            <a:chOff x="2634937" y="166321"/>
            <a:chExt cx="2074210" cy="65253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717A84F-0ACB-B4AD-0DD8-52B862005070}"/>
                </a:ext>
              </a:extLst>
            </p:cNvPr>
            <p:cNvGrpSpPr/>
            <p:nvPr/>
          </p:nvGrpSpPr>
          <p:grpSpPr>
            <a:xfrm>
              <a:off x="2634937" y="166321"/>
              <a:ext cx="2074210" cy="6525358"/>
              <a:chOff x="1542117" y="209949"/>
              <a:chExt cx="2074210" cy="6525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0C7F10F-4B64-5D19-C8FD-56417A75A68E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78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1D13787D-6671-D426-E8A4-87EC75B9DC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10F724D-04FE-41FD-5DDE-7DDD26764301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rgbClr val="FFDBF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E4D0838-2B6F-8AAE-576F-27145EA02B59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76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B91C08A3-E763-77BE-D7A6-79B0ED9286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AA5515A-FD01-316C-20C2-BCD04771BB48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rgbClr val="FFDBF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A9A0997-6560-9924-4FD8-A1AB312A9064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EC9D29FA-AAAF-9CC9-3B68-F0E3FCC07AB6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74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553510DF-7840-B3D0-2AA8-6A541B5CF2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03B19FC6-983C-7FE7-FEDE-1FD18BDE9B46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2652FA2-99C4-85E9-C3AC-0D86804C488A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757C223-2926-1512-EAAB-F0C0BB9140E3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0A5D7D1-4D89-A51E-9913-5086A3AE171F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7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BA911F58-C55C-E9D7-7636-0920B75E1CB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EB26E7D-FCD6-ADFF-49BF-D079C08C873C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094F15B-E421-2A5E-7A3D-24C7D5746751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BE36120-B4E2-F867-DFE9-C72B2F0E812E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1F03FEE-4A8F-3BCB-962C-4582003692FD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6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A5A1192-5B35-633F-E6CD-6B8EB33CD2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4D3F58B4-F92E-2AEE-DD7F-6A3AA4F1644D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33419CD-B80C-4F49-D2FC-1B49F57907F2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30E7F8-458F-CD2E-FB3D-9634BE5FB196}"/>
                </a:ext>
              </a:extLst>
            </p:cNvPr>
            <p:cNvSpPr/>
            <p:nvPr/>
          </p:nvSpPr>
          <p:spPr>
            <a:xfrm>
              <a:off x="3944015" y="4419484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B4B60C2-9D4F-1C43-3825-A20DE59B605B}"/>
                </a:ext>
              </a:extLst>
            </p:cNvPr>
            <p:cNvSpPr/>
            <p:nvPr/>
          </p:nvSpPr>
          <p:spPr>
            <a:xfrm>
              <a:off x="3944015" y="376874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5" name="Audio 94">
            <a:extLst>
              <a:ext uri="{FF2B5EF4-FFF2-40B4-BE49-F238E27FC236}">
                <a16:creationId xmlns:a16="http://schemas.microsoft.com/office/drawing/2014/main" id="{50D7C178-9887-7741-7AA2-4A867CAF5E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213"/>
    </mc:Choice>
    <mc:Fallback xmlns="">
      <p:transition advTm="92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415A4DE-462C-DE36-EA38-A8E1A3875C9B}"/>
              </a:ext>
            </a:extLst>
          </p:cNvPr>
          <p:cNvGrpSpPr>
            <a:grpSpLocks noChangeAspect="1"/>
          </p:cNvGrpSpPr>
          <p:nvPr/>
        </p:nvGrpSpPr>
        <p:grpSpPr>
          <a:xfrm>
            <a:off x="1688337" y="3219540"/>
            <a:ext cx="1016770" cy="3200400"/>
            <a:chOff x="1542117" y="209949"/>
            <a:chExt cx="2074210" cy="6525358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16903C1-7BB8-6776-7E74-BF20D8CBB656}"/>
                </a:ext>
              </a:extLst>
            </p:cNvPr>
            <p:cNvGrpSpPr/>
            <p:nvPr/>
          </p:nvGrpSpPr>
          <p:grpSpPr>
            <a:xfrm>
              <a:off x="1542117" y="4252559"/>
              <a:ext cx="2074210" cy="1135212"/>
              <a:chOff x="1388203" y="219889"/>
              <a:chExt cx="3840480" cy="2032820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8A7A660-27E1-A495-503D-EE237AB4A9B5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30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0152F5A4-E46F-9152-DFCD-9AE14EB813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5D69F3-006C-C962-7A18-002045CC5508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30B4345-11EB-0A31-49E9-D0880A1413FF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2342109-F623-6282-1D68-BE36F3968DF2}"/>
                </a:ext>
              </a:extLst>
            </p:cNvPr>
            <p:cNvGrpSpPr/>
            <p:nvPr/>
          </p:nvGrpSpPr>
          <p:grpSpPr>
            <a:xfrm>
              <a:off x="1542117" y="209949"/>
              <a:ext cx="2074210" cy="1135212"/>
              <a:chOff x="1388203" y="219889"/>
              <a:chExt cx="3840480" cy="2032820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3CC6D15D-A73D-7576-EC8D-FDD9AC8AD3B7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26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03313DE0-639D-8EA0-E382-A3DB8BB492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B442404-9363-9162-AE37-F5D1EB944532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769516E-E5FF-E1A0-9191-3FD51C290849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BD447C-8CA5-E790-5213-33674BA761F7}"/>
                </a:ext>
              </a:extLst>
            </p:cNvPr>
            <p:cNvGrpSpPr/>
            <p:nvPr/>
          </p:nvGrpSpPr>
          <p:grpSpPr>
            <a:xfrm>
              <a:off x="1542117" y="2905023"/>
              <a:ext cx="2074210" cy="1135212"/>
              <a:chOff x="1388203" y="219889"/>
              <a:chExt cx="3840480" cy="2032820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A2E7E6D-CF04-C7DD-A73E-97DCD4D36486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22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495C9D59-D278-EA2F-F64F-A9F0B0895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78E550AF-09A2-1807-6C9A-F88BCBE14F44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97DDCA5-ADA1-5932-7919-97F717D0287D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EFDD3B5-A5B9-F6E7-2E1A-5F8F3EA8F22C}"/>
                </a:ext>
              </a:extLst>
            </p:cNvPr>
            <p:cNvGrpSpPr/>
            <p:nvPr/>
          </p:nvGrpSpPr>
          <p:grpSpPr>
            <a:xfrm>
              <a:off x="1542117" y="5600095"/>
              <a:ext cx="2074210" cy="1135212"/>
              <a:chOff x="1388203" y="219889"/>
              <a:chExt cx="3840480" cy="2032820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5A7278C-E896-F401-850D-CF1BCF0068F5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18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C8111E2A-A2DD-C8EB-2576-9C9372BC85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8DF570E-9538-5B49-659E-C3F8999E26AB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749F393-3B5A-5CF6-C096-332653DBA7ED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DC1F85E-BE3A-0FD8-867B-85EFF1DD28BE}"/>
                </a:ext>
              </a:extLst>
            </p:cNvPr>
            <p:cNvGrpSpPr/>
            <p:nvPr/>
          </p:nvGrpSpPr>
          <p:grpSpPr>
            <a:xfrm>
              <a:off x="1542117" y="1557486"/>
              <a:ext cx="2074210" cy="1135212"/>
              <a:chOff x="1388203" y="219889"/>
              <a:chExt cx="3840480" cy="203282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7524E59-9721-4BC3-365B-0557E2E06E88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14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3AA96330-80CA-9A1C-1E20-F7EE4B8E0F3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38340D3-8C2E-D930-1470-4BDDA7FAA623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6A3CB4B-70B8-5459-F835-F19D37D26BBE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456D60-520D-555C-9BDE-523C5628226C}"/>
              </a:ext>
            </a:extLst>
          </p:cNvPr>
          <p:cNvGrpSpPr>
            <a:grpSpLocks noChangeAspect="1"/>
          </p:cNvGrpSpPr>
          <p:nvPr/>
        </p:nvGrpSpPr>
        <p:grpSpPr>
          <a:xfrm>
            <a:off x="5594787" y="3214066"/>
            <a:ext cx="1016770" cy="3200400"/>
            <a:chOff x="2634937" y="166321"/>
            <a:chExt cx="2074210" cy="652535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EBEF1BF5-3443-98BA-AFC7-5DC18B5A166D}"/>
                </a:ext>
              </a:extLst>
            </p:cNvPr>
            <p:cNvGrpSpPr/>
            <p:nvPr/>
          </p:nvGrpSpPr>
          <p:grpSpPr>
            <a:xfrm>
              <a:off x="2634937" y="166321"/>
              <a:ext cx="2074210" cy="6525358"/>
              <a:chOff x="1542117" y="209949"/>
              <a:chExt cx="2074210" cy="6525358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023249D-FF32-D990-38CC-9F2D43750760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166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C6F3321E-FA47-7FFC-5B52-4F893C7242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A68B981B-DE11-A767-9C64-04DE27C64A86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BCD4ACF-D454-9B37-412E-5AF04CA22B86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FE22342C-AE58-1889-961F-1C213CAEE0F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64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EC0D10D4-5463-F340-AD4D-CD3F9797843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EDD1FBC4-2FA5-056E-C15C-4FF46D6CE571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3FAEEF0C-D761-BA28-C394-41E3EF36F942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008ADE42-1953-C549-1408-067D90632994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160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6B167BC3-ECF0-4A44-1F17-866A950042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7CDEE68-1C20-C8DC-2F0D-E11428294768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2B736B9B-8335-AA28-6F93-18A7425B966A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158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158D3E59-CF3A-9E53-1797-1F1C5E6C55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2D4A7CA-8CE7-0BF9-7658-D05A1044063E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404607E9-29F4-9C91-DA39-BF56BA1F9F30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6052F2F2-8B68-EEFA-C908-2FB718CF2020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5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80F6D436-D1AD-EE0D-6279-BA9036C7DF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93A8F2E0-DA04-462A-F346-D63B5A354BEC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137CA4A5-EAD7-647C-3ACA-19CB2CCCC4C6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5997F7F-E8ED-FA7E-6D42-F27B1F6E2674}"/>
                </a:ext>
              </a:extLst>
            </p:cNvPr>
            <p:cNvSpPr/>
            <p:nvPr/>
          </p:nvSpPr>
          <p:spPr>
            <a:xfrm>
              <a:off x="3944015" y="4419484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3518586-9945-FD6A-40BA-91D2B89839C1}"/>
                </a:ext>
              </a:extLst>
            </p:cNvPr>
            <p:cNvSpPr/>
            <p:nvPr/>
          </p:nvSpPr>
          <p:spPr>
            <a:xfrm>
              <a:off x="3944015" y="3071948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BC3FA2-8DF3-1008-27C4-B12DCC147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4015" y="5767020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8E5D042-5D82-AE11-671C-DAB5B4B12419}"/>
              </a:ext>
            </a:extLst>
          </p:cNvPr>
          <p:cNvGrpSpPr>
            <a:grpSpLocks noChangeAspect="1"/>
          </p:cNvGrpSpPr>
          <p:nvPr/>
        </p:nvGrpSpPr>
        <p:grpSpPr>
          <a:xfrm>
            <a:off x="9486355" y="3214066"/>
            <a:ext cx="1017308" cy="3200400"/>
            <a:chOff x="2634937" y="166321"/>
            <a:chExt cx="2074210" cy="6525358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6319778-A909-6615-5A3D-E6C10C21D24B}"/>
                </a:ext>
              </a:extLst>
            </p:cNvPr>
            <p:cNvGrpSpPr/>
            <p:nvPr/>
          </p:nvGrpSpPr>
          <p:grpSpPr>
            <a:xfrm>
              <a:off x="2634937" y="166321"/>
              <a:ext cx="2074210" cy="6525358"/>
              <a:chOff x="1542117" y="209949"/>
              <a:chExt cx="2074210" cy="6525358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A84CFA6-B73B-504A-34DD-5BB0B09E143D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203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F7623850-BE0B-A338-D72B-4ECD534182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CE52699-253F-B234-BEE9-A89C808169F3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rgbClr val="FFDBF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4B0AABB0-F86A-80ED-EE5F-DBC2B90206F9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201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E3B1FA86-FBC1-0F29-82ED-0C03A12946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7D3EA89D-117F-650E-C13D-E98BB741427E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rgbClr val="FFDBF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20C1793-3EF0-2990-F6C5-E51370C745D6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AD41412-5E26-3F23-C7DB-409D4714F561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99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FED17F08-7129-E379-8B85-F31374A5B46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42AA1EE6-DE25-50A8-36F7-C02CD1E25000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BE5428A5-1820-ADCA-3892-879D95D26076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15E4C07C-ECD8-38AF-614C-B6F31CC13A6E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7C021FEE-5D68-F764-6524-D5E632E41AE7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95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ABCC9015-87E7-8276-1719-65E1799C43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59BCEB93-0A27-CFCE-2A0B-E04E4EA10C4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59ABADF3-4F74-A347-03A9-B3B08EDD4A7C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4B616CF-A838-C07C-059F-128C0D8E31CC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563F12EB-7D4E-9F70-B660-9D18683A9804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91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E3C1DB85-59A6-A0D8-1CCD-E22D1F074D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7F3949DF-F781-4022-3F87-833C1B5E9C49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A584F7E-4603-6A1D-7D0B-9E79357D31A9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F54A076-9861-7D92-958A-3900528A0DBC}"/>
                </a:ext>
              </a:extLst>
            </p:cNvPr>
            <p:cNvSpPr/>
            <p:nvPr/>
          </p:nvSpPr>
          <p:spPr>
            <a:xfrm>
              <a:off x="3944015" y="4419484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B6DB1-52BF-40F3-8EA5-57F84EC6BD2F}"/>
                </a:ext>
              </a:extLst>
            </p:cNvPr>
            <p:cNvSpPr/>
            <p:nvPr/>
          </p:nvSpPr>
          <p:spPr>
            <a:xfrm>
              <a:off x="3944015" y="376874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6F5480-BFB8-E91D-EBFA-C08466A7EF0C}"/>
              </a:ext>
            </a:extLst>
          </p:cNvPr>
          <p:cNvSpPr txBox="1"/>
          <p:nvPr/>
        </p:nvSpPr>
        <p:spPr>
          <a:xfrm>
            <a:off x="1272743" y="1657631"/>
            <a:ext cx="9400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know which game you’re playing, the only way is to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stars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19" name="Audio 18">
            <a:extLst>
              <a:ext uri="{FF2B5EF4-FFF2-40B4-BE49-F238E27FC236}">
                <a16:creationId xmlns:a16="http://schemas.microsoft.com/office/drawing/2014/main" id="{A96DB66B-EA52-D673-641A-FC8B2D1CF6A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943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488"/>
    </mc:Choice>
    <mc:Fallback xmlns="">
      <p:transition advTm="74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78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115 L 0.08542 0.03959 C 0.10326 0.04885 0.12995 0.05394 0.15807 0.05394 C 0.18997 0.05394 0.2155 0.04885 0.23333 0.03959 L 0.31888 -0.0011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275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209 L 0.0862 0.03935 C 0.10403 0.04884 0.13086 0.05393 0.15898 0.05393 C 0.19101 0.05393 0.21667 0.04884 0.2345 0.03935 L 0.32031 -0.0020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28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255 C -0.10234 -0.05509 -0.2043 -0.1125 -0.31055 -0.1125 C -0.41693 -0.1125 -0.63828 0.00255 -0.63828 0.00278 L -0.63828 0.0025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1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332592-7625-817C-18B7-E3DD1E5FD82E}"/>
              </a:ext>
            </a:extLst>
          </p:cNvPr>
          <p:cNvSpPr/>
          <p:nvPr/>
        </p:nvSpPr>
        <p:spPr>
          <a:xfrm>
            <a:off x="6776816" y="373670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等线 Light" panose="02010600030101010101" pitchFamily="2" charset="-122"/>
                <a:cs typeface="+mn-cs"/>
              </a:rPr>
              <a:t>Act Fast!</a:t>
            </a:r>
            <a:endParaRPr kumimoji="0" lang="en-US" sz="6000" b="1" i="0" u="none" strike="noStrike" kern="1200" cap="none" spc="0" normalizeH="0" baseline="0" noProof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8" name="Picture 7" descr="A yellow triangle with a black exclamation mark&#10;&#10;Description automatically generated">
            <a:extLst>
              <a:ext uri="{FF2B5EF4-FFF2-40B4-BE49-F238E27FC236}">
                <a16:creationId xmlns:a16="http://schemas.microsoft.com/office/drawing/2014/main" id="{4C82F672-EBAB-40D6-549B-7B2DF918F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D20A-C881-61A5-40FC-2657889DD314}"/>
              </a:ext>
            </a:extLst>
          </p:cNvPr>
          <p:cNvSpPr txBox="1">
            <a:spLocks/>
          </p:cNvSpPr>
          <p:nvPr/>
        </p:nvSpPr>
        <p:spPr>
          <a:xfrm>
            <a:off x="6776816" y="2400018"/>
            <a:ext cx="5136022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must respond in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seconds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Otherwise, you’ll time out, which takes away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10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stars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7AEE7398-3246-1073-4900-286E0F7F381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30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53"/>
    </mc:Choice>
    <mc:Fallback xmlns="">
      <p:transition spd="slow" advTm="14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AC30C-EABC-4E34-182A-F2D3DC70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56A230-0EC6-5644-F39E-5238C7CCF252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D6B684-0410-168A-3AF4-32B68C39EB33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4EB2-B8F8-B8DD-013B-C85D01330D7C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3C4ED-E233-11B5-6344-03D4F3E32B17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9FFB-FF5C-C78C-C60D-D1A54EF7208C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F4976-6CAC-41D1-1160-284DBE0D7BD0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6" name="Audio 35">
            <a:extLst>
              <a:ext uri="{FF2B5EF4-FFF2-40B4-BE49-F238E27FC236}">
                <a16:creationId xmlns:a16="http://schemas.microsoft.com/office/drawing/2014/main" id="{B1538065-F1B5-12D4-0B35-7149B9E61EF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0413E2-2542-9111-2F7F-B737D3CFFEFF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077A0D72-6D1D-2315-A2E4-A1CF04329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5-Point Star 25">
              <a:extLst>
                <a:ext uri="{FF2B5EF4-FFF2-40B4-BE49-F238E27FC236}">
                  <a16:creationId xmlns:a16="http://schemas.microsoft.com/office/drawing/2014/main" id="{C75A297E-1408-6102-EAAC-8B69F7239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F239A4CA-7344-6BFE-716E-3CD7DE36DA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5433077A-DC5E-CF55-9E7F-F286669EE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4B244912-0A96-8604-F258-4B68863D6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E7D79517-A5EE-0867-E0DE-D65E17A6F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2035B7C7-6D17-C108-A9DA-D61644704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DDDB2FFB-2E76-CFEC-AE1C-740E96163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9843ED9E-1ABF-CA02-A742-94EB9F317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86A34AC0-F92F-54CF-D5C2-2A7D3990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3088D4DC-9B2E-C294-523F-A2551E7EE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4D52DE18-C453-4BF4-6530-6ED0654F7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595617C6-914C-47A1-181A-C44915D10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2083F052-0795-B40B-3005-EDBD58272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1CCA0B04-96B4-DA6F-E31A-01181F12C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DAA1C30-0AEF-925F-0B90-E2AEBA0194ED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5161BF25-4A63-7304-CCBB-F04C7E82A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EE479227-0D75-FAEC-B20C-096C5533F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F0A45332-2A43-71CD-D7EA-1790552EB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94CD307C-E724-39C4-0450-890BDCF0C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77D59A0C-0F09-80DC-2EC6-111B20173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5-Point Star 46">
              <a:extLst>
                <a:ext uri="{FF2B5EF4-FFF2-40B4-BE49-F238E27FC236}">
                  <a16:creationId xmlns:a16="http://schemas.microsoft.com/office/drawing/2014/main" id="{5B7E3CEA-0E4C-FD53-896B-3084B5ABF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5-Point Star 47">
              <a:extLst>
                <a:ext uri="{FF2B5EF4-FFF2-40B4-BE49-F238E27FC236}">
                  <a16:creationId xmlns:a16="http://schemas.microsoft.com/office/drawing/2014/main" id="{08F7B727-282B-5858-48C2-1008EF04C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5-Point Star 48">
              <a:extLst>
                <a:ext uri="{FF2B5EF4-FFF2-40B4-BE49-F238E27FC236}">
                  <a16:creationId xmlns:a16="http://schemas.microsoft.com/office/drawing/2014/main" id="{C642E1E3-B3B3-B990-BBBA-8E818E37E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5-Point Star 49">
              <a:extLst>
                <a:ext uri="{FF2B5EF4-FFF2-40B4-BE49-F238E27FC236}">
                  <a16:creationId xmlns:a16="http://schemas.microsoft.com/office/drawing/2014/main" id="{DBE39D65-4122-0230-32E6-2BF3D1DE5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5-Point Star 50">
              <a:extLst>
                <a:ext uri="{FF2B5EF4-FFF2-40B4-BE49-F238E27FC236}">
                  <a16:creationId xmlns:a16="http://schemas.microsoft.com/office/drawing/2014/main" id="{D0A5B1DC-90F6-2BEC-1D0D-C1BF2F6B0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5-Point Star 51">
              <a:extLst>
                <a:ext uri="{FF2B5EF4-FFF2-40B4-BE49-F238E27FC236}">
                  <a16:creationId xmlns:a16="http://schemas.microsoft.com/office/drawing/2014/main" id="{AFEF36BE-F578-7289-1435-2EBE9B4E9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43159289-5686-A687-41A7-AC38E87E7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5-Point Star 53">
              <a:extLst>
                <a:ext uri="{FF2B5EF4-FFF2-40B4-BE49-F238E27FC236}">
                  <a16:creationId xmlns:a16="http://schemas.microsoft.com/office/drawing/2014/main" id="{545EACEF-2D9E-5C80-AD3C-BF2CFB849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5-Point Star 54">
              <a:extLst>
                <a:ext uri="{FF2B5EF4-FFF2-40B4-BE49-F238E27FC236}">
                  <a16:creationId xmlns:a16="http://schemas.microsoft.com/office/drawing/2014/main" id="{892A67DF-3012-F344-FD1E-1B1D72E9F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5-Point Star 55">
              <a:extLst>
                <a:ext uri="{FF2B5EF4-FFF2-40B4-BE49-F238E27FC236}">
                  <a16:creationId xmlns:a16="http://schemas.microsoft.com/office/drawing/2014/main" id="{02325250-F195-79F8-991B-16DA68C44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6"/>
    </mc:Choice>
    <mc:Fallback xmlns="">
      <p:transition spd="slow" advTm="7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9F87-5013-4821-A157-E9F63ECD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</a:t>
            </a:r>
            <a:r>
              <a:rPr lang="en-US" altLang="zh-CN" b="1" i="1" u="sng" dirty="0"/>
              <a:t>get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the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most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stars</a:t>
            </a:r>
            <a:r>
              <a:rPr lang="en-US" b="1" i="1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48E-C6AE-43EA-965D-6F622F35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which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game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playing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altLang="zh-CN" dirty="0"/>
              <a:t>ry each card and see how many stars you get.</a:t>
            </a:r>
            <a:r>
              <a:rPr lang="zh-CN" altLang="en-US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D94168-D588-9BDB-8C4C-3FB416081D66}"/>
              </a:ext>
            </a:extLst>
          </p:cNvPr>
          <p:cNvGrpSpPr/>
          <p:nvPr/>
        </p:nvGrpSpPr>
        <p:grpSpPr>
          <a:xfrm>
            <a:off x="881328" y="2954724"/>
            <a:ext cx="3455038" cy="1828800"/>
            <a:chOff x="2980944" y="868680"/>
            <a:chExt cx="6236208" cy="4142232"/>
          </a:xfrm>
        </p:grpSpPr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C3243AC1-B2AB-48BE-F239-F8168CB90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A26E34-2581-F787-B528-53DAC9182F31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C85EAD-8757-B941-38DE-6B3BFC209A4F}"/>
              </a:ext>
            </a:extLst>
          </p:cNvPr>
          <p:cNvGrpSpPr/>
          <p:nvPr/>
        </p:nvGrpSpPr>
        <p:grpSpPr>
          <a:xfrm>
            <a:off x="4390045" y="2954724"/>
            <a:ext cx="3455038" cy="182880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AB008F65-D8EB-F4CC-498C-774D026B6C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BC981B-DC08-8144-0675-7C6769AD5377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every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few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turns.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A7C2B-0FEF-B291-A7DA-9DB827683414}"/>
              </a:ext>
            </a:extLst>
          </p:cNvPr>
          <p:cNvGrpSpPr/>
          <p:nvPr/>
        </p:nvGrpSpPr>
        <p:grpSpPr>
          <a:xfrm>
            <a:off x="7898762" y="2954724"/>
            <a:ext cx="3455038" cy="1828800"/>
            <a:chOff x="2980944" y="868680"/>
            <a:chExt cx="6236208" cy="4142232"/>
          </a:xfrm>
        </p:grpSpPr>
        <p:pic>
          <p:nvPicPr>
            <p:cNvPr id="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ADFAFE5F-3FF9-304E-8B41-104C8F8C2F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969148-99E1-2184-987F-C1F6685017EA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at any time.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1" name="Audio 20">
            <a:extLst>
              <a:ext uri="{FF2B5EF4-FFF2-40B4-BE49-F238E27FC236}">
                <a16:creationId xmlns:a16="http://schemas.microsoft.com/office/drawing/2014/main" id="{EAFCD011-8CBB-CC1F-CD0D-BF1BCC06E42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59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7"/>
    </mc:Choice>
    <mc:Fallback xmlns="">
      <p:transition spd="slow" advTm="198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246D4-8A3E-7586-074A-95DAD2052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2032-9604-FD29-2028-0B397B70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</a:t>
            </a:r>
            <a:r>
              <a:rPr lang="en-US" altLang="zh-CN" b="1" i="1" u="sng" dirty="0"/>
              <a:t>get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the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most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stars</a:t>
            </a:r>
            <a:r>
              <a:rPr lang="en-US" b="1" i="1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5763-A316-8FD0-03F9-B96BEA8C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which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game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playing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altLang="zh-CN" dirty="0"/>
              <a:t>ry each card and see how many stars you get.</a:t>
            </a:r>
            <a:r>
              <a:rPr lang="zh-CN" altLang="en-US" dirty="0"/>
              <a:t> </a:t>
            </a:r>
            <a:r>
              <a:rPr lang="en-US" altLang="zh-CN" dirty="0"/>
              <a:t>Remember,</a:t>
            </a:r>
            <a:r>
              <a:rPr lang="zh-CN" altLang="en-US" dirty="0"/>
              <a:t> </a:t>
            </a:r>
            <a:r>
              <a:rPr lang="en-US" altLang="zh-CN" b="1" dirty="0"/>
              <a:t>t</a:t>
            </a:r>
            <a:r>
              <a:rPr lang="en-US" b="1" dirty="0"/>
              <a:t>he games can be in any order</a:t>
            </a:r>
            <a:r>
              <a:rPr lang="en-US" altLang="zh-CN" b="0" i="0" u="none" strike="noStrike" dirty="0">
                <a:effectLst/>
                <a:latin typeface="-apple-system-fon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DCD12D-5B82-3D9C-F9EF-7C3AF5757E75}"/>
              </a:ext>
            </a:extLst>
          </p:cNvPr>
          <p:cNvGrpSpPr/>
          <p:nvPr/>
        </p:nvGrpSpPr>
        <p:grpSpPr>
          <a:xfrm>
            <a:off x="881328" y="2954724"/>
            <a:ext cx="3455038" cy="1828800"/>
            <a:chOff x="2980944" y="868680"/>
            <a:chExt cx="6236208" cy="4142232"/>
          </a:xfrm>
        </p:grpSpPr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9DAA91C0-707E-5C8E-086B-407092787F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E6EF8-655A-59A5-C7EF-F5546EBA08B0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C7332-C045-E36F-087C-843AD3048345}"/>
              </a:ext>
            </a:extLst>
          </p:cNvPr>
          <p:cNvGrpSpPr/>
          <p:nvPr/>
        </p:nvGrpSpPr>
        <p:grpSpPr>
          <a:xfrm>
            <a:off x="4390045" y="2954724"/>
            <a:ext cx="3455038" cy="182880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CE959AE9-53FA-DA1D-17D1-10039C62A4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003656-A23F-04BE-37B7-C568093FB03C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every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few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turns.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F3E9392-78CB-1315-B19A-75ADAB7AB59C}"/>
              </a:ext>
            </a:extLst>
          </p:cNvPr>
          <p:cNvGrpSpPr/>
          <p:nvPr/>
        </p:nvGrpSpPr>
        <p:grpSpPr>
          <a:xfrm>
            <a:off x="7898762" y="2954724"/>
            <a:ext cx="3455038" cy="1828800"/>
            <a:chOff x="2980944" y="868680"/>
            <a:chExt cx="6236208" cy="4142232"/>
          </a:xfrm>
        </p:grpSpPr>
        <p:pic>
          <p:nvPicPr>
            <p:cNvPr id="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2A960F6E-02AD-1C44-CC9E-697C536337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7831B-5565-6C89-B8B5-41B730187BA3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at any time.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7" name="Audio 16">
            <a:extLst>
              <a:ext uri="{FF2B5EF4-FFF2-40B4-BE49-F238E27FC236}">
                <a16:creationId xmlns:a16="http://schemas.microsoft.com/office/drawing/2014/main" id="{7AFE11D8-278E-468E-FB98-8A6605D62D0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547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0"/>
    </mc:Choice>
    <mc:Fallback xmlns="">
      <p:transition spd="slow" advTm="69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0139 L 0.15443 0.04028 C 0.18646 0.04907 0.23477 0.05394 0.28542 0.05394 C 0.34297 0.05394 0.3892 0.04907 0.42123 0.04028 L 0.57578 0.00139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9" y="2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0139 L -0.07565 -0.06967 C -0.09193 -0.08565 -0.11641 -0.09467 -0.1418 -0.09467 C -0.17083 -0.09467 -0.19388 -0.08565 -0.21016 -0.06967 L -0.28776 0.00139 " pathEditMode="relative" rAng="5400000" ptsTypes="AAA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48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39 L -0.0776 -0.0375 C -0.09375 -0.0463 -0.11797 -0.05092 -0.14349 -0.05092 C -0.17252 -0.05092 -0.1957 -0.0463 -0.21185 -0.0375 L -0.28945 0.00139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028CB-871E-5249-75DC-C9743BED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137F-3E73-22BD-F454-DDD99E0F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</a:t>
            </a:r>
            <a:r>
              <a:rPr lang="en-US" altLang="zh-CN" b="1" i="1" u="sng" dirty="0"/>
              <a:t>get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the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most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stars</a:t>
            </a:r>
            <a:r>
              <a:rPr lang="en-US" b="1" i="1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5B98A-B2C5-C636-AD4F-1B0C8FD4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which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game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playing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altLang="zh-CN" dirty="0"/>
              <a:t>ry each card and see how many stars you get.</a:t>
            </a:r>
            <a:r>
              <a:rPr lang="zh-CN" altLang="en-US" dirty="0"/>
              <a:t> </a:t>
            </a:r>
            <a:r>
              <a:rPr lang="en-US" altLang="zh-CN" dirty="0"/>
              <a:t>Remember,</a:t>
            </a:r>
            <a:r>
              <a:rPr lang="zh-CN" altLang="en-US" dirty="0"/>
              <a:t> </a:t>
            </a:r>
            <a:r>
              <a:rPr lang="en-US" altLang="zh-CN" b="1" dirty="0"/>
              <a:t>t</a:t>
            </a:r>
            <a:r>
              <a:rPr lang="en-US" b="1" dirty="0"/>
              <a:t>he games can be in any order</a:t>
            </a:r>
            <a:r>
              <a:rPr lang="en-US" altLang="zh-CN" b="0" i="0" u="none" strike="noStrike" dirty="0">
                <a:effectLst/>
                <a:latin typeface="-apple-system-fon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0C10CD-E846-DA54-6AE7-AA41DBBF129A}"/>
              </a:ext>
            </a:extLst>
          </p:cNvPr>
          <p:cNvGrpSpPr/>
          <p:nvPr/>
        </p:nvGrpSpPr>
        <p:grpSpPr>
          <a:xfrm>
            <a:off x="7896071" y="2954724"/>
            <a:ext cx="3455038" cy="1828800"/>
            <a:chOff x="2980944" y="868680"/>
            <a:chExt cx="6236208" cy="4142232"/>
          </a:xfrm>
        </p:grpSpPr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26EB9BC9-CED2-11C4-E7D0-9CB509DF3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5E9544-926F-D3B3-AB0F-4EC1395ACF44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58224F2-E79E-AFBF-BFD4-B18B73972B28}"/>
              </a:ext>
            </a:extLst>
          </p:cNvPr>
          <p:cNvGrpSpPr/>
          <p:nvPr/>
        </p:nvGrpSpPr>
        <p:grpSpPr>
          <a:xfrm>
            <a:off x="887465" y="2954724"/>
            <a:ext cx="3455038" cy="182880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E52573B3-55B9-C477-F268-1A5B5CF5BF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348E32-9C05-4668-9AB5-C630FB2BDFE9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every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few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turns.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E3E81A-1666-B0A5-5383-AAF916A79DA4}"/>
              </a:ext>
            </a:extLst>
          </p:cNvPr>
          <p:cNvGrpSpPr/>
          <p:nvPr/>
        </p:nvGrpSpPr>
        <p:grpSpPr>
          <a:xfrm>
            <a:off x="4391768" y="2954724"/>
            <a:ext cx="3455038" cy="1828800"/>
            <a:chOff x="2980944" y="868680"/>
            <a:chExt cx="6236208" cy="4142232"/>
          </a:xfrm>
        </p:grpSpPr>
        <p:pic>
          <p:nvPicPr>
            <p:cNvPr id="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D6026109-43F3-E046-809B-F38427E926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CFE7CF-3409-8BAF-E730-EB4EBA16F4D7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at any time.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5" name="Audio 14">
            <a:extLst>
              <a:ext uri="{FF2B5EF4-FFF2-40B4-BE49-F238E27FC236}">
                <a16:creationId xmlns:a16="http://schemas.microsoft.com/office/drawing/2014/main" id="{9F517DB8-79D4-71E1-8512-CE71EF0FFB1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23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7"/>
    </mc:Choice>
    <mc:Fallback xmlns="">
      <p:transition spd="slow" advTm="22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-0.07773 0.04005 C -0.09375 0.04907 -0.1181 0.05417 -0.14349 0.05417 C -0.17239 0.05417 -0.1957 0.04907 -0.21172 0.04005 L -0.28932 1.11111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6" y="27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1.11111E-6 L -0.07969 0.03657 C -0.09584 0.04491 -0.12032 0.04977 -0.14571 0.04977 C -0.17461 0.04977 -0.19792 0.04491 -0.21407 0.03657 L -0.29154 1.11111E-6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2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15481 -0.04815 C 0.18711 -0.0588 0.23554 -0.06389 0.28645 -0.06389 C 0.34427 -0.06389 0.39062 -0.0588 0.42291 -0.04815 L 0.57851 7.40741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9" y="-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3331-765C-331B-BB1A-7D9DA9E6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D3B2-58DF-EC2A-0368-B813838E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</a:t>
            </a:r>
            <a:r>
              <a:rPr lang="en-US" altLang="zh-CN" b="1" i="1" u="sng" dirty="0"/>
              <a:t>get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the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most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stars</a:t>
            </a:r>
            <a:r>
              <a:rPr lang="en-US" b="1" i="1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2944-CF41-EB34-1B42-9C165F6A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which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game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playing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altLang="zh-CN" dirty="0"/>
              <a:t>ry each card and see how many stars you get.</a:t>
            </a:r>
            <a:r>
              <a:rPr lang="zh-CN" altLang="en-US" dirty="0"/>
              <a:t> </a:t>
            </a:r>
            <a:r>
              <a:rPr lang="en-US" altLang="zh-CN" dirty="0"/>
              <a:t>Remember,</a:t>
            </a:r>
            <a:r>
              <a:rPr lang="zh-CN" altLang="en-US" dirty="0"/>
              <a:t> </a:t>
            </a:r>
            <a:r>
              <a:rPr lang="en-US" altLang="zh-CN" b="1" dirty="0"/>
              <a:t>t</a:t>
            </a:r>
            <a:r>
              <a:rPr lang="en-US" b="1" dirty="0"/>
              <a:t>he games can be in any order</a:t>
            </a:r>
            <a:r>
              <a:rPr lang="en-US" altLang="zh-CN" b="0" i="0" u="none" strike="noStrike" dirty="0">
                <a:effectLst/>
                <a:latin typeface="-apple-system-fon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Act fast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If you timeout, </a:t>
            </a:r>
            <a:r>
              <a:rPr lang="en-US" b="1" dirty="0"/>
              <a:t>10 </a:t>
            </a:r>
            <a:r>
              <a:rPr lang="en-US" altLang="zh-CN" b="1" dirty="0"/>
              <a:t>stars</a:t>
            </a:r>
            <a:r>
              <a:rPr lang="en-US" b="1" dirty="0"/>
              <a:t> </a:t>
            </a:r>
            <a:r>
              <a:rPr lang="en-US" dirty="0"/>
              <a:t>will be taken away from your earnings.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C2CC2C-F099-447C-D5BB-0DBCED17EB41}"/>
              </a:ext>
            </a:extLst>
          </p:cNvPr>
          <p:cNvGrpSpPr/>
          <p:nvPr/>
        </p:nvGrpSpPr>
        <p:grpSpPr>
          <a:xfrm>
            <a:off x="4394928" y="2954724"/>
            <a:ext cx="3455038" cy="1828800"/>
            <a:chOff x="2980944" y="868680"/>
            <a:chExt cx="6236208" cy="4142232"/>
          </a:xfrm>
        </p:grpSpPr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13328DFB-1BF4-E007-B586-51AADAC654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794A04-1BF7-0B2F-8AE7-94B291712BFD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EE6F52-5CD2-AB85-167C-C9B4D28A71F7}"/>
              </a:ext>
            </a:extLst>
          </p:cNvPr>
          <p:cNvGrpSpPr/>
          <p:nvPr/>
        </p:nvGrpSpPr>
        <p:grpSpPr>
          <a:xfrm>
            <a:off x="7898762" y="2954724"/>
            <a:ext cx="3455038" cy="182880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F56E0BD6-498E-6E6D-41D8-0A1B9885BD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411203-4D70-E179-846A-A9E16E86634D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every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few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turns.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B6BF8C-C121-2A60-CB18-B1BC49C97024}"/>
              </a:ext>
            </a:extLst>
          </p:cNvPr>
          <p:cNvGrpSpPr/>
          <p:nvPr/>
        </p:nvGrpSpPr>
        <p:grpSpPr>
          <a:xfrm>
            <a:off x="886998" y="2954724"/>
            <a:ext cx="3455038" cy="1828800"/>
            <a:chOff x="2980944" y="868680"/>
            <a:chExt cx="6236208" cy="4142232"/>
          </a:xfrm>
        </p:grpSpPr>
        <p:pic>
          <p:nvPicPr>
            <p:cNvPr id="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60E3185A-7437-9064-0FE6-520B72D2F1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86EB77-1AE9-D2EE-FDEC-5286F168AC3A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at any time.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5" name="Audio 14">
            <a:extLst>
              <a:ext uri="{FF2B5EF4-FFF2-40B4-BE49-F238E27FC236}">
                <a16:creationId xmlns:a16="http://schemas.microsoft.com/office/drawing/2014/main" id="{99F22BB3-1340-278D-A9CF-16A1F13BE68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60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70"/>
    </mc:Choice>
    <mc:Fallback xmlns="">
      <p:transition spd="slow" advTm="115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1;p9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DF6A6AE9-34D5-2C29-3F9A-E7129E6A03F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7831" r="64310"/>
          <a:stretch/>
        </p:blipFill>
        <p:spPr>
          <a:xfrm>
            <a:off x="4312549" y="2297151"/>
            <a:ext cx="1084643" cy="10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31;p9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10868EB0-EE23-4F22-24A9-D96EF68FE3E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6879" t="47831"/>
          <a:stretch/>
        </p:blipFill>
        <p:spPr>
          <a:xfrm>
            <a:off x="6779948" y="2297151"/>
            <a:ext cx="1006558" cy="10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9" descr="Ico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0019" y="3021810"/>
            <a:ext cx="4155818" cy="334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9" descr="Ico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1990" y="3021810"/>
            <a:ext cx="4155818" cy="33427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7EBB1-EE5F-177A-691B-83D99493FA72}"/>
              </a:ext>
            </a:extLst>
          </p:cNvPr>
          <p:cNvSpPr>
            <a:spLocks noChangeAspect="1"/>
          </p:cNvSpPr>
          <p:nvPr/>
        </p:nvSpPr>
        <p:spPr>
          <a:xfrm>
            <a:off x="2793154" y="106022"/>
            <a:ext cx="1519395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CEB4F-DD91-286D-3AB4-395F90863A1D}"/>
              </a:ext>
            </a:extLst>
          </p:cNvPr>
          <p:cNvSpPr>
            <a:spLocks noChangeAspect="1"/>
          </p:cNvSpPr>
          <p:nvPr/>
        </p:nvSpPr>
        <p:spPr>
          <a:xfrm>
            <a:off x="7760107" y="106022"/>
            <a:ext cx="1519395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B534-CF45-C012-E3CC-43E610720125}"/>
              </a:ext>
            </a:extLst>
          </p:cNvPr>
          <p:cNvSpPr txBox="1"/>
          <p:nvPr/>
        </p:nvSpPr>
        <p:spPr>
          <a:xfrm>
            <a:off x="5675288" y="512590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9" name="Audio 48">
            <a:extLst>
              <a:ext uri="{FF2B5EF4-FFF2-40B4-BE49-F238E27FC236}">
                <a16:creationId xmlns:a16="http://schemas.microsoft.com/office/drawing/2014/main" id="{A1BCD094-5C53-EF52-FA42-317FF46CF87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28"/>
    </mc:Choice>
    <mc:Fallback>
      <p:transition spd="slow" advTm="34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55406-37D9-9001-750F-C629331E4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EC13100-60A3-630B-B91F-42FD4CF7F612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62CC1F-88F1-294D-8769-CAD76D3A6995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49177-B77F-5A3E-CD2C-26378B3CF95C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8B51EE-7C61-7DC1-B334-9F85B40DE3E7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08264-BCD2-15AA-6B87-E9623F483153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7BC76-50B7-D508-DC71-BBD59868BED6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6" name="Audio 35">
            <a:extLst>
              <a:ext uri="{FF2B5EF4-FFF2-40B4-BE49-F238E27FC236}">
                <a16:creationId xmlns:a16="http://schemas.microsoft.com/office/drawing/2014/main" id="{DBCF58EF-BA13-B920-C977-A227216ECF4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959B284-5414-27E0-EBE8-4EBBA49CDD0B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FEF7DFD2-2259-C8DD-5179-DB31532E6F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A1059443-0DE3-EC84-6693-62BBE7A2D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91348E3E-32A1-D34C-AA13-222F10EF6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45F9568D-3EC7-26D2-ECCF-60CBFBB52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F1A270A5-CA17-3FDB-1DD0-DBC59A0BC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44722543-4477-5353-21CD-5681EF712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11D1E60E-1778-79A1-D461-1B300C4158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48214549-F3B7-E674-59A3-59FAB1C3B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0B6B9801-8C29-D9DF-B460-C5C897E39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40D8DFB2-A8C3-6548-7CBF-83144D26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B7B02D14-4142-9CB1-2C9D-35C868E68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2CAE8796-A285-748D-08A1-3B9569DBBC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A27B4F9D-5320-644F-2B18-3940F5788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39D6419C-E768-AA4E-10E2-0CC04A5CC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360EB4B5-D633-5F47-957E-051AACEB6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38680F-FA89-3E82-1E0E-73EDCC2C9750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EED8C6DA-5E32-4753-CEAD-DEF2C825E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5-Point Star 25">
              <a:extLst>
                <a:ext uri="{FF2B5EF4-FFF2-40B4-BE49-F238E27FC236}">
                  <a16:creationId xmlns:a16="http://schemas.microsoft.com/office/drawing/2014/main" id="{4C33EFFA-4A97-1CD0-0DAF-80ABF56CD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923AEC44-96A1-2641-5734-4AAAD9FB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823E2D43-7737-84C0-650E-DDEC906A6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986213CC-C465-22DB-AD36-1118D81DC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A3ABA596-08AB-61FB-4ED0-696DA0B31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20BFBEC9-7966-3BB4-D051-6F4CBACFC4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441B2860-FE2D-9955-CBA9-BBA52DB4B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870BB5D3-BE25-4322-D5B8-E5DE1B01EB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5AB4A813-B438-EA9C-AB0F-A036654A0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7A0F21D1-A997-0619-A8BC-D587F532D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3CE40367-D144-0DF1-7BE4-F396713FD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E3825DAD-9ADF-60FC-F57B-8BA632467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87382202-BC6B-7062-59BD-5FCC74A42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652BFE4A-4009-1E03-6E1F-E95DA9727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150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8"/>
    </mc:Choice>
    <mc:Fallback xmlns="">
      <p:transition spd="slow" advTm="4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6A04E-6841-ADBF-EAA3-F7F9F322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8878F7-9A42-3639-00E2-25E329E42A4F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A5F05C-50EA-2ACA-DAE5-7CAF8ADC822C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A8BC1-F6A5-150B-9FBD-77420DC61F7F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53C0F-3EF3-5681-17DD-EE8F3212A749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07254-203F-78F9-C0F0-B2EC45152D14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D3989-E0C4-E967-E2CF-E238E36AFB0B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50FB23-5F45-7862-5A8C-D755BD5C461B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9622F60D-DAE2-8903-A6DF-74D52BCC4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A3674257-17B2-8BE8-6709-801BB8395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5F7D2F61-EE09-0C8D-3D0F-1AF277697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71F175C6-335B-1516-720D-47C5CF999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C0443E96-174F-88FB-9CD1-A057CAAB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90DC793C-E426-4EB7-0BDD-C3244D1CB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A653EC77-5871-F9EB-0109-C2A2AB724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0993C5C6-3D3A-731C-7ABB-832F8561F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F80A65E5-5B55-8982-20C4-DC4F22C421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861083F0-5907-4206-281E-BC91BF173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AAA6D668-4C42-E0AB-DA66-37C09232E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E8A93AFA-72E8-72A8-50E5-A52B8721D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C701A638-BE6D-3CB3-7D08-11439C26E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5-Point Star 23">
              <a:extLst>
                <a:ext uri="{FF2B5EF4-FFF2-40B4-BE49-F238E27FC236}">
                  <a16:creationId xmlns:a16="http://schemas.microsoft.com/office/drawing/2014/main" id="{9D548B4C-85A9-B408-5A96-18A55DB1A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7D326EE5-E06E-CA42-7249-EA20F0B24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F49226-CD24-0880-13ED-3B850AE0EBE2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07FDA842-0AB9-E288-4917-394F1CA19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FC041CF4-3899-4F5F-4BAD-AD24F30B1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EFE53148-7D0C-93B9-B88D-8514C5AEFF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B27A72CB-FF7B-B658-6F76-564DF9305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E1AB6095-90D9-EE41-8D1E-CDB46AE8E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CB700A35-8E3A-FF7B-28E8-0C313CC48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A46651CC-C837-855F-B8C8-C2A28C591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18C59ABB-A35E-E1C4-4DDD-003EE99F4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5-Point Star 35">
              <a:extLst>
                <a:ext uri="{FF2B5EF4-FFF2-40B4-BE49-F238E27FC236}">
                  <a16:creationId xmlns:a16="http://schemas.microsoft.com/office/drawing/2014/main" id="{8452271A-A550-C792-9F6C-A1598E32C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A1659A38-849D-CA8D-F55F-7478E09A7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0D170F8E-C960-6715-21EF-0358E228E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CF0CAA0D-0C9D-C264-FBBF-F2A32A796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6CC1416E-D119-16BA-3290-24EC88EF3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9B680D8A-1DFA-FDD9-B8AC-F04DB0B4B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AD8F63C8-980B-5093-850A-E337BB572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7" name="Audio 66">
            <a:extLst>
              <a:ext uri="{FF2B5EF4-FFF2-40B4-BE49-F238E27FC236}">
                <a16:creationId xmlns:a16="http://schemas.microsoft.com/office/drawing/2014/main" id="{DF0703BE-F85C-4E30-FFC2-33546B3D09C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71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0"/>
    </mc:Choice>
    <mc:Fallback xmlns="">
      <p:transition spd="slow" advTm="4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0EFF9-2705-8EC6-D9D5-5A3BEDE9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AA7372C-D46F-BFFF-C9B7-36429F047543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EDFA100-5CDE-E808-AA64-8BAB2E82FD65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AC0C2-90B0-E198-5D25-D7A9F4B826B4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1646-93B9-F475-E5B9-EB91DDB6F9F2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0EFFC-364C-5EFB-2462-9981A9C533BB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9A66A-EEA4-E587-3BDF-495B3C72AF09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58EF47C3-90A5-2F12-2D9B-462688462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461" y="2850022"/>
            <a:ext cx="914400" cy="914400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58BB219A-614A-72FC-832A-83316C45B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414" y="2850022"/>
            <a:ext cx="914400" cy="914400"/>
          </a:xfrm>
          <a:prstGeom prst="rect">
            <a:avLst/>
          </a:prstGeom>
        </p:spPr>
      </p:pic>
      <p:pic>
        <p:nvPicPr>
          <p:cNvPr id="49" name="Audio 48">
            <a:extLst>
              <a:ext uri="{FF2B5EF4-FFF2-40B4-BE49-F238E27FC236}">
                <a16:creationId xmlns:a16="http://schemas.microsoft.com/office/drawing/2014/main" id="{2AD607BA-9DCC-7844-637D-1E146CC83AB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4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5"/>
    </mc:Choice>
    <mc:Fallback xmlns="">
      <p:transition spd="slow" advTm="11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F9829-AA2D-4D31-A01B-E3E3C31C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8C6E0-DED0-5941-FFEF-73DAB46E54AD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6573B06-8EEC-3B36-8172-3629C6493C20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6B462-378F-6D63-C7D1-08F6961204C1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7C671-523D-1FFC-73C7-146E328AF803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DC459-5FA9-C6E7-E986-531F5348BD0E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D5AAC-7F93-4211-9B5E-93B58767BFF2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1806FA-B1B7-D055-A4C2-73EED690E40B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BABA61-0B6B-C3AE-F17E-95654425851B}"/>
                </a:ext>
              </a:extLst>
            </p:cNvPr>
            <p:cNvSpPr txBox="1"/>
            <p:nvPr/>
          </p:nvSpPr>
          <p:spPr>
            <a:xfrm>
              <a:off x="4797085" y="4908900"/>
              <a:ext cx="23550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1A5437-3FDE-EC8C-630D-4B5C460D8473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Audio 36">
            <a:extLst>
              <a:ext uri="{FF2B5EF4-FFF2-40B4-BE49-F238E27FC236}">
                <a16:creationId xmlns:a16="http://schemas.microsoft.com/office/drawing/2014/main" id="{9D386BD8-6799-2D59-A513-2F9AD50184A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397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0"/>
    </mc:Choice>
    <mc:Fallback xmlns="">
      <p:transition spd="slow" advTm="8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9882C-542E-6260-B7EB-DC3568854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9BF6FC0-3635-7F46-902C-C3ECAED0E8C2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8162B56-6CE2-E2EC-0E60-5611D25D1FAD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5D95C-F3D8-2D09-3703-191E2FC1E266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9998B-0B0F-94E2-929E-6D8135FCA901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46B4B-943B-DDF3-3015-FF906CE849C0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BDF37F-988F-A852-A775-48D22CAB06C5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B97332-EE52-2165-3338-A75CC66B6AE9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3E044B-A0D6-CD70-342A-C952DB8446C2}"/>
                </a:ext>
              </a:extLst>
            </p:cNvPr>
            <p:cNvSpPr txBox="1"/>
            <p:nvPr/>
          </p:nvSpPr>
          <p:spPr>
            <a:xfrm>
              <a:off x="4797085" y="4908900"/>
              <a:ext cx="2796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1800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46C550-DF22-3BAF-D360-02A8F6FBF109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9C44E0-74A4-336A-848C-D0E75BF6217F}"/>
              </a:ext>
            </a:extLst>
          </p:cNvPr>
          <p:cNvSpPr/>
          <p:nvPr/>
        </p:nvSpPr>
        <p:spPr>
          <a:xfrm>
            <a:off x="2024433" y="5697515"/>
            <a:ext cx="6718124" cy="43815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06BAE6-2B5B-5FBE-8AF0-54CA14E26154}"/>
              </a:ext>
            </a:extLst>
          </p:cNvPr>
          <p:cNvGrpSpPr/>
          <p:nvPr/>
        </p:nvGrpSpPr>
        <p:grpSpPr>
          <a:xfrm>
            <a:off x="5153176" y="3889500"/>
            <a:ext cx="2078099" cy="1380389"/>
            <a:chOff x="5153176" y="3889500"/>
            <a:chExt cx="2078099" cy="13803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6B8EE2-8F56-5969-DAA8-3EFB751FF4ED}"/>
                </a:ext>
              </a:extLst>
            </p:cNvPr>
            <p:cNvGrpSpPr/>
            <p:nvPr/>
          </p:nvGrpSpPr>
          <p:grpSpPr>
            <a:xfrm>
              <a:off x="5721635" y="3898289"/>
              <a:ext cx="1509640" cy="1371600"/>
              <a:chOff x="7436383" y="4136290"/>
              <a:chExt cx="1509640" cy="1371600"/>
            </a:xfrm>
          </p:grpSpPr>
          <p:pic>
            <p:nvPicPr>
              <p:cNvPr id="11" name="Graphic 10" descr="Thumbs up sign with solid fill">
                <a:extLst>
                  <a:ext uri="{FF2B5EF4-FFF2-40B4-BE49-F238E27FC236}">
                    <a16:creationId xmlns:a16="http://schemas.microsoft.com/office/drawing/2014/main" id="{86655453-0025-FB47-31A1-C672D5942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36383" y="45934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phic 13" descr="Stars with solid fill">
                <a:extLst>
                  <a:ext uri="{FF2B5EF4-FFF2-40B4-BE49-F238E27FC236}">
                    <a16:creationId xmlns:a16="http://schemas.microsoft.com/office/drawing/2014/main" id="{94F72B36-4ECD-C4E3-12E9-9C0E1CEFA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031623" y="413629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Stars with solid fill">
              <a:extLst>
                <a:ext uri="{FF2B5EF4-FFF2-40B4-BE49-F238E27FC236}">
                  <a16:creationId xmlns:a16="http://schemas.microsoft.com/office/drawing/2014/main" id="{D19C8BDA-94ED-6B6E-6F70-655E8F0FB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53176" y="3889500"/>
              <a:ext cx="914400" cy="914400"/>
            </a:xfrm>
            <a:prstGeom prst="rect">
              <a:avLst/>
            </a:prstGeom>
          </p:spPr>
        </p:pic>
      </p:grpSp>
      <p:pic>
        <p:nvPicPr>
          <p:cNvPr id="28" name="Audio 27">
            <a:extLst>
              <a:ext uri="{FF2B5EF4-FFF2-40B4-BE49-F238E27FC236}">
                <a16:creationId xmlns:a16="http://schemas.microsoft.com/office/drawing/2014/main" id="{A834DA41-5D98-5349-BA95-FE0B568510B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95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3"/>
    </mc:Choice>
    <mc:Fallback xmlns="">
      <p:transition spd="slow" advTm="9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E18686-E006-4FB1-BEC2-85FC8D583C50}"/>
              </a:ext>
            </a:extLst>
          </p:cNvPr>
          <p:cNvSpPr/>
          <p:nvPr/>
        </p:nvSpPr>
        <p:spPr>
          <a:xfrm>
            <a:off x="1007725" y="1343744"/>
            <a:ext cx="1011970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as many 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you can!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DAAB9D-DAC8-A25F-8175-42572E2DA4EE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F84BB-68B7-074F-F595-70086DF0D5A7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B1EE99-A509-A406-E369-5B2BD6F54D95}"/>
                </a:ext>
              </a:extLst>
            </p:cNvPr>
            <p:cNvSpPr txBox="1"/>
            <p:nvPr/>
          </p:nvSpPr>
          <p:spPr>
            <a:xfrm>
              <a:off x="4797085" y="4908900"/>
              <a:ext cx="2796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1800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845CF43-A616-D403-F77D-546E5211CBD1}"/>
              </a:ext>
            </a:extLst>
          </p:cNvPr>
          <p:cNvSpPr/>
          <p:nvPr/>
        </p:nvSpPr>
        <p:spPr>
          <a:xfrm>
            <a:off x="2024433" y="5697515"/>
            <a:ext cx="6718124" cy="43815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A4449E-CFB1-1EFB-A9B9-B3A8F19EE78F}"/>
              </a:ext>
            </a:extLst>
          </p:cNvPr>
          <p:cNvGrpSpPr/>
          <p:nvPr/>
        </p:nvGrpSpPr>
        <p:grpSpPr>
          <a:xfrm>
            <a:off x="5153176" y="3889500"/>
            <a:ext cx="2078099" cy="1380389"/>
            <a:chOff x="5153176" y="3889500"/>
            <a:chExt cx="2078099" cy="13803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AF0736-F89D-59BD-5FC3-2D52A7A28A5A}"/>
                </a:ext>
              </a:extLst>
            </p:cNvPr>
            <p:cNvGrpSpPr/>
            <p:nvPr/>
          </p:nvGrpSpPr>
          <p:grpSpPr>
            <a:xfrm>
              <a:off x="5721635" y="3898289"/>
              <a:ext cx="1509640" cy="1371600"/>
              <a:chOff x="7436383" y="4136290"/>
              <a:chExt cx="1509640" cy="1371600"/>
            </a:xfrm>
          </p:grpSpPr>
          <p:pic>
            <p:nvPicPr>
              <p:cNvPr id="9" name="Graphic 8" descr="Thumbs up sign with solid fill">
                <a:extLst>
                  <a:ext uri="{FF2B5EF4-FFF2-40B4-BE49-F238E27FC236}">
                    <a16:creationId xmlns:a16="http://schemas.microsoft.com/office/drawing/2014/main" id="{490F9B31-3AE2-DBF0-67F7-62873BC5B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36383" y="45934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Stars with solid fill">
                <a:extLst>
                  <a:ext uri="{FF2B5EF4-FFF2-40B4-BE49-F238E27FC236}">
                    <a16:creationId xmlns:a16="http://schemas.microsoft.com/office/drawing/2014/main" id="{0BA46020-BE0D-F218-AD71-7D27ED46F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031623" y="413629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8" name="Graphic 7" descr="Stars with solid fill">
              <a:extLst>
                <a:ext uri="{FF2B5EF4-FFF2-40B4-BE49-F238E27FC236}">
                  <a16:creationId xmlns:a16="http://schemas.microsoft.com/office/drawing/2014/main" id="{E5574D6E-0407-76E9-3018-3045E194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3176" y="3889500"/>
              <a:ext cx="914400" cy="914400"/>
            </a:xfrm>
            <a:prstGeom prst="rect">
              <a:avLst/>
            </a:prstGeom>
          </p:spPr>
        </p:pic>
      </p:grpSp>
      <p:pic>
        <p:nvPicPr>
          <p:cNvPr id="36" name="Audio 35">
            <a:extLst>
              <a:ext uri="{FF2B5EF4-FFF2-40B4-BE49-F238E27FC236}">
                <a16:creationId xmlns:a16="http://schemas.microsoft.com/office/drawing/2014/main" id="{39276D1D-C80F-165B-C915-0B937F7A47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"/>
    </mc:Choice>
    <mc:Fallback xmlns="">
      <p:transition spd="slow" advTm="7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5C75EE-A8DC-3C87-4C13-100068368623}"/>
              </a:ext>
            </a:extLst>
          </p:cNvPr>
          <p:cNvGrpSpPr/>
          <p:nvPr/>
        </p:nvGrpSpPr>
        <p:grpSpPr>
          <a:xfrm>
            <a:off x="276482" y="2606358"/>
            <a:ext cx="3840480" cy="2935491"/>
            <a:chOff x="276482" y="2606358"/>
            <a:chExt cx="3840480" cy="29354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AE0C71-9FCE-DA3E-E4BC-7771CA48348E}"/>
                </a:ext>
              </a:extLst>
            </p:cNvPr>
            <p:cNvGrpSpPr/>
            <p:nvPr/>
          </p:nvGrpSpPr>
          <p:grpSpPr>
            <a:xfrm>
              <a:off x="276482" y="3509029"/>
              <a:ext cx="3840480" cy="2032820"/>
              <a:chOff x="2980944" y="868680"/>
              <a:chExt cx="6236208" cy="4142232"/>
            </a:xfrm>
          </p:grpSpPr>
          <p:pic>
            <p:nvPicPr>
              <p:cNvPr id="4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C8AA0166-1418-9CEA-1D5D-08404C706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C4FBF9E-18BB-3BC1-66DC-EE2607AF00A3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F293C49-2D6C-5F9C-DA39-C416890FF291}"/>
                </a:ext>
              </a:extLst>
            </p:cNvPr>
            <p:cNvGrpSpPr/>
            <p:nvPr/>
          </p:nvGrpSpPr>
          <p:grpSpPr>
            <a:xfrm>
              <a:off x="1259162" y="4124876"/>
              <a:ext cx="1875119" cy="604049"/>
              <a:chOff x="1305910" y="3534877"/>
              <a:chExt cx="1875119" cy="60404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DF5783-B922-FAF0-210F-546413764949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75076BE-90B6-5459-E86E-8EA899188AA4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72EB56-D226-6BB2-83B8-5A8CE0962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6118" y="2606358"/>
              <a:ext cx="2321213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C927E2A-3C6C-F28F-DA68-82AA7F6418A4}"/>
              </a:ext>
            </a:extLst>
          </p:cNvPr>
          <p:cNvGrpSpPr/>
          <p:nvPr/>
        </p:nvGrpSpPr>
        <p:grpSpPr>
          <a:xfrm>
            <a:off x="4176630" y="2606358"/>
            <a:ext cx="3840480" cy="2935491"/>
            <a:chOff x="4176630" y="2606358"/>
            <a:chExt cx="3840480" cy="29354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1C7D36-3210-218F-82E8-6B5C2D7587DC}"/>
                </a:ext>
              </a:extLst>
            </p:cNvPr>
            <p:cNvGrpSpPr/>
            <p:nvPr/>
          </p:nvGrpSpPr>
          <p:grpSpPr>
            <a:xfrm>
              <a:off x="4176630" y="3509029"/>
              <a:ext cx="3840480" cy="2032820"/>
              <a:chOff x="2980944" y="868680"/>
              <a:chExt cx="6236208" cy="4142232"/>
            </a:xfrm>
            <a:solidFill>
              <a:schemeClr val="accent1">
                <a:lumMod val="20000"/>
                <a:lumOff val="80000"/>
              </a:schemeClr>
            </a:solidFill>
          </p:grpSpPr>
          <p:pic>
            <p:nvPicPr>
              <p:cNvPr id="46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7E4617B6-B68C-4E53-C370-EA6B3DB59F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grpFill/>
            </p:spPr>
          </p:pic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3AE04D6-4ABC-9699-7602-4D12BB2BA47B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E2EF45E-E253-5116-D8BF-A0BF706F064A}"/>
                </a:ext>
              </a:extLst>
            </p:cNvPr>
            <p:cNvGrpSpPr/>
            <p:nvPr/>
          </p:nvGrpSpPr>
          <p:grpSpPr>
            <a:xfrm>
              <a:off x="5168808" y="4124876"/>
              <a:ext cx="1875119" cy="604049"/>
              <a:chOff x="1305910" y="3534877"/>
              <a:chExt cx="1875119" cy="60404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DEC63CA-467A-EC6C-F6CB-680FFB6F7240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3B88A7-1DBA-6A53-3336-3DD925D5B855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94ADA1-C509-EEFC-1B4E-87E4A958E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9019" y="2606358"/>
              <a:ext cx="3363165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5ACE1D-063F-EF0C-7F34-1D2FF65C948F}"/>
              </a:ext>
            </a:extLst>
          </p:cNvPr>
          <p:cNvGrpSpPr/>
          <p:nvPr/>
        </p:nvGrpSpPr>
        <p:grpSpPr>
          <a:xfrm>
            <a:off x="8076778" y="2606358"/>
            <a:ext cx="3840480" cy="2935491"/>
            <a:chOff x="8076778" y="2606358"/>
            <a:chExt cx="3840480" cy="29354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E1B5D2-B8D6-B1FA-F811-E364D95534A7}"/>
                </a:ext>
              </a:extLst>
            </p:cNvPr>
            <p:cNvGrpSpPr/>
            <p:nvPr/>
          </p:nvGrpSpPr>
          <p:grpSpPr>
            <a:xfrm>
              <a:off x="8076778" y="3509029"/>
              <a:ext cx="3840480" cy="2032820"/>
              <a:chOff x="2980944" y="868680"/>
              <a:chExt cx="6236208" cy="4142232"/>
            </a:xfrm>
          </p:grpSpPr>
          <p:pic>
            <p:nvPicPr>
              <p:cNvPr id="44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37ACE039-7D66-6076-7AF5-F4D29EC513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D43196-AD03-5709-A575-9B5AAD457EE1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8741450-C90E-A14A-C75E-79583C94A2E8}"/>
                </a:ext>
              </a:extLst>
            </p:cNvPr>
            <p:cNvGrpSpPr/>
            <p:nvPr/>
          </p:nvGrpSpPr>
          <p:grpSpPr>
            <a:xfrm>
              <a:off x="9059458" y="4124876"/>
              <a:ext cx="1875119" cy="604049"/>
              <a:chOff x="1305910" y="3534877"/>
              <a:chExt cx="1875119" cy="60404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AA694A7-A38F-7E41-9EC8-7B795E7AB922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5EB3C18-80B9-3B2F-2059-FE9B7F75CFFB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38DB44-B84D-FCDB-DC32-BC8DC8484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7618" y="2606358"/>
              <a:ext cx="3598806" cy="707886"/>
            </a:xfrm>
            <a:prstGeom prst="rect">
              <a:avLst/>
            </a:prstGeom>
            <a:solidFill>
              <a:srgbClr val="FFDBF7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4" name="Audio 63">
            <a:extLst>
              <a:ext uri="{FF2B5EF4-FFF2-40B4-BE49-F238E27FC236}">
                <a16:creationId xmlns:a16="http://schemas.microsoft.com/office/drawing/2014/main" id="{F17A8D83-1422-A8B0-A5FA-F7BCFE3619B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57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504"/>
    </mc:Choice>
    <mc:Fallback xmlns="">
      <p:transition advTm="22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1.7|5.1|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2.8|5.6|2.9|7|2.7|5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4.7|8.6|7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5|6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7.6|3.2|2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7.6|6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7.6|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.5|5.7|6.2|5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.1|2.2|3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1360</Words>
  <Application>Microsoft Macintosh PowerPoint</Application>
  <PresentationFormat>Widescreen</PresentationFormat>
  <Paragraphs>245</Paragraphs>
  <Slides>24</Slides>
  <Notes>23</Notes>
  <HiddenSlides>0</HiddenSlides>
  <MMClips>24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-apple-system-font</vt:lpstr>
      <vt:lpstr>Aptos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get the most stars: </vt:lpstr>
      <vt:lpstr>To get the most stars: </vt:lpstr>
      <vt:lpstr>To get the most stars: </vt:lpstr>
      <vt:lpstr>To get the most stars: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instructions LUX – v4</dc:title>
  <dc:creator>Lillian XU</dc:creator>
  <cp:lastModifiedBy>Lillian XU</cp:lastModifiedBy>
  <cp:revision>29</cp:revision>
  <dcterms:created xsi:type="dcterms:W3CDTF">2024-01-23T19:04:48Z</dcterms:created>
  <dcterms:modified xsi:type="dcterms:W3CDTF">2024-04-09T00:29:47Z</dcterms:modified>
</cp:coreProperties>
</file>