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34" r:id="rId2"/>
    <p:sldId id="357" r:id="rId3"/>
    <p:sldId id="332" r:id="rId4"/>
    <p:sldId id="358" r:id="rId5"/>
    <p:sldId id="361" r:id="rId6"/>
    <p:sldId id="359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9"/>
    <p:restoredTop sz="69616"/>
  </p:normalViewPr>
  <p:slideViewPr>
    <p:cSldViewPr snapToGrid="0">
      <p:cViewPr varScale="1">
        <p:scale>
          <a:sx n="86" d="100"/>
          <a:sy n="86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4929-72CC-624F-BC9E-7FD4479971A4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BC3C-6967-BF40-A292-C94745E4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once in a while,</a:t>
            </a:r>
            <a:r>
              <a:rPr lang="zh-CN" altLang="en-US" dirty="0"/>
              <a:t> </a:t>
            </a: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after.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r>
              <a:rPr lang="zh-CN" altLang="en-US" dirty="0"/>
              <a:t> </a:t>
            </a:r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color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zh-CN" altLang="en-US" b="1" dirty="0"/>
              <a:t> </a:t>
            </a:r>
            <a:r>
              <a:rPr lang="en-US" altLang="zh-CN" b="1" dirty="0"/>
              <a:t>wins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past</a:t>
            </a:r>
            <a:r>
              <a:rPr lang="zh-CN" altLang="en-US" b="1" dirty="0"/>
              <a:t> </a:t>
            </a:r>
            <a:r>
              <a:rPr lang="en-US" altLang="zh-CN" b="1" dirty="0"/>
              <a:t>few</a:t>
            </a:r>
            <a:r>
              <a:rPr lang="zh-CN" altLang="en-US" b="1" dirty="0"/>
              <a:t> </a:t>
            </a:r>
            <a:r>
              <a:rPr lang="en-US" altLang="zh-CN" b="1" dirty="0"/>
              <a:t>turns?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915D-6871-13F8-5064-310208D5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21BBD-20F2-01D1-D6B3-CB899FA70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F430C-19A8-0088-8855-242B9C87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before.</a:t>
            </a:r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noticed,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highlight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chose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remember.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7A8-94F1-F38D-E8BE-38A2B2BBA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see,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many</a:t>
            </a:r>
            <a:r>
              <a:rPr lang="zh-CN" altLang="en-US" b="1" dirty="0"/>
              <a:t> </a:t>
            </a:r>
            <a:r>
              <a:rPr lang="en-US" altLang="zh-CN" b="1" dirty="0"/>
              <a:t>stars</a:t>
            </a:r>
            <a:r>
              <a:rPr lang="zh-CN" altLang="en-US" b="1" dirty="0"/>
              <a:t> </a:t>
            </a:r>
            <a:r>
              <a:rPr lang="en-US" altLang="zh-CN" b="1" dirty="0"/>
              <a:t>will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get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card?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guess.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03FD-6EDC-B783-7995-7C8E9663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BD360-5EC2-4782-B9A5-1AF37A6A3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922CE-59AD-72C1-74F0-C1F91351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guess?</a:t>
            </a:r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confident.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EDC-2788-8E8B-4BBF-7A2AC18F8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B5C0-5C6A-07C2-F0EC-722694B9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344E03-2EA9-BDE0-164A-0E2EFDB1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02386F-571F-98CD-C58A-3C96028DC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Q2 in the first set of manipulation questions in each block.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93043-48AD-591F-4123-4A345072A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B7F4-4E26-ACF7-8E90-C375AE49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40B7-10F1-E303-12FE-7D050ADA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0A211-D3B5-9101-AD83-7B833F69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5EB-8672-63B2-AB9F-472C1D47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98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B4B-BEDD-CEBC-6192-D1A22F01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25A5-C64B-40AB-268A-841D9E2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F816-7FC3-4ECA-AD0B-DA9A702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5702-4DBA-DF44-D735-F21D926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786E-1EC6-B1C2-9A2E-715EDD9E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CB7C-F558-8614-DAA1-D540446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BF25-4EC6-BEBF-FAE4-8A8FEFB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6D5-16AA-15B6-00A6-4820BFE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EB42-A5D6-21D9-7C97-B5F5E11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011F-6FD3-6D20-BD5B-9E55E16F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ADC1-E1EA-3D29-CFC6-0F2E715BD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0113-EDA0-D728-9A1D-1641D4F4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E0DA-7883-CC1B-6EAF-37CEE4E5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550-3808-C955-8947-3F50D8A9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70D8-43C2-8126-1D47-52D2FAA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369-0CAE-57EA-57E5-CBDE04E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8C8-408D-9355-01C6-DA9D535F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263D-D7EF-F0A2-F98C-FF995CA9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2DA-E389-7EB3-BE1C-8F3E676A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8BD-0305-B93E-D4B5-E81169D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212-907D-737E-1B8D-B36750A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44AC-BA39-5F3D-4B92-5D9D1131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376-1388-3538-5987-F69123B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14BC-45DA-8ECF-9516-387329A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3E16-71E9-DA53-C211-0AC7DFF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394-52DB-0E1C-B1DD-5F50E1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09C9-1680-1D60-EF61-DC43CD26A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DA51-D66B-E5B7-0532-51AF30EA6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CCB8-3B45-3AFE-BED0-F12856A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368F-7E70-F8D0-7362-28A72AB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E27-8EB6-026B-E3BA-B20A27E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00E-F7B6-152D-6711-B053B37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05D-845C-1590-86CA-1283CF4C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0545-851E-499C-F69B-51AA2D03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23F02-C78C-2518-E9E1-CFD6EC48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D0144-E689-6700-0310-42CC7BE0B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BE14-58DF-675B-5E27-76C73C9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7D148-50C0-D1E3-21CD-5A634B7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59E1-BF32-AEB0-3AFB-AA6B9FC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F4BC-CE1C-30E2-7F99-64C6B30B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18E00-A0D1-7129-ACAB-01C5F62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518C3-EA84-9163-5C79-18362439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2397-B4A7-0995-74A0-800EA1E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6D6D7-B8E3-9860-EF7D-131C3F7B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C604-0897-8D7C-131B-111A104B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9BAB-8863-DCCB-D97F-57C7A9A7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454-32FE-6F63-A891-8EC2797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965C-A738-BAF8-5C38-2C851A8A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DA5D-E2AA-1BED-BAAE-0C997A3F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B3CB-30B9-F623-3C10-33BAD3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2CC9-0DE1-E983-1D8B-1C4245D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CDEB-B796-C22D-0DC4-4FEF3BD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44D-C7F9-5DF5-5B3B-0AF46CF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216D-506D-C6A2-6D87-9C6C5423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E297-CDEA-12AC-171A-444EB14D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0AD2-DCC8-1C2D-AE1F-1EEF265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8146-3614-3AAA-BCEE-A729000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E010-FF3B-F658-3C63-E3CE5167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E1D4-43E0-2AE6-0B56-1A9C6AE1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09312-B931-DD8C-987F-A21D7811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847A-97D2-A6BB-C360-185D52BC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067B-679A-A930-1324-8BC2118A3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BCD7-E4A9-D4DD-D14A-FF3EFE21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FBA12-A30A-BFD3-E710-327C12D79CC3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color card wins in the past few 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0EE3E-414F-2E8B-0DE8-680C6FBED9DF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255BD-FA1B-7E1C-594A-8C011C184F9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F19DE-8DED-E29E-7ECF-D8C983AA19AF}"/>
              </a:ext>
            </a:extLst>
          </p:cNvPr>
          <p:cNvSpPr/>
          <p:nvPr/>
        </p:nvSpPr>
        <p:spPr>
          <a:xfrm>
            <a:off x="3322838" y="5134803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7EC1A-B05F-DC2A-A232-0E1067D81A26}"/>
              </a:ext>
            </a:extLst>
          </p:cNvPr>
          <p:cNvSpPr/>
          <p:nvPr/>
        </p:nvSpPr>
        <p:spPr>
          <a:xfrm>
            <a:off x="8365517" y="5042069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A27CDFD2-3688-44C8-A04F-618EC0F139A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67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0"/>
    </mc:Choice>
    <mc:Fallback xmlns="">
      <p:transition spd="slow" advTm="35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  <p:bldP spid="3" grpId="0" animBg="1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F937-BB75-CDF3-660A-FA5EA321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0B157-A3AA-A57C-CC1E-DBA3F0185700}"/>
              </a:ext>
            </a:extLst>
          </p:cNvPr>
          <p:cNvSpPr txBox="1"/>
          <p:nvPr/>
        </p:nvSpPr>
        <p:spPr>
          <a:xfrm>
            <a:off x="1495348" y="1075323"/>
            <a:ext cx="97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Last time you said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card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wins.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3EBD3-34B6-75B1-0130-E239C7AE707A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F07C7-C166-85BB-4C44-6EB1331B15EA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914456-0298-92CC-8A81-2176FA9C0EBD}"/>
              </a:ext>
            </a:extLst>
          </p:cNvPr>
          <p:cNvGrpSpPr/>
          <p:nvPr/>
        </p:nvGrpSpPr>
        <p:grpSpPr>
          <a:xfrm>
            <a:off x="3719488" y="5276529"/>
            <a:ext cx="5002486" cy="750548"/>
            <a:chOff x="4411145" y="5042069"/>
            <a:chExt cx="5002486" cy="7505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78E596-47C3-25F8-F173-E343AFF266A1}"/>
                </a:ext>
              </a:extLst>
            </p:cNvPr>
            <p:cNvSpPr/>
            <p:nvPr/>
          </p:nvSpPr>
          <p:spPr>
            <a:xfrm>
              <a:off x="4411145" y="5134802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2C0E6A-1016-6E26-3C65-0A8CDEEF2A99}"/>
                </a:ext>
              </a:extLst>
            </p:cNvPr>
            <p:cNvSpPr txBox="1"/>
            <p:nvPr/>
          </p:nvSpPr>
          <p:spPr>
            <a:xfrm>
              <a:off x="4771291" y="5042069"/>
              <a:ext cx="359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switched.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42450-DAA0-DC8D-7426-B9CA46B4D062}"/>
                </a:ext>
              </a:extLst>
            </p:cNvPr>
            <p:cNvSpPr/>
            <p:nvPr/>
          </p:nvSpPr>
          <p:spPr>
            <a:xfrm>
              <a:off x="4411145" y="5516017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2B9D9-81DF-5F59-0838-862C248D9389}"/>
                </a:ext>
              </a:extLst>
            </p:cNvPr>
            <p:cNvSpPr txBox="1"/>
            <p:nvPr/>
          </p:nvSpPr>
          <p:spPr>
            <a:xfrm>
              <a:off x="4771291" y="5423285"/>
              <a:ext cx="464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still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card.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80A05-6D1A-56DC-8077-25A495ED8327}"/>
              </a:ext>
            </a:extLst>
          </p:cNvPr>
          <p:cNvSpPr/>
          <p:nvPr/>
        </p:nvSpPr>
        <p:spPr>
          <a:xfrm>
            <a:off x="1875692" y="1629508"/>
            <a:ext cx="3212123" cy="36470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48B77AF6-A5FB-E7C6-8962-9AFB5C37464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07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06"/>
    </mc:Choice>
    <mc:Fallback>
      <p:transition spd="slow" advTm="31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A429E7-7884-7DE8-C234-7C74C66FAD8F}"/>
              </a:ext>
            </a:extLst>
          </p:cNvPr>
          <p:cNvGrpSpPr/>
          <p:nvPr/>
        </p:nvGrpSpPr>
        <p:grpSpPr>
          <a:xfrm>
            <a:off x="4906713" y="3614462"/>
            <a:ext cx="2131906" cy="1362749"/>
            <a:chOff x="2400579" y="2698826"/>
            <a:chExt cx="2131906" cy="1362749"/>
          </a:xfrm>
        </p:grpSpPr>
        <p:sp>
          <p:nvSpPr>
            <p:cNvPr id="2" name="5-Point Star 1">
              <a:extLst>
                <a:ext uri="{FF2B5EF4-FFF2-40B4-BE49-F238E27FC236}">
                  <a16:creationId xmlns:a16="http://schemas.microsoft.com/office/drawing/2014/main" id="{75345827-6D34-CBBE-B223-94119CE0C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5-Point Star 2">
              <a:extLst>
                <a:ext uri="{FF2B5EF4-FFF2-40B4-BE49-F238E27FC236}">
                  <a16:creationId xmlns:a16="http://schemas.microsoft.com/office/drawing/2014/main" id="{887AD09B-D446-5B85-5C8C-BD620D3A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BBFC82CD-34DA-6608-966C-DA1A96152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3DC683FB-290E-9E43-29AD-E0F50D194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29692FDA-ACE3-5DC5-9C76-8D462BAE1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55779AB5-75DA-015D-DF51-8B4F7E24F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AD745314-7889-4301-DB79-6BF6C88F5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6DAE9F90-EB63-26F0-CF4F-B97472B61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C6BE1D1F-580E-BCD2-1631-2EB1A9D35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1801915D-5DA0-5A57-0F1E-DB0193595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74D4A3D-A5F6-7329-5613-FFFC91DF0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38051011-80DB-91B6-4BFD-04B64519E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9D5BD49-A398-1837-0B37-3A61D0D9C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68C8199D-5B26-A7E6-10F0-8C6739267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0EAE02CE-9A8D-D4C3-3F36-E6732A9C7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FD420B-A773-E1B8-2AED-3F6D93C107CA}"/>
              </a:ext>
            </a:extLst>
          </p:cNvPr>
          <p:cNvSpPr txBox="1"/>
          <p:nvPr/>
        </p:nvSpPr>
        <p:spPr>
          <a:xfrm>
            <a:off x="3183466" y="1947371"/>
            <a:ext cx="582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see,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stars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winning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D6E21-E484-71BA-F124-4DC71C917638}"/>
              </a:ext>
            </a:extLst>
          </p:cNvPr>
          <p:cNvSpPr txBox="1"/>
          <p:nvPr/>
        </p:nvSpPr>
        <p:spPr>
          <a:xfrm>
            <a:off x="3060131" y="2896356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the stars below to tell us your best guess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A3F17E44-AC7E-8627-56AB-B37D2409AC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50"/>
    </mc:Choice>
    <mc:Fallback xmlns="">
      <p:transition spd="slow" advTm="27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910EE-A5AE-8F27-C4E8-41DDA92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39E7BF-49C4-D1E2-49E0-E9FD514E8789}"/>
              </a:ext>
            </a:extLst>
          </p:cNvPr>
          <p:cNvSpPr txBox="1"/>
          <p:nvPr/>
        </p:nvSpPr>
        <p:spPr>
          <a:xfrm>
            <a:off x="3183466" y="194737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6DCBF-EC75-FA7C-0D1E-7495DDABF5A6}"/>
              </a:ext>
            </a:extLst>
          </p:cNvPr>
          <p:cNvSpPr txBox="1"/>
          <p:nvPr/>
        </p:nvSpPr>
        <p:spPr>
          <a:xfrm>
            <a:off x="4918240" y="2829678"/>
            <a:ext cx="303000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Somewhat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Moderately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855CCA-13C5-BCAB-982E-ED8202B727FF}"/>
              </a:ext>
            </a:extLst>
          </p:cNvPr>
          <p:cNvSpPr/>
          <p:nvPr/>
        </p:nvSpPr>
        <p:spPr>
          <a:xfrm>
            <a:off x="4688638" y="304573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0346F-EE7F-7292-C3F3-3E24DAE4E167}"/>
              </a:ext>
            </a:extLst>
          </p:cNvPr>
          <p:cNvSpPr/>
          <p:nvPr/>
        </p:nvSpPr>
        <p:spPr>
          <a:xfrm>
            <a:off x="4688638" y="342900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BB1D5C-EE11-0F8E-1610-2176F45A2388}"/>
              </a:ext>
            </a:extLst>
          </p:cNvPr>
          <p:cNvSpPr/>
          <p:nvPr/>
        </p:nvSpPr>
        <p:spPr>
          <a:xfrm>
            <a:off x="4688638" y="3824606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8E3CE6-DF03-2DF7-43BC-ACFECB684B81}"/>
              </a:ext>
            </a:extLst>
          </p:cNvPr>
          <p:cNvSpPr/>
          <p:nvPr/>
        </p:nvSpPr>
        <p:spPr>
          <a:xfrm>
            <a:off x="4688638" y="4220212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udio 33">
            <a:extLst>
              <a:ext uri="{FF2B5EF4-FFF2-40B4-BE49-F238E27FC236}">
                <a16:creationId xmlns:a16="http://schemas.microsoft.com/office/drawing/2014/main" id="{02F02266-5505-D6FC-2BA2-B2631A829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7"/>
    </mc:Choice>
    <mc:Fallback xmlns="">
      <p:transition spd="slow" advTm="1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2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C48A4-3752-7563-34AD-DEB86B0DA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EDF39-568B-FD31-463C-8FA34CCD58F6}"/>
              </a:ext>
            </a:extLst>
          </p:cNvPr>
          <p:cNvSpPr txBox="1"/>
          <p:nvPr/>
        </p:nvSpPr>
        <p:spPr>
          <a:xfrm>
            <a:off x="1495348" y="1075323"/>
            <a:ext cx="97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the winning card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49F66-BEA4-6ABE-5DD3-3B65790AE7CE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F174B-3BC5-3ABF-8FAA-B3BF3EF6562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969723-4F1B-ADEC-46AF-D27E7DB64DC9}"/>
              </a:ext>
            </a:extLst>
          </p:cNvPr>
          <p:cNvGrpSpPr/>
          <p:nvPr/>
        </p:nvGrpSpPr>
        <p:grpSpPr>
          <a:xfrm>
            <a:off x="3719488" y="5276529"/>
            <a:ext cx="5002486" cy="750548"/>
            <a:chOff x="4411145" y="5042069"/>
            <a:chExt cx="5002486" cy="7505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ED1BEE-1CB0-A9D2-1CBC-50BC9AA97E27}"/>
                </a:ext>
              </a:extLst>
            </p:cNvPr>
            <p:cNvSpPr/>
            <p:nvPr/>
          </p:nvSpPr>
          <p:spPr>
            <a:xfrm>
              <a:off x="4411145" y="5134802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DDA5E0-4346-C373-D3BF-4DA1E790ACC4}"/>
                </a:ext>
              </a:extLst>
            </p:cNvPr>
            <p:cNvSpPr txBox="1"/>
            <p:nvPr/>
          </p:nvSpPr>
          <p:spPr>
            <a:xfrm>
              <a:off x="4771291" y="5042069"/>
              <a:ext cx="359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switched.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9F04EB-D7B2-C316-0C73-E1F1D3FF9B72}"/>
                </a:ext>
              </a:extLst>
            </p:cNvPr>
            <p:cNvSpPr/>
            <p:nvPr/>
          </p:nvSpPr>
          <p:spPr>
            <a:xfrm>
              <a:off x="4411145" y="5516017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6FDD6-EA1A-B06A-060C-C971EE651F25}"/>
                </a:ext>
              </a:extLst>
            </p:cNvPr>
            <p:cNvSpPr txBox="1"/>
            <p:nvPr/>
          </p:nvSpPr>
          <p:spPr>
            <a:xfrm>
              <a:off x="4771291" y="5423285"/>
              <a:ext cx="464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still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card.</a:t>
              </a:r>
              <a:endParaRPr lang="en-US" dirty="0"/>
            </a:p>
          </p:txBody>
        </p:sp>
      </p:grpSp>
      <p:pic>
        <p:nvPicPr>
          <p:cNvPr id="17" name="Audio 16">
            <a:extLst>
              <a:ext uri="{FF2B5EF4-FFF2-40B4-BE49-F238E27FC236}">
                <a16:creationId xmlns:a16="http://schemas.microsoft.com/office/drawing/2014/main" id="{14ECFD9D-0594-621C-B01F-D652094BF92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6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3"/>
    </mc:Choice>
    <mc:Fallback xmlns="">
      <p:transition spd="slow" advTm="15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9829-AA2D-4D31-A01B-E3E3C31C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6B462-378F-6D63-C7D1-08F6961204C1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C671-523D-1FFC-73C7-146E328AF803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DC459-5FA9-C6E7-E986-531F5348BD0E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D5AAC-7F93-4211-9B5E-93B58767BFF2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806FA-B1B7-D055-A4C2-73EED690E40B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ABA61-0B6B-C3AE-F17E-95654425851B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A5437-3FDE-EC8C-630D-4B5C460D8473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Audio 36">
            <a:extLst>
              <a:ext uri="{FF2B5EF4-FFF2-40B4-BE49-F238E27FC236}">
                <a16:creationId xmlns:a16="http://schemas.microsoft.com/office/drawing/2014/main" id="{9D386BD8-6799-2D59-A513-2F9AD50184A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837F3-B89E-9A42-8912-991CF2463B12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For this turn, please choose the [left/right] card.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9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0"/>
    </mc:Choice>
    <mc:Fallback xmlns="">
      <p:transition spd="slow" advTm="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463</Words>
  <Application>Microsoft Macintosh PowerPoint</Application>
  <PresentationFormat>Widescreen</PresentationFormat>
  <Paragraphs>50</Paragraphs>
  <Slides>7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9</cp:revision>
  <dcterms:created xsi:type="dcterms:W3CDTF">2024-01-31T17:03:21Z</dcterms:created>
  <dcterms:modified xsi:type="dcterms:W3CDTF">2024-04-05T17:42:44Z</dcterms:modified>
</cp:coreProperties>
</file>