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3" r:id="rId3"/>
    <p:sldId id="279" r:id="rId4"/>
    <p:sldId id="280" r:id="rId5"/>
    <p:sldId id="281" r:id="rId6"/>
    <p:sldId id="278" r:id="rId7"/>
    <p:sldId id="269" r:id="rId8"/>
    <p:sldId id="283" r:id="rId9"/>
    <p:sldId id="284" r:id="rId10"/>
    <p:sldId id="282" r:id="rId11"/>
    <p:sldId id="270" r:id="rId12"/>
    <p:sldId id="285" r:id="rId13"/>
    <p:sldId id="271" r:id="rId14"/>
    <p:sldId id="286" r:id="rId15"/>
    <p:sldId id="275" r:id="rId16"/>
    <p:sldId id="276"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8" d="100"/>
          <a:sy n="108" d="100"/>
        </p:scale>
        <p:origin x="48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Instructions</a:t>
            </a:r>
          </a:p>
        </p:txBody>
      </p:sp>
    </p:spTree>
    <p:extLst>
      <p:ext uri="{BB962C8B-B14F-4D97-AF65-F5344CB8AC3E}">
        <p14:creationId xmlns:p14="http://schemas.microsoft.com/office/powerpoint/2010/main" val="278832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blue or green boxes. </a:t>
            </a:r>
          </a:p>
          <a:p>
            <a:pPr algn="ctr"/>
            <a:endParaRPr lang="en-US" dirty="0"/>
          </a:p>
        </p:txBody>
      </p:sp>
      <p:sp>
        <p:nvSpPr>
          <p:cNvPr id="4" name="Rectangle 3">
            <a:extLst>
              <a:ext uri="{FF2B5EF4-FFF2-40B4-BE49-F238E27FC236}">
                <a16:creationId xmlns:a16="http://schemas.microsoft.com/office/drawing/2014/main" id="{0EF9AFB9-60A4-468A-8226-F8AABCF3296D}"/>
              </a:ext>
            </a:extLst>
          </p:cNvPr>
          <p:cNvSpPr>
            <a:spLocks noChangeAspect="1"/>
          </p:cNvSpPr>
          <p:nvPr/>
        </p:nvSpPr>
        <p:spPr>
          <a:xfrm>
            <a:off x="1710924" y="357195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DD8CD1F-B070-449F-9756-5FF01C104667}"/>
              </a:ext>
            </a:extLst>
          </p:cNvPr>
          <p:cNvSpPr>
            <a:spLocks noChangeAspect="1"/>
          </p:cNvSpPr>
          <p:nvPr/>
        </p:nvSpPr>
        <p:spPr>
          <a:xfrm>
            <a:off x="7942655" y="357195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667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EF7D-D7C4-4FD1-8FF0-6B354EC9495A}"/>
              </a:ext>
            </a:extLst>
          </p:cNvPr>
          <p:cNvSpPr>
            <a:spLocks noGrp="1"/>
          </p:cNvSpPr>
          <p:nvPr>
            <p:ph type="title"/>
          </p:nvPr>
        </p:nvSpPr>
        <p:spPr/>
        <p:txBody>
          <a:bodyPr/>
          <a:lstStyle/>
          <a:p>
            <a:r>
              <a:rPr lang="en-US" b="1" i="1" u="sng" dirty="0"/>
              <a:t>Instructions</a:t>
            </a:r>
            <a:br>
              <a:rPr lang="en-US" dirty="0"/>
            </a:br>
            <a:endParaRPr lang="en-US" dirty="0"/>
          </a:p>
        </p:txBody>
      </p:sp>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Each box will show you how many points you can win</a:t>
            </a:r>
          </a:p>
          <a:p>
            <a:pPr marL="0" indent="0" algn="ctr">
              <a:buNone/>
            </a:pPr>
            <a:r>
              <a:rPr lang="en-US" dirty="0"/>
              <a:t>by choosing that box.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Tree>
    <p:extLst>
      <p:ext uri="{BB962C8B-B14F-4D97-AF65-F5344CB8AC3E}">
        <p14:creationId xmlns:p14="http://schemas.microsoft.com/office/powerpoint/2010/main" val="12945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EF7D-D7C4-4FD1-8FF0-6B354EC9495A}"/>
              </a:ext>
            </a:extLst>
          </p:cNvPr>
          <p:cNvSpPr>
            <a:spLocks noGrp="1"/>
          </p:cNvSpPr>
          <p:nvPr>
            <p:ph type="title"/>
          </p:nvPr>
        </p:nvSpPr>
        <p:spPr/>
        <p:txBody>
          <a:bodyPr/>
          <a:lstStyle/>
          <a:p>
            <a:r>
              <a:rPr lang="en-US" b="1" i="1" u="sng" dirty="0"/>
              <a:t>Instructions</a:t>
            </a:r>
            <a:br>
              <a:rPr lang="en-US" dirty="0"/>
            </a:br>
            <a:endParaRPr lang="en-US" dirty="0"/>
          </a:p>
        </p:txBody>
      </p:sp>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Here, you could get 77 points if the Blue box is the right one, </a:t>
            </a:r>
          </a:p>
          <a:p>
            <a:pPr marL="0" indent="0" algn="ctr">
              <a:buNone/>
            </a:pPr>
            <a:r>
              <a:rPr lang="en-US" dirty="0"/>
              <a:t>or 58 points if the Green box is the right one.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Tree>
    <p:extLst>
      <p:ext uri="{BB962C8B-B14F-4D97-AF65-F5344CB8AC3E}">
        <p14:creationId xmlns:p14="http://schemas.microsoft.com/office/powerpoint/2010/main" val="86534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EF7D-D7C4-4FD1-8FF0-6B354EC9495A}"/>
              </a:ext>
            </a:extLst>
          </p:cNvPr>
          <p:cNvSpPr>
            <a:spLocks noGrp="1"/>
          </p:cNvSpPr>
          <p:nvPr>
            <p:ph type="title"/>
          </p:nvPr>
        </p:nvSpPr>
        <p:spPr/>
        <p:txBody>
          <a:bodyPr/>
          <a:lstStyle/>
          <a:p>
            <a:r>
              <a:rPr lang="en-US" b="1" i="1" u="sng" dirty="0"/>
              <a:t>Instructions</a:t>
            </a:r>
            <a:br>
              <a:rPr lang="en-US" dirty="0"/>
            </a:br>
            <a:endParaRPr lang="en-US" dirty="0"/>
          </a:p>
        </p:txBody>
      </p:sp>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But if you pick the wrong box, you don’t get ANY points.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0</a:t>
            </a: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0</a:t>
            </a:r>
            <a:endParaRPr lang="en-US" dirty="0"/>
          </a:p>
        </p:txBody>
      </p:sp>
    </p:spTree>
    <p:extLst>
      <p:ext uri="{BB962C8B-B14F-4D97-AF65-F5344CB8AC3E}">
        <p14:creationId xmlns:p14="http://schemas.microsoft.com/office/powerpoint/2010/main" val="20414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5691</TotalTime>
  <Words>555</Words>
  <Application>Microsoft Macintosh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Instructions</vt:lpstr>
      <vt:lpstr>PowerPoint Presentation</vt:lpstr>
      <vt:lpstr>Instructions </vt:lpstr>
      <vt:lpstr>Instructions </vt:lpstr>
      <vt:lpstr>Instructions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34</cp:revision>
  <dcterms:created xsi:type="dcterms:W3CDTF">2018-02-15T21:48:15Z</dcterms:created>
  <dcterms:modified xsi:type="dcterms:W3CDTF">2023-06-21T18:07:03Z</dcterms:modified>
</cp:coreProperties>
</file>