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30" r:id="rId2"/>
    <p:sldId id="426" r:id="rId3"/>
    <p:sldId id="425" r:id="rId4"/>
    <p:sldId id="328" r:id="rId5"/>
    <p:sldId id="331" r:id="rId6"/>
    <p:sldId id="332" r:id="rId7"/>
    <p:sldId id="326" r:id="rId8"/>
    <p:sldId id="437" r:id="rId9"/>
    <p:sldId id="313" r:id="rId10"/>
    <p:sldId id="309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/>
    <p:restoredTop sz="77213"/>
  </p:normalViewPr>
  <p:slideViewPr>
    <p:cSldViewPr snapToGrid="0">
      <p:cViewPr varScale="1">
        <p:scale>
          <a:sx n="79" d="100"/>
          <a:sy n="79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E6EA-5A38-4346-8780-FD22A0706526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25AF-C297-7A4C-935B-1CCF699D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B188-276A-070C-9B07-B241C888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91ED7-DCA1-6755-C49A-141158EC6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44211-DE17-BCAB-0062-33B72B1C6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Hi,</a:t>
            </a:r>
            <a:r>
              <a:rPr lang="zh-CN" altLang="en-US" dirty="0"/>
              <a:t> </a:t>
            </a:r>
            <a:r>
              <a:rPr lang="en-US" altLang="zh-CN" dirty="0"/>
              <a:t>welcome!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In this game you get to pick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 algn="l">
              <a:buNone/>
            </a:pP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b="1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en-US" altLang="zh-CN" dirty="0"/>
              <a:t>.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CF943-AA46-FB42-10DB-87DFE4618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100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plus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Okay,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practice!</a:t>
            </a:r>
            <a:endParaRPr lang="en-US" dirty="0"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7A8E-0DB1-C390-D5A1-5A62937B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3DCE0-EE06-FBEB-ABFE-05B83F7F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83E19-2E70-97E5-1277-F0B42EC8B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turn,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FFF0-A4A5-1DA8-397E-D3B829385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CB463-7F9C-0E53-5AE3-FB7A202F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EF091-C935-6DA8-8805-54606F56D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B38C5-DE45-8398-8D80-2E71BFE4C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25D37-05FE-BE21-E01C-F3D57CE1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29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FC7C-CA48-DA68-D09A-2376B98B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2D4CE-C1D5-295D-5E9E-5BBD3B02D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B36F3-7725-7289-CDAC-8590D966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wins!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A89C-1C26-F936-2E29-C88D5E58F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3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DC266-01A9-6E9A-A15D-0AB27DE7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4D9E6-EF63-874B-D57C-09F21C943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37243-47E5-8CF3-96DB-8B461A15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pick.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500B-06FB-BCAA-86D7-6F07640C1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55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B7F4-4E26-ACF7-8E90-C375AE49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F40B7-10F1-E303-12FE-7D050ADA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0A211-D3B5-9101-AD83-7B833F69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dirty="0"/>
              <a:t> reward bar will show the total </a:t>
            </a:r>
            <a:r>
              <a:rPr lang="en-US" altLang="zh-CN" dirty="0"/>
              <a:t>stars</a:t>
            </a:r>
            <a:r>
              <a:rPr lang="en-US" dirty="0"/>
              <a:t> that you have earned.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25EB-8672-63B2-AB9F-472C1D47B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98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can!</a:t>
            </a:r>
          </a:p>
          <a:p>
            <a:br>
              <a:rPr lang="en-US" dirty="0"/>
            </a:br>
            <a:r>
              <a:rPr lang="en-US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84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3390-86F9-39BA-D47D-2CED67374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BA77F-B48A-9F7E-EF92-655C6E14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3C5B-FE10-23B1-8DF4-EDA9A041D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dirty="0">
                <a:effectLst/>
                <a:latin typeface="-apple-system-font"/>
              </a:rPr>
              <a:t>You will play for 3</a:t>
            </a:r>
            <a:r>
              <a:rPr lang="zh-CN" altLang="en-US" sz="2800" b="0" i="0" u="none" strike="noStrike" dirty="0">
                <a:effectLst/>
                <a:latin typeface="-apple-system-font"/>
              </a:rPr>
              <a:t> </a:t>
            </a:r>
            <a:r>
              <a:rPr lang="en-US" sz="2800" b="0" i="0" u="none" strike="noStrike" dirty="0">
                <a:effectLst/>
                <a:latin typeface="-apple-system-font"/>
              </a:rPr>
              <a:t>rounds.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 a new round starts, </a:t>
            </a:r>
            <a:r>
              <a:rPr lang="en-US" sz="1800" b="0" i="0" u="none" strike="noStrike" spc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 color of cards change. </a:t>
            </a:r>
            <a:r>
              <a:rPr lang="en-US" altLang="zh-CN" sz="1800" dirty="0"/>
              <a:t>[click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effect]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round may be different from each other. </a:t>
            </a:r>
            <a:endParaRPr lang="en-US" dirty="0"/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win the most stars, you will find out which color usually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wins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round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effectLst/>
                <a:latin typeface="Calibri" panose="020F0502020204030204" pitchFamily="34" charset="0"/>
              </a:rPr>
              <a:t>Sometimes the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winning color stays the same. Sometimes </a:t>
            </a:r>
            <a:r>
              <a:rPr lang="en-US" altLang="zh-C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change</a:t>
            </a:r>
            <a:r>
              <a:rPr lang="en-US" altLang="zh-CN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CC12-1D76-286D-BFD9-F272C156E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5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725AF-C297-7A4C-935B-1CCF699DF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1748-0B0C-4588-91BD-B583CCBF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C868-7C2F-4A66-B822-33132D7C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5288-F075-4964-898A-384DA1E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B16C-D4EF-4360-9748-BFF4BEAD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8B8F-6E94-4BD1-90A8-CC1A143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E28E-8C54-4F7C-B729-020BADE4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CD7B-46E0-455E-B9F0-E564E78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96DE-7C83-4B97-B905-E9054DE8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9BD8-97FC-4D29-B22C-D5BB56F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7E2-23BF-4FCD-AFC3-C934A39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5FE0-D74D-4D69-AE77-BC95D849C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B251-289B-4AC4-83C9-37C1DAA1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F34A-2CBA-46BD-8B07-8798B0C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28F9-179A-4A07-9E8F-C615C85F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A45B-39D7-41AA-819F-264EDD9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A923-7FCD-47DA-AC1C-203700E3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30A8-9C32-4425-B2F4-8305964A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91A4-4552-4D40-8668-2DBA2BEC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AE3D-7066-48DF-93A0-E1866668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832D-190E-40AB-BAA5-DA67F5F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CF1-6663-472C-BB0A-59E96EFB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7ABA-E205-49FC-AC8E-7F2E124D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8CA1-8C54-45D7-98CA-A73037F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E858-7432-44D1-BECC-58C9F46D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475E-9F0A-400D-AC2B-F77B508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D0F-3A59-48EF-846C-E9443CF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02C6-965E-48CF-9EFD-132E19DF0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302E-4AEB-4E0C-A980-DBC10D36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B61-71D6-4554-96A4-1BB6C51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A8EB-ED8A-45DF-93B4-1BA1DEB8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54E3-6355-4235-B0F7-535F651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CD1D-B88E-4F0B-AC1C-B3260361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3E0-D408-411A-9573-52FD664D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EDF33-1E2A-4888-BB71-26C57BD1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96A15-5229-4FFD-8D19-B5674EC8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04F4B-5FEB-4B2E-A8E7-38C2927D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81D7C-0CD9-4079-AFF1-24F09712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B0A3E-170A-44FD-9E87-A25EDAC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6DB3-2162-40A0-8BCD-0228F28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854-308C-4140-9BD0-CA41A681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AECC6-306E-4B5D-AD17-BCFCD1CB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3F78-6890-41A8-899D-88A4A96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98A-8EBC-4451-85D0-F66646E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139-9A9C-4E49-934E-83D1F0A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FF0F-BCED-4578-A36C-2FAD0A0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AB91-F57B-40B3-B5CB-47A630A8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2F4-7239-4F97-934E-2F89B1A8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1DC4-D5AC-4EB9-BC53-40AD53E6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3635-50F6-48A0-905C-00A5A380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425F-86E0-474E-9A76-F748A984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3027-C089-4568-B5B2-0871443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5C42-0EF3-4FBD-BF4A-50718AB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6FF-0E36-4BD1-A4EC-0B4D58EB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E9828-DC05-489A-A83E-15C02879B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CB1-5F45-47C0-AEEE-C0A3E9DC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F6-E123-483C-B932-CA88DEED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B0E3-6DBE-4EBD-BB61-350BE4D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816B-03C1-4B60-BF19-822FD8C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3E3E0-1D53-4922-88FD-8464C19C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1098-B591-481C-82A6-2C53C4D2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C8FE-0E6A-4550-92F4-F698670B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FAD6-970D-4B56-B163-D58CF786860E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C7E8-2A16-4805-ACE4-8B6ADC33D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FA2B-055C-4888-BA4D-58ACC3EB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2" Type="http://schemas.microsoft.com/office/2007/relationships/media" Target="../media/media10.m4a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media11.m4a"/><Relationship Id="rId7" Type="http://schemas.openxmlformats.org/officeDocument/2006/relationships/image" Target="../media/image11.png"/><Relationship Id="rId2" Type="http://schemas.microsoft.com/office/2007/relationships/media" Target="../media/media11.m4a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5.m4a"/><Relationship Id="rId7" Type="http://schemas.openxmlformats.org/officeDocument/2006/relationships/image" Target="../media/image3.svg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7" Type="http://schemas.openxmlformats.org/officeDocument/2006/relationships/image" Target="../media/image1.png"/><Relationship Id="rId2" Type="http://schemas.microsoft.com/office/2007/relationships/media" Target="../media/media8.m4a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2" Type="http://schemas.microsoft.com/office/2007/relationships/media" Target="../media/media9.m4a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E242-666E-F5E1-0655-F9C3B4C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42051-0E12-4C50-267D-B4D949CC3A36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EA58D1-B30B-DB2C-B409-09B0F5ECA4A9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C8770-7DA5-92C2-A2B6-C8001220576B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724EA-AC5C-D342-A7D8-4BBD28F467C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2138-0B51-3574-F1A4-CD7A64A6BD2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27681-E507-9CF4-D418-AB4C2DAA35D2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026E0-6BBA-8807-33E0-8EAE5F98948E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EA6E078E-76C1-B4F7-3D91-83F111DCE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B38AE604-03F7-004D-DEC7-D7FB46E28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4068E8B9-CD70-C0BC-7EC5-7EA2354E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FF455C5-8615-306A-E7CB-163B58418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2E037933-ADC1-C67F-1E47-6E43A93D8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633FD77-488A-4C32-FB4E-1F43572D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6C50A9B-707F-E2CF-7455-B97F9A05A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6F15B458-D71F-BE5A-68B3-CDD29D2B4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3904495D-3343-01AD-F7C7-262C12CAA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F95981B6-21BD-8850-CADC-3E66DFE9B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B8290F14-46A2-4192-C83D-3E5DDBE3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66D65498-53E7-2748-0A28-FB657082E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5CB85543-9636-9795-428A-E24A42B7F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2CE1EB72-77F2-EE4B-34CA-DDA44298E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66F83573-1827-6DF9-0E38-8207CF1E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C2A4A2-7F4C-8F1D-24A4-F12E1BC9B7CD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CB91B331-36E6-F0CE-3664-72518B871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F17369CA-2B2E-627D-7E6D-CF17B9C13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65492237-E225-7DC2-7D16-B034A315C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C7574E9B-291C-9BC7-B59E-58E64116E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7F9068E0-7636-42AA-2586-30C6B6E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8519B6D6-39EC-5117-9CF1-595EB399D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511D772C-7B0F-7AF4-A7C7-FCE759545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14AB402E-201D-41B5-0D13-4DEFF6C4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E83547FE-1A7C-08BA-2477-243A3C19D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FB7B3DBE-8C4D-CAD7-D9A5-26DF920C1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5889957C-2812-1A67-F3A0-BFAE8C68F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7515A610-6C2F-1CFD-360F-A277AACDF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0B4F6E3-FA0F-FB58-0577-E1886748D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53F7AA93-BC97-B5FD-C79C-B1361C1FF9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1E527456-09FC-2B64-0613-652591CCE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5" name="Audio 64">
            <a:extLst>
              <a:ext uri="{FF2B5EF4-FFF2-40B4-BE49-F238E27FC236}">
                <a16:creationId xmlns:a16="http://schemas.microsoft.com/office/drawing/2014/main" id="{B163C880-A027-1504-2A08-129C4D89A65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98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8"/>
    </mc:Choice>
    <mc:Fallback xmlns="">
      <p:transition spd="slow" advTm="16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F87-5013-4821-A157-E9F63ECD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</a:t>
            </a:r>
            <a:r>
              <a:rPr lang="en-US" altLang="zh-CN" b="1" i="1" u="sng" dirty="0"/>
              <a:t>get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the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most</a:t>
            </a:r>
            <a:r>
              <a:rPr lang="zh-CN" altLang="en-US" b="1" i="1" u="sng" dirty="0"/>
              <a:t> </a:t>
            </a:r>
            <a:r>
              <a:rPr lang="en-US" altLang="zh-CN" b="1" i="1" u="sng" dirty="0"/>
              <a:t>stars</a:t>
            </a:r>
            <a:r>
              <a:rPr lang="en-US" b="1" i="1" u="sn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48E-C6AE-43EA-965D-6F622F35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dirty="0"/>
              <a:t>Re</a:t>
            </a:r>
            <a:r>
              <a:rPr lang="en-US" altLang="zh-CN" dirty="0"/>
              <a:t>member,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rounds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round,</a:t>
            </a:r>
            <a:r>
              <a:rPr lang="zh-CN" altLang="en-US" dirty="0"/>
              <a:t> </a:t>
            </a:r>
            <a:r>
              <a:rPr lang="en-US" altLang="zh-CN" dirty="0"/>
              <a:t>try each color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stay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change</a:t>
            </a:r>
            <a:r>
              <a:rPr lang="en-US" altLang="zh-CN" dirty="0"/>
              <a:t>!</a:t>
            </a:r>
          </a:p>
          <a:p>
            <a:r>
              <a:rPr lang="en-US" b="1" dirty="0">
                <a:solidFill>
                  <a:srgbClr val="FF0000"/>
                </a:solidFill>
              </a:rPr>
              <a:t>Act fast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If you timeout, </a:t>
            </a:r>
            <a:r>
              <a:rPr lang="en-US" b="1" dirty="0"/>
              <a:t>10 </a:t>
            </a:r>
            <a:r>
              <a:rPr lang="en-US" altLang="zh-CN" b="1" dirty="0"/>
              <a:t>stars</a:t>
            </a:r>
            <a:r>
              <a:rPr lang="en-US" b="1" dirty="0"/>
              <a:t> </a:t>
            </a:r>
            <a:r>
              <a:rPr lang="en-US" dirty="0"/>
              <a:t>will be taken away from your earnings.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" name="Audio 22">
            <a:extLst>
              <a:ext uri="{FF2B5EF4-FFF2-40B4-BE49-F238E27FC236}">
                <a16:creationId xmlns:a16="http://schemas.microsoft.com/office/drawing/2014/main" id="{DF8F4E2E-FF0B-FBE3-3876-DB8DAB3D84B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93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37"/>
    </mc:Choice>
    <mc:Fallback>
      <p:transition spd="slow" advTm="33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DF6A6AE9-34D5-2C29-3F9A-E7129E6A03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7831" r="64310"/>
          <a:stretch/>
        </p:blipFill>
        <p:spPr>
          <a:xfrm>
            <a:off x="4312549" y="2297151"/>
            <a:ext cx="1084643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10868EB0-EE23-4F22-24A9-D96EF68FE3E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6879" t="47831"/>
          <a:stretch/>
        </p:blipFill>
        <p:spPr>
          <a:xfrm>
            <a:off x="6779948" y="2297151"/>
            <a:ext cx="1006558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9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0019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1990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7EBB1-EE5F-177A-691B-83D99493FA72}"/>
              </a:ext>
            </a:extLst>
          </p:cNvPr>
          <p:cNvSpPr>
            <a:spLocks noChangeAspect="1"/>
          </p:cNvSpPr>
          <p:nvPr/>
        </p:nvSpPr>
        <p:spPr>
          <a:xfrm>
            <a:off x="2793154" y="106022"/>
            <a:ext cx="1519395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CEB4F-DD91-286D-3AB4-395F90863A1D}"/>
              </a:ext>
            </a:extLst>
          </p:cNvPr>
          <p:cNvSpPr>
            <a:spLocks noChangeAspect="1"/>
          </p:cNvSpPr>
          <p:nvPr/>
        </p:nvSpPr>
        <p:spPr>
          <a:xfrm>
            <a:off x="7760107" y="106022"/>
            <a:ext cx="1519395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B534-CF45-C012-E3CC-43E610720125}"/>
              </a:ext>
            </a:extLst>
          </p:cNvPr>
          <p:cNvSpPr txBox="1"/>
          <p:nvPr/>
        </p:nvSpPr>
        <p:spPr>
          <a:xfrm>
            <a:off x="5675288" y="512590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Audio 48">
            <a:extLst>
              <a:ext uri="{FF2B5EF4-FFF2-40B4-BE49-F238E27FC236}">
                <a16:creationId xmlns:a16="http://schemas.microsoft.com/office/drawing/2014/main" id="{A1BCD094-5C53-EF52-FA42-317FF46CF87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28"/>
    </mc:Choice>
    <mc:Fallback xmlns="">
      <p:transition spd="slow" advTm="34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C30C-EABC-4E34-182A-F2D3DC70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56A230-0EC6-5644-F39E-5238C7CCF25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D6B684-0410-168A-3AF4-32B68C39EB33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4EB2-B8F8-B8DD-013B-C85D01330D7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3C4ED-E233-11B5-6344-03D4F3E32B17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9FFB-FF5C-C78C-C60D-D1A54EF7208C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F4976-6CAC-41D1-1160-284DBE0D7BD0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B1538065-F1B5-12D4-0B35-7149B9E61EF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0413E2-2542-9111-2F7F-B737D3CFFEFF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077A0D72-6D1D-2315-A2E4-A1CF04329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C75A297E-1408-6102-EAAC-8B69F7239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F239A4CA-7344-6BFE-716E-3CD7DE36DA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5433077A-DC5E-CF55-9E7F-F286669EE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4B244912-0A96-8604-F258-4B68863D6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7D79517-A5EE-0867-E0DE-D65E17A6F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2035B7C7-6D17-C108-A9DA-D61644704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DDDB2FFB-2E76-CFEC-AE1C-740E96163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9843ED9E-1ABF-CA02-A742-94EB9F317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86A34AC0-F92F-54CF-D5C2-2A7D3990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3088D4DC-9B2E-C294-523F-A2551E7E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4D52DE18-C453-4BF4-6530-6ED0654F7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595617C6-914C-47A1-181A-C44915D10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2083F052-0795-B40B-3005-EDBD58272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1CCA0B04-96B4-DA6F-E31A-01181F12C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AA1C30-0AEF-925F-0B90-E2AEBA0194ED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5161BF25-4A63-7304-CCBB-F04C7E82A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EE479227-0D75-FAEC-B20C-096C5533F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F0A45332-2A43-71CD-D7EA-1790552EB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94CD307C-E724-39C4-0450-890BDCF0C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77D59A0C-0F09-80DC-2EC6-111B20173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5B7E3CEA-0E4C-FD53-896B-3084B5ABF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5-Point Star 47">
              <a:extLst>
                <a:ext uri="{FF2B5EF4-FFF2-40B4-BE49-F238E27FC236}">
                  <a16:creationId xmlns:a16="http://schemas.microsoft.com/office/drawing/2014/main" id="{08F7B727-282B-5858-48C2-1008EF04C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5-Point Star 48">
              <a:extLst>
                <a:ext uri="{FF2B5EF4-FFF2-40B4-BE49-F238E27FC236}">
                  <a16:creationId xmlns:a16="http://schemas.microsoft.com/office/drawing/2014/main" id="{C642E1E3-B3B3-B990-BBBA-8E818E37E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5-Point Star 49">
              <a:extLst>
                <a:ext uri="{FF2B5EF4-FFF2-40B4-BE49-F238E27FC236}">
                  <a16:creationId xmlns:a16="http://schemas.microsoft.com/office/drawing/2014/main" id="{DBE39D65-4122-0230-32E6-2BF3D1DE5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D0A5B1DC-90F6-2BEC-1D0D-C1BF2F6B0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5-Point Star 51">
              <a:extLst>
                <a:ext uri="{FF2B5EF4-FFF2-40B4-BE49-F238E27FC236}">
                  <a16:creationId xmlns:a16="http://schemas.microsoft.com/office/drawing/2014/main" id="{AFEF36BE-F578-7289-1435-2EBE9B4E9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43159289-5686-A687-41A7-AC38E87E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545EACEF-2D9E-5C80-AD3C-BF2CFB8492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5-Point Star 54">
              <a:extLst>
                <a:ext uri="{FF2B5EF4-FFF2-40B4-BE49-F238E27FC236}">
                  <a16:creationId xmlns:a16="http://schemas.microsoft.com/office/drawing/2014/main" id="{892A67DF-3012-F344-FD1E-1B1D72E9F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5-Point Star 55">
              <a:extLst>
                <a:ext uri="{FF2B5EF4-FFF2-40B4-BE49-F238E27FC236}">
                  <a16:creationId xmlns:a16="http://schemas.microsoft.com/office/drawing/2014/main" id="{02325250-F195-79F8-991B-16DA68C44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6"/>
    </mc:Choice>
    <mc:Fallback xmlns="">
      <p:transition spd="slow" advTm="7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5406-37D9-9001-750F-C629331E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EC13100-60A3-630B-B91F-42FD4CF7F612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62CC1F-88F1-294D-8769-CAD76D3A699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49177-B77F-5A3E-CD2C-26378B3CF95C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B51EE-7C61-7DC1-B334-9F85B40DE3E7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08264-BCD2-15AA-6B87-E9623F483153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7BC76-50B7-D508-DC71-BBD59868BED6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Audio 35">
            <a:extLst>
              <a:ext uri="{FF2B5EF4-FFF2-40B4-BE49-F238E27FC236}">
                <a16:creationId xmlns:a16="http://schemas.microsoft.com/office/drawing/2014/main" id="{DBCF58EF-BA13-B920-C977-A227216ECF4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59B284-5414-27E0-EBE8-4EBBA49CDD0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FEF7DFD2-2259-C8DD-5179-DB31532E6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1059443-0DE3-EC84-6693-62BBE7A2D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91348E3E-32A1-D34C-AA13-222F10EF6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45F9568D-3EC7-26D2-ECCF-60CBFBB52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F1A270A5-CA17-3FDB-1DD0-DBC59A0BC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44722543-4477-5353-21CD-5681EF712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11D1E60E-1778-79A1-D461-1B300C415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48214549-F3B7-E674-59A3-59FAB1C3B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0B6B9801-8C29-D9DF-B460-C5C897E39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40D8DFB2-A8C3-6548-7CBF-83144D26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B7B02D14-4142-9CB1-2C9D-35C868E68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2CAE8796-A285-748D-08A1-3B9569DBBC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27B4F9D-5320-644F-2B18-3940F5788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39D6419C-E768-AA4E-10E2-0CC04A5CC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360EB4B5-D633-5F47-957E-051AACEB6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38680F-FA89-3E82-1E0E-73EDCC2C9750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EED8C6DA-5E32-4753-CEAD-DEF2C825E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5-Point Star 25">
              <a:extLst>
                <a:ext uri="{FF2B5EF4-FFF2-40B4-BE49-F238E27FC236}">
                  <a16:creationId xmlns:a16="http://schemas.microsoft.com/office/drawing/2014/main" id="{4C33EFFA-4A97-1CD0-0DAF-80ABF56CD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923AEC44-96A1-2641-5734-4AAAD9FB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823E2D43-7737-84C0-650E-DDEC906A6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986213CC-C465-22DB-AD36-1118D81DC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A3ABA596-08AB-61FB-4ED0-696DA0B31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20BFBEC9-7966-3BB4-D051-6F4CBACFC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441B2860-FE2D-9955-CBA9-BBA52DB4B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870BB5D3-BE25-4322-D5B8-E5DE1B01EB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5AB4A813-B438-EA9C-AB0F-A036654A0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7A0F21D1-A997-0619-A8BC-D587F532D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3CE40367-D144-0DF1-7BE4-F396713FD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E3825DAD-9ADF-60FC-F57B-8BA632467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87382202-BC6B-7062-59BD-5FCC74A42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52BFE4A-4009-1E03-6E1F-E95DA9727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50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8"/>
    </mc:Choice>
    <mc:Fallback xmlns="">
      <p:transition spd="slow" advTm="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A04E-6841-ADBF-EAA3-F7F9F322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48878F7-9A42-3639-00E2-25E329E42A4F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A5F05C-50EA-2ACA-DAE5-7CAF8ADC822C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A8BC1-F6A5-150B-9FBD-77420DC61F7F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53C0F-3EF3-5681-17DD-EE8F3212A749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07254-203F-78F9-C0F0-B2EC45152D14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D3989-E0C4-E967-E2CF-E238E36AFB0B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50FB23-5F45-7862-5A8C-D755BD5C461B}"/>
              </a:ext>
            </a:extLst>
          </p:cNvPr>
          <p:cNvGrpSpPr/>
          <p:nvPr/>
        </p:nvGrpSpPr>
        <p:grpSpPr>
          <a:xfrm>
            <a:off x="2400579" y="2698826"/>
            <a:ext cx="2131906" cy="1362749"/>
            <a:chOff x="2400579" y="2698826"/>
            <a:chExt cx="2131906" cy="1362749"/>
          </a:xfrm>
        </p:grpSpPr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9622F60D-DAE2-8903-A6DF-74D52BCC4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A3674257-17B2-8BE8-6709-801BB8395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5F7D2F61-EE09-0C8D-3D0F-1AF2776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71F175C6-335B-1516-720D-47C5CF999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C0443E96-174F-88FB-9CD1-A057CAAB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90DC793C-E426-4EB7-0BDD-C3244D1CB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A653EC77-5871-F9EB-0109-C2A2AB72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0993C5C6-3D3A-731C-7ABB-832F8561F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F80A65E5-5B55-8982-20C4-DC4F22C421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861083F0-5907-4206-281E-BC91BF173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AA6D668-4C42-E0AB-DA66-37C09232E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E8A93AFA-72E8-72A8-50E5-A52B8721D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C701A638-BE6D-3CB3-7D08-11439C26E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5-Point Star 23">
              <a:extLst>
                <a:ext uri="{FF2B5EF4-FFF2-40B4-BE49-F238E27FC236}">
                  <a16:creationId xmlns:a16="http://schemas.microsoft.com/office/drawing/2014/main" id="{9D548B4C-85A9-B408-5A96-18A55DB1A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5-Point Star 24">
              <a:extLst>
                <a:ext uri="{FF2B5EF4-FFF2-40B4-BE49-F238E27FC236}">
                  <a16:creationId xmlns:a16="http://schemas.microsoft.com/office/drawing/2014/main" id="{7D326EE5-E06E-CA42-7249-EA20F0B24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F49226-CD24-0880-13ED-3B850AE0EBE2}"/>
              </a:ext>
            </a:extLst>
          </p:cNvPr>
          <p:cNvGrpSpPr/>
          <p:nvPr/>
        </p:nvGrpSpPr>
        <p:grpSpPr>
          <a:xfrm>
            <a:off x="7387661" y="2698826"/>
            <a:ext cx="2131906" cy="1362749"/>
            <a:chOff x="2400579" y="2698826"/>
            <a:chExt cx="2131906" cy="1362749"/>
          </a:xfrm>
        </p:grpSpPr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07FDA842-0AB9-E288-4917-394F1CA19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5-Point Star 28">
              <a:extLst>
                <a:ext uri="{FF2B5EF4-FFF2-40B4-BE49-F238E27FC236}">
                  <a16:creationId xmlns:a16="http://schemas.microsoft.com/office/drawing/2014/main" id="{FC041CF4-3899-4F5F-4BAD-AD24F30B1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5-Point Star 29">
              <a:extLst>
                <a:ext uri="{FF2B5EF4-FFF2-40B4-BE49-F238E27FC236}">
                  <a16:creationId xmlns:a16="http://schemas.microsoft.com/office/drawing/2014/main" id="{EFE53148-7D0C-93B9-B88D-8514C5AEF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5-Point Star 30">
              <a:extLst>
                <a:ext uri="{FF2B5EF4-FFF2-40B4-BE49-F238E27FC236}">
                  <a16:creationId xmlns:a16="http://schemas.microsoft.com/office/drawing/2014/main" id="{B27A72CB-FF7B-B658-6F76-564DF9305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5-Point Star 31">
              <a:extLst>
                <a:ext uri="{FF2B5EF4-FFF2-40B4-BE49-F238E27FC236}">
                  <a16:creationId xmlns:a16="http://schemas.microsoft.com/office/drawing/2014/main" id="{E1AB6095-90D9-EE41-8D1E-CDB46AE8E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5-Point Star 32">
              <a:extLst>
                <a:ext uri="{FF2B5EF4-FFF2-40B4-BE49-F238E27FC236}">
                  <a16:creationId xmlns:a16="http://schemas.microsoft.com/office/drawing/2014/main" id="{CB700A35-8E3A-FF7B-28E8-0C313CC48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5-Point Star 33">
              <a:extLst>
                <a:ext uri="{FF2B5EF4-FFF2-40B4-BE49-F238E27FC236}">
                  <a16:creationId xmlns:a16="http://schemas.microsoft.com/office/drawing/2014/main" id="{A46651CC-C837-855F-B8C8-C2A28C591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18C59ABB-A35E-E1C4-4DDD-003EE99F4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5-Point Star 35">
              <a:extLst>
                <a:ext uri="{FF2B5EF4-FFF2-40B4-BE49-F238E27FC236}">
                  <a16:creationId xmlns:a16="http://schemas.microsoft.com/office/drawing/2014/main" id="{8452271A-A550-C792-9F6C-A1598E32C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5-Point Star 36">
              <a:extLst>
                <a:ext uri="{FF2B5EF4-FFF2-40B4-BE49-F238E27FC236}">
                  <a16:creationId xmlns:a16="http://schemas.microsoft.com/office/drawing/2014/main" id="{A1659A38-849D-CA8D-F55F-7478E09A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0D170F8E-C960-6715-21EF-0358E228E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CF0CAA0D-0C9D-C264-FBBF-F2A32A796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6CC1416E-D119-16BA-3290-24EC88EF3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9B680D8A-1DFA-FDD9-B8AC-F04DB0B4B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AD8F63C8-980B-5093-850A-E337BB572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7" name="Audio 66">
            <a:extLst>
              <a:ext uri="{FF2B5EF4-FFF2-40B4-BE49-F238E27FC236}">
                <a16:creationId xmlns:a16="http://schemas.microsoft.com/office/drawing/2014/main" id="{DF0703BE-F85C-4E30-FFC2-33546B3D09C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1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0"/>
    </mc:Choice>
    <mc:Fallback xmlns="">
      <p:transition spd="slow" advTm="4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EFF9-2705-8EC6-D9D5-5A3BEDE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AA7372C-D46F-BFFF-C9B7-36429F047543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EDFA100-5CDE-E808-AA64-8BAB2E82FD65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AC0C2-90B0-E198-5D25-D7A9F4B826B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1646-93B9-F475-E5B9-EB91DDB6F9F2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0EFFC-364C-5EFB-2462-9981A9C533BB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9A66A-EEA4-E587-3BDF-495B3C72AF09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58EF47C3-90A5-2F12-2D9B-462688462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461" y="2850022"/>
            <a:ext cx="914400" cy="9144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58BB219A-614A-72FC-832A-83316C45B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414" y="2850022"/>
            <a:ext cx="914400" cy="914400"/>
          </a:xfrm>
          <a:prstGeom prst="rect">
            <a:avLst/>
          </a:prstGeom>
        </p:spPr>
      </p:pic>
      <p:pic>
        <p:nvPicPr>
          <p:cNvPr id="49" name="Audio 48">
            <a:extLst>
              <a:ext uri="{FF2B5EF4-FFF2-40B4-BE49-F238E27FC236}">
                <a16:creationId xmlns:a16="http://schemas.microsoft.com/office/drawing/2014/main" id="{2AD607BA-9DCC-7844-637D-1E146CC83A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5"/>
    </mc:Choice>
    <mc:Fallback xmlns="">
      <p:transition spd="slow" advTm="11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9829-AA2D-4D31-A01B-E3E3C31C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78C6E0-DED0-5941-FFEF-73DAB46E54AD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6573B06-8EEC-3B36-8172-3629C6493C20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6B462-378F-6D63-C7D1-08F6961204C1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7C671-523D-1FFC-73C7-146E328AF803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DC459-5FA9-C6E7-E986-531F5348BD0E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D5AAC-7F93-4211-9B5E-93B58767BFF2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1806FA-B1B7-D055-A4C2-73EED690E40B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BABA61-0B6B-C3AE-F17E-95654425851B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1A5437-3FDE-EC8C-630D-4B5C460D8473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Audio 36">
            <a:extLst>
              <a:ext uri="{FF2B5EF4-FFF2-40B4-BE49-F238E27FC236}">
                <a16:creationId xmlns:a16="http://schemas.microsoft.com/office/drawing/2014/main" id="{9D386BD8-6799-2D59-A513-2F9AD50184A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397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0"/>
    </mc:Choice>
    <mc:Fallback xmlns="">
      <p:transition spd="slow" advTm="8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E18686-E006-4FB1-BEC2-85FC8D583C50}"/>
              </a:ext>
            </a:extLst>
          </p:cNvPr>
          <p:cNvSpPr/>
          <p:nvPr/>
        </p:nvSpPr>
        <p:spPr>
          <a:xfrm>
            <a:off x="1007725" y="1343744"/>
            <a:ext cx="101197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as many 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you can!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DAAB9D-DAC8-A25F-8175-42572E2DA4EE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F84BB-68B7-074F-F595-70086DF0D5A7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B1EE99-A509-A406-E369-5B2BD6F54D95}"/>
                </a:ext>
              </a:extLst>
            </p:cNvPr>
            <p:cNvSpPr txBox="1"/>
            <p:nvPr/>
          </p:nvSpPr>
          <p:spPr>
            <a:xfrm>
              <a:off x="4797085" y="4908900"/>
              <a:ext cx="2796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lang="en-US" altLang="zh-CN" sz="2800" dirty="0">
                  <a:solidFill>
                    <a:prstClr val="black"/>
                  </a:solidFill>
                  <a:latin typeface="Calibri"/>
                </a:rPr>
                <a:t>18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845CF43-A616-D403-F77D-546E5211CBD1}"/>
              </a:ext>
            </a:extLst>
          </p:cNvPr>
          <p:cNvSpPr/>
          <p:nvPr/>
        </p:nvSpPr>
        <p:spPr>
          <a:xfrm>
            <a:off x="2024432" y="5697515"/>
            <a:ext cx="7287733" cy="438150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A4449E-CFB1-1EFB-A9B9-B3A8F19EE78F}"/>
              </a:ext>
            </a:extLst>
          </p:cNvPr>
          <p:cNvGrpSpPr/>
          <p:nvPr/>
        </p:nvGrpSpPr>
        <p:grpSpPr>
          <a:xfrm>
            <a:off x="5153176" y="3889500"/>
            <a:ext cx="2078099" cy="1380389"/>
            <a:chOff x="5153176" y="3889500"/>
            <a:chExt cx="2078099" cy="13803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AF0736-F89D-59BD-5FC3-2D52A7A28A5A}"/>
                </a:ext>
              </a:extLst>
            </p:cNvPr>
            <p:cNvGrpSpPr/>
            <p:nvPr/>
          </p:nvGrpSpPr>
          <p:grpSpPr>
            <a:xfrm>
              <a:off x="5721635" y="3898289"/>
              <a:ext cx="1509640" cy="1371600"/>
              <a:chOff x="7436383" y="4136290"/>
              <a:chExt cx="1509640" cy="1371600"/>
            </a:xfrm>
          </p:grpSpPr>
          <p:pic>
            <p:nvPicPr>
              <p:cNvPr id="9" name="Graphic 8" descr="Thumbs up sign with solid fill">
                <a:extLst>
                  <a:ext uri="{FF2B5EF4-FFF2-40B4-BE49-F238E27FC236}">
                    <a16:creationId xmlns:a16="http://schemas.microsoft.com/office/drawing/2014/main" id="{490F9B31-3AE2-DBF0-67F7-62873BC5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36383" y="45934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Stars with solid fill">
                <a:extLst>
                  <a:ext uri="{FF2B5EF4-FFF2-40B4-BE49-F238E27FC236}">
                    <a16:creationId xmlns:a16="http://schemas.microsoft.com/office/drawing/2014/main" id="{0BA46020-BE0D-F218-AD71-7D27ED46F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031623" y="4136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8" name="Graphic 7" descr="Stars with solid fill">
              <a:extLst>
                <a:ext uri="{FF2B5EF4-FFF2-40B4-BE49-F238E27FC236}">
                  <a16:creationId xmlns:a16="http://schemas.microsoft.com/office/drawing/2014/main" id="{E5574D6E-0407-76E9-3018-3045E194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3176" y="3889500"/>
              <a:ext cx="914400" cy="914400"/>
            </a:xfrm>
            <a:prstGeom prst="rect">
              <a:avLst/>
            </a:prstGeom>
          </p:spPr>
        </p:pic>
      </p:grpSp>
      <p:pic>
        <p:nvPicPr>
          <p:cNvPr id="19" name="Audio 18">
            <a:extLst>
              <a:ext uri="{FF2B5EF4-FFF2-40B4-BE49-F238E27FC236}">
                <a16:creationId xmlns:a16="http://schemas.microsoft.com/office/drawing/2014/main" id="{5A79A050-842D-E6B9-BE6A-4F3AA4D69A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4"/>
    </mc:Choice>
    <mc:Fallback xmlns="">
      <p:transition spd="slow" advTm="12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0D32-FDFD-CBDC-D10E-58861813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E96963-3459-AD12-2E4F-F8F1BE158157}"/>
              </a:ext>
            </a:extLst>
          </p:cNvPr>
          <p:cNvSpPr/>
          <p:nvPr/>
        </p:nvSpPr>
        <p:spPr>
          <a:xfrm>
            <a:off x="4043389" y="37848"/>
            <a:ext cx="41052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lang="en-US" altLang="zh-CN" sz="8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Calibri"/>
              </a:rPr>
              <a:t>R</a:t>
            </a:r>
            <a:r>
              <a:rPr kumimoji="0" lang="en-US" altLang="zh-CN" sz="8000" b="1" i="0" u="none" strike="noStrike" kern="1200" cap="none" spc="0" normalizeH="0" baseline="0" noProof="0" dirty="0" err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ounds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6FFF8D-0997-60D9-2D71-5FDAF2A9246A}"/>
              </a:ext>
            </a:extLst>
          </p:cNvPr>
          <p:cNvGrpSpPr/>
          <p:nvPr/>
        </p:nvGrpSpPr>
        <p:grpSpPr>
          <a:xfrm>
            <a:off x="276482" y="3509029"/>
            <a:ext cx="3840480" cy="2032820"/>
            <a:chOff x="2980944" y="868680"/>
            <a:chExt cx="6236208" cy="4142232"/>
          </a:xfrm>
        </p:grpSpPr>
        <p:pic>
          <p:nvPicPr>
            <p:cNvPr id="48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3CE7B2FB-FA1D-7926-5274-E81835E25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8EB5C77-F19D-B864-AAE5-1000F942E2C3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4D7538-E8D0-DD5E-7DF9-82B3BC2A1535}"/>
              </a:ext>
            </a:extLst>
          </p:cNvPr>
          <p:cNvGrpSpPr/>
          <p:nvPr/>
        </p:nvGrpSpPr>
        <p:grpSpPr>
          <a:xfrm>
            <a:off x="1259162" y="4124876"/>
            <a:ext cx="1875119" cy="604049"/>
            <a:chOff x="1305910" y="3534877"/>
            <a:chExt cx="1875119" cy="6040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369DF9-1C2E-49E8-F6A7-0E2948D7C87C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47A75F-9E6D-1897-AB72-314F486C7BB8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1600A-3D5B-E40B-F510-CC57D8C48D67}"/>
              </a:ext>
            </a:extLst>
          </p:cNvPr>
          <p:cNvGrpSpPr/>
          <p:nvPr/>
        </p:nvGrpSpPr>
        <p:grpSpPr>
          <a:xfrm>
            <a:off x="4176630" y="3509029"/>
            <a:ext cx="3840480" cy="2032820"/>
            <a:chOff x="2980944" y="868680"/>
            <a:chExt cx="6236208" cy="4142232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46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E581CAB9-A729-57D6-FA9E-45EF2FEBEA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grpFill/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4C66C72-CB42-0944-FCBD-3446E7DA69AB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51E1B5-704D-85F7-9607-43D404B1BA43}"/>
              </a:ext>
            </a:extLst>
          </p:cNvPr>
          <p:cNvGrpSpPr/>
          <p:nvPr/>
        </p:nvGrpSpPr>
        <p:grpSpPr>
          <a:xfrm>
            <a:off x="8076778" y="3509029"/>
            <a:ext cx="3840480" cy="2032820"/>
            <a:chOff x="2980944" y="868680"/>
            <a:chExt cx="6236208" cy="4142232"/>
          </a:xfrm>
        </p:grpSpPr>
        <p:pic>
          <p:nvPicPr>
            <p:cNvPr id="44" name="Picture 2" descr="62+ Thousand Computer Monitor Cartoon Royalty-Free Images, Stock Photos &amp;  Pictures | Shutterstock">
              <a:extLst>
                <a:ext uri="{FF2B5EF4-FFF2-40B4-BE49-F238E27FC236}">
                  <a16:creationId xmlns:a16="http://schemas.microsoft.com/office/drawing/2014/main" id="{2B04DDCC-CD38-62FB-9214-A5E1ACFB6B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8" t="12667" r="4489" b="26934"/>
            <a:stretch/>
          </p:blipFill>
          <p:spPr bwMode="auto">
            <a:xfrm>
              <a:off x="2980944" y="868680"/>
              <a:ext cx="6236208" cy="4142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6AA46D-4AC9-ED7C-05A4-160004DA2DDD}"/>
                </a:ext>
              </a:extLst>
            </p:cNvPr>
            <p:cNvSpPr/>
            <p:nvPr/>
          </p:nvSpPr>
          <p:spPr>
            <a:xfrm>
              <a:off x="3192010" y="1098959"/>
              <a:ext cx="5834543" cy="3280094"/>
            </a:xfrm>
            <a:prstGeom prst="rect">
              <a:avLst/>
            </a:prstGeom>
            <a:solidFill>
              <a:srgbClr val="FFDB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E619BC-7DA3-9452-6451-EEC83B50BEBF}"/>
              </a:ext>
            </a:extLst>
          </p:cNvPr>
          <p:cNvGrpSpPr/>
          <p:nvPr/>
        </p:nvGrpSpPr>
        <p:grpSpPr>
          <a:xfrm>
            <a:off x="9059458" y="4124876"/>
            <a:ext cx="1875119" cy="604049"/>
            <a:chOff x="1305910" y="3534877"/>
            <a:chExt cx="1875119" cy="6040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A4ADD5-EF66-9374-1623-44835A6AE29B}"/>
                </a:ext>
              </a:extLst>
            </p:cNvPr>
            <p:cNvSpPr/>
            <p:nvPr/>
          </p:nvSpPr>
          <p:spPr>
            <a:xfrm>
              <a:off x="2693192" y="3534877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D453A5-1978-AF26-2AE8-1A3B5049EDC3}"/>
                </a:ext>
              </a:extLst>
            </p:cNvPr>
            <p:cNvSpPr/>
            <p:nvPr/>
          </p:nvSpPr>
          <p:spPr>
            <a:xfrm>
              <a:off x="1305910" y="3534877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F1D010D-9689-FF0D-0D54-1A32F0F4B50A}"/>
              </a:ext>
            </a:extLst>
          </p:cNvPr>
          <p:cNvGrpSpPr/>
          <p:nvPr/>
        </p:nvGrpSpPr>
        <p:grpSpPr>
          <a:xfrm>
            <a:off x="5168808" y="4124876"/>
            <a:ext cx="1875119" cy="604049"/>
            <a:chOff x="5168808" y="4124876"/>
            <a:chExt cx="1875119" cy="60404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3E634E-7614-F8E5-18B7-848A55252B55}"/>
                </a:ext>
              </a:extLst>
            </p:cNvPr>
            <p:cNvSpPr/>
            <p:nvPr/>
          </p:nvSpPr>
          <p:spPr>
            <a:xfrm>
              <a:off x="6556090" y="4124876"/>
              <a:ext cx="487837" cy="6040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DE6053-4C0F-8003-3B19-7ADFE87D98FE}"/>
                </a:ext>
              </a:extLst>
            </p:cNvPr>
            <p:cNvSpPr/>
            <p:nvPr/>
          </p:nvSpPr>
          <p:spPr>
            <a:xfrm>
              <a:off x="5168808" y="4124876"/>
              <a:ext cx="487837" cy="604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Audio 8">
            <a:extLst>
              <a:ext uri="{FF2B5EF4-FFF2-40B4-BE49-F238E27FC236}">
                <a16:creationId xmlns:a16="http://schemas.microsoft.com/office/drawing/2014/main" id="{CC081726-44D1-C85C-F5BC-33605C4A71C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71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7111"/>
    </mc:Choice>
    <mc:Fallback>
      <p:transition advTm="27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repeatCount="2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332592-7625-817C-18B7-E3DD1E5FD82E}"/>
              </a:ext>
            </a:extLst>
          </p:cNvPr>
          <p:cNvSpPr/>
          <p:nvPr/>
        </p:nvSpPr>
        <p:spPr>
          <a:xfrm>
            <a:off x="6776816" y="37367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等线 Light" panose="02010600030101010101" pitchFamily="2" charset="-122"/>
                <a:cs typeface="+mn-cs"/>
              </a:rPr>
              <a:t>Act Fast!</a:t>
            </a:r>
            <a:endParaRPr kumimoji="0" lang="en-US" sz="6000" b="1" i="0" u="none" strike="noStrike" kern="1200" cap="none" spc="0" normalizeH="0" baseline="0" noProof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8" name="Picture 7" descr="A yellow triangle with a black exclamation mark&#10;&#10;Description automatically generated">
            <a:extLst>
              <a:ext uri="{FF2B5EF4-FFF2-40B4-BE49-F238E27FC236}">
                <a16:creationId xmlns:a16="http://schemas.microsoft.com/office/drawing/2014/main" id="{4C82F672-EBAB-40D6-549B-7B2DF918F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D20A-C881-61A5-40FC-2657889DD314}"/>
              </a:ext>
            </a:extLst>
          </p:cNvPr>
          <p:cNvSpPr txBox="1">
            <a:spLocks/>
          </p:cNvSpPr>
          <p:nvPr/>
        </p:nvSpPr>
        <p:spPr>
          <a:xfrm>
            <a:off x="6776816" y="2400018"/>
            <a:ext cx="5136022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must respond in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seconds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Otherwise, you’ll time out, which takes away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10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stars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AEE7398-3246-1073-4900-286E0F7F38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30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3"/>
    </mc:Choice>
    <mc:Fallback xmlns="">
      <p:transition spd="slow" advTm="146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.5|5.7|6.2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7.1|12.5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451</Words>
  <Application>Microsoft Macintosh PowerPoint</Application>
  <PresentationFormat>Widescreen</PresentationFormat>
  <Paragraphs>77</Paragraphs>
  <Slides>11</Slides>
  <Notes>10</Notes>
  <HiddenSlides>0</HiddenSlides>
  <MMClips>11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-apple-system-font</vt:lpstr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get the most stars: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instructions LUX – v4</dc:title>
  <dc:creator>Lillian XU</dc:creator>
  <cp:lastModifiedBy>Lillian XU</cp:lastModifiedBy>
  <cp:revision>32</cp:revision>
  <dcterms:created xsi:type="dcterms:W3CDTF">2024-01-23T19:04:48Z</dcterms:created>
  <dcterms:modified xsi:type="dcterms:W3CDTF">2024-05-07T07:01:57Z</dcterms:modified>
</cp:coreProperties>
</file>