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89" r:id="rId2"/>
    <p:sldId id="292" r:id="rId3"/>
    <p:sldId id="290" r:id="rId4"/>
    <p:sldId id="323" r:id="rId5"/>
    <p:sldId id="298" r:id="rId6"/>
    <p:sldId id="326" r:id="rId7"/>
    <p:sldId id="327" r:id="rId8"/>
    <p:sldId id="368" r:id="rId9"/>
    <p:sldId id="328" r:id="rId10"/>
    <p:sldId id="329" r:id="rId11"/>
    <p:sldId id="330" r:id="rId12"/>
    <p:sldId id="342" r:id="rId13"/>
    <p:sldId id="365" r:id="rId14"/>
    <p:sldId id="366" r:id="rId15"/>
    <p:sldId id="367" r:id="rId16"/>
    <p:sldId id="369" r:id="rId17"/>
    <p:sldId id="313" r:id="rId18"/>
    <p:sldId id="355" r:id="rId19"/>
    <p:sldId id="334" r:id="rId20"/>
    <p:sldId id="333" r:id="rId21"/>
    <p:sldId id="332" r:id="rId22"/>
    <p:sldId id="356" r:id="rId23"/>
    <p:sldId id="309" r:id="rId24"/>
    <p:sldId id="279" r:id="rId25"/>
    <p:sldId id="310" r:id="rId26"/>
    <p:sldId id="370" r:id="rId27"/>
    <p:sldId id="371" r:id="rId28"/>
    <p:sldId id="331" r:id="rId29"/>
    <p:sldId id="361" r:id="rId30"/>
    <p:sldId id="362" r:id="rId31"/>
    <p:sldId id="363" r:id="rId32"/>
    <p:sldId id="364" r:id="rId33"/>
    <p:sldId id="324" r:id="rId34"/>
    <p:sldId id="353" r:id="rId35"/>
    <p:sldId id="335" r:id="rId36"/>
    <p:sldId id="357" r:id="rId37"/>
    <p:sldId id="358" r:id="rId38"/>
    <p:sldId id="359" r:id="rId39"/>
    <p:sldId id="360" r:id="rId40"/>
    <p:sldId id="350" r:id="rId41"/>
    <p:sldId id="352" r:id="rId42"/>
    <p:sldId id="348" r:id="rId43"/>
    <p:sldId id="347" r:id="rId44"/>
    <p:sldId id="341" r:id="rId45"/>
    <p:sldId id="315" r:id="rId46"/>
    <p:sldId id="336" r:id="rId47"/>
    <p:sldId id="337" r:id="rId48"/>
    <p:sldId id="338" r:id="rId49"/>
    <p:sldId id="339" r:id="rId50"/>
    <p:sldId id="340" r:id="rId51"/>
    <p:sldId id="300" r:id="rId52"/>
    <p:sldId id="301" r:id="rId53"/>
    <p:sldId id="302" r:id="rId54"/>
    <p:sldId id="303" r:id="rId55"/>
    <p:sldId id="278" r:id="rId56"/>
    <p:sldId id="269" r:id="rId57"/>
    <p:sldId id="283" r:id="rId58"/>
    <p:sldId id="284" r:id="rId59"/>
    <p:sldId id="282" r:id="rId60"/>
    <p:sldId id="270" r:id="rId61"/>
    <p:sldId id="285" r:id="rId62"/>
    <p:sldId id="271" r:id="rId63"/>
    <p:sldId id="286" r:id="rId64"/>
    <p:sldId id="275" r:id="rId65"/>
    <p:sldId id="276" r:id="rId66"/>
    <p:sldId id="287" r:id="rId67"/>
    <p:sldId id="288" r:id="rId68"/>
    <p:sldId id="320" r:id="rId69"/>
    <p:sldId id="321" r:id="rId70"/>
    <p:sldId id="32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1" autoAdjust="0"/>
    <p:restoredTop sz="72783"/>
  </p:normalViewPr>
  <p:slideViewPr>
    <p:cSldViewPr snapToGrid="0">
      <p:cViewPr varScale="1">
        <p:scale>
          <a:sx n="124" d="100"/>
          <a:sy n="124" d="100"/>
        </p:scale>
        <p:origin x="2560" y="184"/>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31</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38</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40</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42</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13</a:t>
            </a:fld>
            <a:endParaRPr lang="en-US"/>
          </a:p>
        </p:txBody>
      </p:sp>
    </p:spTree>
    <p:extLst>
      <p:ext uri="{BB962C8B-B14F-4D97-AF65-F5344CB8AC3E}">
        <p14:creationId xmlns:p14="http://schemas.microsoft.com/office/powerpoint/2010/main" val="332217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14</a:t>
            </a:fld>
            <a:endParaRPr lang="en-US"/>
          </a:p>
        </p:txBody>
      </p:sp>
    </p:spTree>
    <p:extLst>
      <p:ext uri="{BB962C8B-B14F-4D97-AF65-F5344CB8AC3E}">
        <p14:creationId xmlns:p14="http://schemas.microsoft.com/office/powerpoint/2010/main" val="285539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15</a:t>
            </a:fld>
            <a:endParaRPr lang="en-US"/>
          </a:p>
        </p:txBody>
      </p:sp>
    </p:spTree>
    <p:extLst>
      <p:ext uri="{BB962C8B-B14F-4D97-AF65-F5344CB8AC3E}">
        <p14:creationId xmlns:p14="http://schemas.microsoft.com/office/powerpoint/2010/main" val="418510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21</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30</a:t>
            </a:fld>
            <a:endParaRPr lang="en-US"/>
          </a:p>
        </p:txBody>
      </p:sp>
    </p:spTree>
    <p:extLst>
      <p:ext uri="{BB962C8B-B14F-4D97-AF65-F5344CB8AC3E}">
        <p14:creationId xmlns:p14="http://schemas.microsoft.com/office/powerpoint/2010/main" val="17725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5830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307302" y="-818"/>
            <a:ext cx="11855040"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104637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10954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94302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2620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other</a:t>
            </a:r>
            <a:r>
              <a:rPr lang="zh-CN" altLang="en-US" dirty="0"/>
              <a:t> </a:t>
            </a:r>
            <a:r>
              <a:rPr lang="en-US" altLang="zh-CN" dirty="0"/>
              <a:t>10-15</a:t>
            </a:r>
            <a:r>
              <a:rPr lang="zh-CN" altLang="en-US" dirty="0"/>
              <a:t> </a:t>
            </a:r>
            <a:r>
              <a:rPr lang="en-US" altLang="zh-CN" dirty="0"/>
              <a:t>trials,</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u="sng" dirty="0"/>
              <a:t>past</a:t>
            </a:r>
            <a:r>
              <a:rPr lang="zh-CN" altLang="en-US" u="sng" dirty="0"/>
              <a:t> </a:t>
            </a:r>
            <a:r>
              <a:rPr lang="en-US" altLang="zh-CN" u="sng" dirty="0"/>
              <a:t>10-15</a:t>
            </a:r>
            <a:r>
              <a:rPr lang="zh-CN" altLang="en-US" u="sng" dirty="0"/>
              <a:t> </a:t>
            </a:r>
            <a:r>
              <a:rPr lang="en-US" altLang="zh-CN" u="sng" dirty="0"/>
              <a:t>trials</a:t>
            </a:r>
            <a:r>
              <a:rPr lang="en-US" altLang="zh-CN" dirty="0"/>
              <a:t>.</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read</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pages</a:t>
            </a:r>
            <a:r>
              <a:rPr lang="zh-CN" altLang="en-US" dirty="0"/>
              <a:t> </a:t>
            </a:r>
            <a:r>
              <a:rPr lang="en-US" altLang="zh-CN" dirty="0"/>
              <a:t>and</a:t>
            </a:r>
            <a:r>
              <a:rPr lang="zh-CN" altLang="en-US" dirty="0"/>
              <a:t> </a:t>
            </a:r>
            <a:r>
              <a:rPr lang="en-US" altLang="zh-CN" dirty="0"/>
              <a:t>move</a:t>
            </a:r>
            <a:r>
              <a:rPr lang="zh-CN" altLang="en-US" dirty="0"/>
              <a:t> </a:t>
            </a:r>
            <a:r>
              <a:rPr lang="en-US" altLang="zh-CN" dirty="0"/>
              <a:t>on</a:t>
            </a:r>
            <a:r>
              <a:rPr lang="zh-CN" altLang="en-US" dirty="0"/>
              <a:t> </a:t>
            </a:r>
            <a:endParaRPr lang="en-US" altLang="zh-CN" dirty="0"/>
          </a:p>
          <a:p>
            <a:pPr marL="0" indent="0" algn="ctr">
              <a:buFont typeface="Arial" panose="020B0604020202020204" pitchFamily="34" charset="0"/>
              <a:buNone/>
            </a:pPr>
            <a:r>
              <a:rPr lang="en-US" altLang="zh-CN" dirty="0"/>
              <a:t>by</a:t>
            </a:r>
            <a:r>
              <a:rPr lang="zh-CN" altLang="en-US" dirty="0"/>
              <a:t> </a:t>
            </a:r>
            <a:r>
              <a:rPr lang="en-US" altLang="zh-CN" dirty="0"/>
              <a:t>clicking</a:t>
            </a:r>
            <a:r>
              <a:rPr lang="zh-CN" altLang="en-US" dirty="0"/>
              <a:t> </a:t>
            </a:r>
            <a:r>
              <a:rPr lang="en-US" altLang="zh-CN" dirty="0"/>
              <a:t>“next”.</a:t>
            </a:r>
            <a:r>
              <a:rPr lang="zh-CN" altLang="en-US" dirty="0"/>
              <a:t> </a:t>
            </a: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positions,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953379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426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14049</TotalTime>
  <Words>2185</Words>
  <Application>Microsoft Macintosh PowerPoint</Application>
  <PresentationFormat>Widescreen</PresentationFormat>
  <Paragraphs>328</Paragraphs>
  <Slides>70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66</cp:revision>
  <dcterms:created xsi:type="dcterms:W3CDTF">2018-02-15T21:48:15Z</dcterms:created>
  <dcterms:modified xsi:type="dcterms:W3CDTF">2023-11-17T00:16:31Z</dcterms:modified>
</cp:coreProperties>
</file>