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77" r:id="rId2"/>
    <p:sldId id="289" r:id="rId3"/>
    <p:sldId id="292" r:id="rId4"/>
    <p:sldId id="290" r:id="rId5"/>
    <p:sldId id="323" r:id="rId6"/>
    <p:sldId id="324" r:id="rId7"/>
    <p:sldId id="298" r:id="rId8"/>
    <p:sldId id="326" r:id="rId9"/>
    <p:sldId id="327" r:id="rId10"/>
    <p:sldId id="328" r:id="rId11"/>
    <p:sldId id="329" r:id="rId12"/>
    <p:sldId id="330" r:id="rId13"/>
    <p:sldId id="342" r:id="rId14"/>
    <p:sldId id="349" r:id="rId15"/>
    <p:sldId id="351" r:id="rId16"/>
    <p:sldId id="345" r:id="rId17"/>
    <p:sldId id="313" r:id="rId18"/>
    <p:sldId id="355" r:id="rId19"/>
    <p:sldId id="334" r:id="rId20"/>
    <p:sldId id="333" r:id="rId21"/>
    <p:sldId id="332" r:id="rId22"/>
    <p:sldId id="356" r:id="rId23"/>
    <p:sldId id="309" r:id="rId24"/>
    <p:sldId id="279" r:id="rId25"/>
    <p:sldId id="310" r:id="rId26"/>
    <p:sldId id="331" r:id="rId27"/>
    <p:sldId id="353" r:id="rId28"/>
    <p:sldId id="335" r:id="rId29"/>
    <p:sldId id="357" r:id="rId30"/>
    <p:sldId id="358" r:id="rId31"/>
    <p:sldId id="359" r:id="rId32"/>
    <p:sldId id="360" r:id="rId33"/>
    <p:sldId id="350" r:id="rId34"/>
    <p:sldId id="352" r:id="rId35"/>
    <p:sldId id="348" r:id="rId36"/>
    <p:sldId id="347" r:id="rId37"/>
    <p:sldId id="341" r:id="rId38"/>
    <p:sldId id="315" r:id="rId39"/>
    <p:sldId id="336" r:id="rId40"/>
    <p:sldId id="337" r:id="rId41"/>
    <p:sldId id="338" r:id="rId42"/>
    <p:sldId id="339" r:id="rId43"/>
    <p:sldId id="340" r:id="rId44"/>
    <p:sldId id="300" r:id="rId45"/>
    <p:sldId id="301" r:id="rId46"/>
    <p:sldId id="302" r:id="rId47"/>
    <p:sldId id="303" r:id="rId48"/>
    <p:sldId id="278" r:id="rId49"/>
    <p:sldId id="269" r:id="rId50"/>
    <p:sldId id="283" r:id="rId51"/>
    <p:sldId id="284" r:id="rId52"/>
    <p:sldId id="282" r:id="rId53"/>
    <p:sldId id="270" r:id="rId54"/>
    <p:sldId id="285" r:id="rId55"/>
    <p:sldId id="271" r:id="rId56"/>
    <p:sldId id="286" r:id="rId57"/>
    <p:sldId id="275" r:id="rId58"/>
    <p:sldId id="276" r:id="rId59"/>
    <p:sldId id="287" r:id="rId60"/>
    <p:sldId id="288" r:id="rId61"/>
    <p:sldId id="320" r:id="rId62"/>
    <p:sldId id="321" r:id="rId63"/>
    <p:sldId id="322"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BF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48" autoAdjust="0"/>
    <p:restoredTop sz="72783"/>
  </p:normalViewPr>
  <p:slideViewPr>
    <p:cSldViewPr snapToGrid="0">
      <p:cViewPr varScale="1">
        <p:scale>
          <a:sx n="124" d="100"/>
          <a:sy n="124" d="100"/>
        </p:scale>
        <p:origin x="1280"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DF643-79C4-0940-9163-5DFCEC1938C9}" type="datetimeFigureOut">
              <a:rPr lang="en-US" smtClean="0"/>
              <a:t>11/8/23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3F1028-65D3-1A45-9B38-3C7C20421446}" type="slidenum">
              <a:rPr lang="en-US" smtClean="0"/>
              <a:t>‹#›</a:t>
            </a:fld>
            <a:endParaRPr lang="en-US"/>
          </a:p>
        </p:txBody>
      </p:sp>
    </p:spTree>
    <p:extLst>
      <p:ext uri="{BB962C8B-B14F-4D97-AF65-F5344CB8AC3E}">
        <p14:creationId xmlns:p14="http://schemas.microsoft.com/office/powerpoint/2010/main" val="3589352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8</a:t>
            </a:fld>
            <a:endParaRPr lang="en-US"/>
          </a:p>
        </p:txBody>
      </p:sp>
    </p:spTree>
    <p:extLst>
      <p:ext uri="{BB962C8B-B14F-4D97-AF65-F5344CB8AC3E}">
        <p14:creationId xmlns:p14="http://schemas.microsoft.com/office/powerpoint/2010/main" val="2213842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9</a:t>
            </a:fld>
            <a:endParaRPr lang="en-US"/>
          </a:p>
        </p:txBody>
      </p:sp>
    </p:spTree>
    <p:extLst>
      <p:ext uri="{BB962C8B-B14F-4D97-AF65-F5344CB8AC3E}">
        <p14:creationId xmlns:p14="http://schemas.microsoft.com/office/powerpoint/2010/main" val="250793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14</a:t>
            </a:fld>
            <a:endParaRPr lang="en-US"/>
          </a:p>
        </p:txBody>
      </p:sp>
    </p:spTree>
    <p:extLst>
      <p:ext uri="{BB962C8B-B14F-4D97-AF65-F5344CB8AC3E}">
        <p14:creationId xmlns:p14="http://schemas.microsoft.com/office/powerpoint/2010/main" val="744896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15</a:t>
            </a:fld>
            <a:endParaRPr lang="en-US"/>
          </a:p>
        </p:txBody>
      </p:sp>
    </p:spTree>
    <p:extLst>
      <p:ext uri="{BB962C8B-B14F-4D97-AF65-F5344CB8AC3E}">
        <p14:creationId xmlns:p14="http://schemas.microsoft.com/office/powerpoint/2010/main" val="2598367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21</a:t>
            </a:fld>
            <a:endParaRPr lang="en-US"/>
          </a:p>
        </p:txBody>
      </p:sp>
    </p:spTree>
    <p:extLst>
      <p:ext uri="{BB962C8B-B14F-4D97-AF65-F5344CB8AC3E}">
        <p14:creationId xmlns:p14="http://schemas.microsoft.com/office/powerpoint/2010/main" val="1135283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31</a:t>
            </a:fld>
            <a:endParaRPr lang="en-US"/>
          </a:p>
        </p:txBody>
      </p:sp>
    </p:spTree>
    <p:extLst>
      <p:ext uri="{BB962C8B-B14F-4D97-AF65-F5344CB8AC3E}">
        <p14:creationId xmlns:p14="http://schemas.microsoft.com/office/powerpoint/2010/main" val="1139058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33</a:t>
            </a:fld>
            <a:endParaRPr lang="en-US"/>
          </a:p>
        </p:txBody>
      </p:sp>
    </p:spTree>
    <p:extLst>
      <p:ext uri="{BB962C8B-B14F-4D97-AF65-F5344CB8AC3E}">
        <p14:creationId xmlns:p14="http://schemas.microsoft.com/office/powerpoint/2010/main" val="1906171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35</a:t>
            </a:fld>
            <a:endParaRPr lang="en-US"/>
          </a:p>
        </p:txBody>
      </p:sp>
    </p:spTree>
    <p:extLst>
      <p:ext uri="{BB962C8B-B14F-4D97-AF65-F5344CB8AC3E}">
        <p14:creationId xmlns:p14="http://schemas.microsoft.com/office/powerpoint/2010/main" val="1182224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1748-0B0C-4588-91BD-B583CCBFFD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B2C868-7C2F-4A66-B822-33132D7C03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5B5288-F075-4964-898A-384DA1E00A4A}"/>
              </a:ext>
            </a:extLst>
          </p:cNvPr>
          <p:cNvSpPr>
            <a:spLocks noGrp="1"/>
          </p:cNvSpPr>
          <p:nvPr>
            <p:ph type="dt" sz="half" idx="10"/>
          </p:nvPr>
        </p:nvSpPr>
        <p:spPr/>
        <p:txBody>
          <a:bodyPr/>
          <a:lstStyle/>
          <a:p>
            <a:fld id="{38E3FAD6-970D-4B56-B163-D58CF786860E}" type="datetimeFigureOut">
              <a:rPr lang="en-US" smtClean="0"/>
              <a:t>11/8/23</a:t>
            </a:fld>
            <a:endParaRPr lang="en-US"/>
          </a:p>
        </p:txBody>
      </p:sp>
      <p:sp>
        <p:nvSpPr>
          <p:cNvPr id="5" name="Footer Placeholder 4">
            <a:extLst>
              <a:ext uri="{FF2B5EF4-FFF2-40B4-BE49-F238E27FC236}">
                <a16:creationId xmlns:a16="http://schemas.microsoft.com/office/drawing/2014/main" id="{FB3DB16C-D4EF-4360-9748-BFF4BEADA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B8B8F-6E94-4BD1-90A8-CC1A1434377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814139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E28E-8C54-4F7C-B729-020BADE463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01CD7B-46E0-455E-B9F0-E564E78BF43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F96DE-7C83-4B97-B905-E9054DE8D9A9}"/>
              </a:ext>
            </a:extLst>
          </p:cNvPr>
          <p:cNvSpPr>
            <a:spLocks noGrp="1"/>
          </p:cNvSpPr>
          <p:nvPr>
            <p:ph type="dt" sz="half" idx="10"/>
          </p:nvPr>
        </p:nvSpPr>
        <p:spPr/>
        <p:txBody>
          <a:bodyPr/>
          <a:lstStyle/>
          <a:p>
            <a:fld id="{38E3FAD6-970D-4B56-B163-D58CF786860E}" type="datetimeFigureOut">
              <a:rPr lang="en-US" smtClean="0"/>
              <a:t>11/8/23</a:t>
            </a:fld>
            <a:endParaRPr lang="en-US"/>
          </a:p>
        </p:txBody>
      </p:sp>
      <p:sp>
        <p:nvSpPr>
          <p:cNvPr id="5" name="Footer Placeholder 4">
            <a:extLst>
              <a:ext uri="{FF2B5EF4-FFF2-40B4-BE49-F238E27FC236}">
                <a16:creationId xmlns:a16="http://schemas.microsoft.com/office/drawing/2014/main" id="{244C9BD8-97FC-4D29-B22C-D5BB56F77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847E2-23BF-4FCD-AFC3-C934A395A03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325835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A85FE0-D74D-4D69-AE77-BC95D849C9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70B251-289B-4AC4-83C9-37C1DAA1D42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0F34A-2CBA-46BD-8B07-8798B0C454A5}"/>
              </a:ext>
            </a:extLst>
          </p:cNvPr>
          <p:cNvSpPr>
            <a:spLocks noGrp="1"/>
          </p:cNvSpPr>
          <p:nvPr>
            <p:ph type="dt" sz="half" idx="10"/>
          </p:nvPr>
        </p:nvSpPr>
        <p:spPr/>
        <p:txBody>
          <a:bodyPr/>
          <a:lstStyle/>
          <a:p>
            <a:fld id="{38E3FAD6-970D-4B56-B163-D58CF786860E}" type="datetimeFigureOut">
              <a:rPr lang="en-US" smtClean="0"/>
              <a:t>11/8/23</a:t>
            </a:fld>
            <a:endParaRPr lang="en-US"/>
          </a:p>
        </p:txBody>
      </p:sp>
      <p:sp>
        <p:nvSpPr>
          <p:cNvPr id="5" name="Footer Placeholder 4">
            <a:extLst>
              <a:ext uri="{FF2B5EF4-FFF2-40B4-BE49-F238E27FC236}">
                <a16:creationId xmlns:a16="http://schemas.microsoft.com/office/drawing/2014/main" id="{72A128F9-179A-4A07-9E8F-C615C85F2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7A45B-39D7-41AA-819F-264EDD926BD4}"/>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70744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A923-7FCD-47DA-AC1C-203700E30F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3730A8-9C32-4425-B2F4-8305964A62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791A4-4552-4D40-8668-2DBA2BECDB8D}"/>
              </a:ext>
            </a:extLst>
          </p:cNvPr>
          <p:cNvSpPr>
            <a:spLocks noGrp="1"/>
          </p:cNvSpPr>
          <p:nvPr>
            <p:ph type="dt" sz="half" idx="10"/>
          </p:nvPr>
        </p:nvSpPr>
        <p:spPr/>
        <p:txBody>
          <a:bodyPr/>
          <a:lstStyle/>
          <a:p>
            <a:fld id="{38E3FAD6-970D-4B56-B163-D58CF786860E}" type="datetimeFigureOut">
              <a:rPr lang="en-US" smtClean="0"/>
              <a:t>11/8/23</a:t>
            </a:fld>
            <a:endParaRPr lang="en-US"/>
          </a:p>
        </p:txBody>
      </p:sp>
      <p:sp>
        <p:nvSpPr>
          <p:cNvPr id="5" name="Footer Placeholder 4">
            <a:extLst>
              <a:ext uri="{FF2B5EF4-FFF2-40B4-BE49-F238E27FC236}">
                <a16:creationId xmlns:a16="http://schemas.microsoft.com/office/drawing/2014/main" id="{F2F1AE3D-7066-48DF-93A0-E18666680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6832D-190E-40AB-BAA5-DA67F5F38B86}"/>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4455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4CF1-6663-472C-BB0A-59E96EFB91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397ABA-E205-49FC-AC8E-7F2E124D5B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A18CA1-8C54-45D7-98CA-A73037F78648}"/>
              </a:ext>
            </a:extLst>
          </p:cNvPr>
          <p:cNvSpPr>
            <a:spLocks noGrp="1"/>
          </p:cNvSpPr>
          <p:nvPr>
            <p:ph type="dt" sz="half" idx="10"/>
          </p:nvPr>
        </p:nvSpPr>
        <p:spPr/>
        <p:txBody>
          <a:bodyPr/>
          <a:lstStyle/>
          <a:p>
            <a:fld id="{38E3FAD6-970D-4B56-B163-D58CF786860E}" type="datetimeFigureOut">
              <a:rPr lang="en-US" smtClean="0"/>
              <a:t>11/8/23</a:t>
            </a:fld>
            <a:endParaRPr lang="en-US"/>
          </a:p>
        </p:txBody>
      </p:sp>
      <p:sp>
        <p:nvSpPr>
          <p:cNvPr id="5" name="Footer Placeholder 4">
            <a:extLst>
              <a:ext uri="{FF2B5EF4-FFF2-40B4-BE49-F238E27FC236}">
                <a16:creationId xmlns:a16="http://schemas.microsoft.com/office/drawing/2014/main" id="{980DE858-7432-44D1-BECC-58C9F46DB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2475E-9F0A-400D-AC2B-F77B5083850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3312557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DD0F-3A59-48EF-846C-E9443CF67E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A002C6-965E-48CF-9EFD-132E19DF015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AD302E-4AEB-4E0C-A980-DBC10D369C1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801B61-71D6-4554-96A4-1BB6C510AD2B}"/>
              </a:ext>
            </a:extLst>
          </p:cNvPr>
          <p:cNvSpPr>
            <a:spLocks noGrp="1"/>
          </p:cNvSpPr>
          <p:nvPr>
            <p:ph type="dt" sz="half" idx="10"/>
          </p:nvPr>
        </p:nvSpPr>
        <p:spPr/>
        <p:txBody>
          <a:bodyPr/>
          <a:lstStyle/>
          <a:p>
            <a:fld id="{38E3FAD6-970D-4B56-B163-D58CF786860E}" type="datetimeFigureOut">
              <a:rPr lang="en-US" smtClean="0"/>
              <a:t>11/8/23</a:t>
            </a:fld>
            <a:endParaRPr lang="en-US"/>
          </a:p>
        </p:txBody>
      </p:sp>
      <p:sp>
        <p:nvSpPr>
          <p:cNvPr id="6" name="Footer Placeholder 5">
            <a:extLst>
              <a:ext uri="{FF2B5EF4-FFF2-40B4-BE49-F238E27FC236}">
                <a16:creationId xmlns:a16="http://schemas.microsoft.com/office/drawing/2014/main" id="{2FF5A8EB-ED8A-45DF-93B4-1BA1DEB8AC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7C54E3-6355-4235-B0F7-535F6517795A}"/>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99351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CD1D-B88E-4F0B-AC1C-B32603613A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E3D3E0-D408-411A-9573-52FD664D1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29EDF33-1E2A-4888-BB71-26C57BD124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196A15-5229-4FFD-8D19-B5674EC87F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704F4B-5FEB-4B2E-A8E7-38C2927D97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981D7C-0CD9-4079-AFF1-24F097128F52}"/>
              </a:ext>
            </a:extLst>
          </p:cNvPr>
          <p:cNvSpPr>
            <a:spLocks noGrp="1"/>
          </p:cNvSpPr>
          <p:nvPr>
            <p:ph type="dt" sz="half" idx="10"/>
          </p:nvPr>
        </p:nvSpPr>
        <p:spPr/>
        <p:txBody>
          <a:bodyPr/>
          <a:lstStyle/>
          <a:p>
            <a:fld id="{38E3FAD6-970D-4B56-B163-D58CF786860E}" type="datetimeFigureOut">
              <a:rPr lang="en-US" smtClean="0"/>
              <a:t>11/8/23</a:t>
            </a:fld>
            <a:endParaRPr lang="en-US"/>
          </a:p>
        </p:txBody>
      </p:sp>
      <p:sp>
        <p:nvSpPr>
          <p:cNvPr id="8" name="Footer Placeholder 7">
            <a:extLst>
              <a:ext uri="{FF2B5EF4-FFF2-40B4-BE49-F238E27FC236}">
                <a16:creationId xmlns:a16="http://schemas.microsoft.com/office/drawing/2014/main" id="{AE8B0A3E-170A-44FD-9E87-A25EDACA74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DD6DB3-2162-40A0-8BCD-0228F2899A13}"/>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726415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B9854-308C-4140-9BD0-CA41A68105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5AECC6-306E-4B5D-AD17-BCFCD1CB2770}"/>
              </a:ext>
            </a:extLst>
          </p:cNvPr>
          <p:cNvSpPr>
            <a:spLocks noGrp="1"/>
          </p:cNvSpPr>
          <p:nvPr>
            <p:ph type="dt" sz="half" idx="10"/>
          </p:nvPr>
        </p:nvSpPr>
        <p:spPr/>
        <p:txBody>
          <a:bodyPr/>
          <a:lstStyle/>
          <a:p>
            <a:fld id="{38E3FAD6-970D-4B56-B163-D58CF786860E}" type="datetimeFigureOut">
              <a:rPr lang="en-US" smtClean="0"/>
              <a:t>11/8/23</a:t>
            </a:fld>
            <a:endParaRPr lang="en-US"/>
          </a:p>
        </p:txBody>
      </p:sp>
      <p:sp>
        <p:nvSpPr>
          <p:cNvPr id="4" name="Footer Placeholder 3">
            <a:extLst>
              <a:ext uri="{FF2B5EF4-FFF2-40B4-BE49-F238E27FC236}">
                <a16:creationId xmlns:a16="http://schemas.microsoft.com/office/drawing/2014/main" id="{1DCF3F78-6890-41A8-899D-88A4A96B91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42898A-8EBC-4451-85D0-F66646E6A770}"/>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812519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002139-9A9C-4E49-934E-83D1F0A98717}"/>
              </a:ext>
            </a:extLst>
          </p:cNvPr>
          <p:cNvSpPr>
            <a:spLocks noGrp="1"/>
          </p:cNvSpPr>
          <p:nvPr>
            <p:ph type="dt" sz="half" idx="10"/>
          </p:nvPr>
        </p:nvSpPr>
        <p:spPr/>
        <p:txBody>
          <a:bodyPr/>
          <a:lstStyle/>
          <a:p>
            <a:fld id="{38E3FAD6-970D-4B56-B163-D58CF786860E}" type="datetimeFigureOut">
              <a:rPr lang="en-US" smtClean="0"/>
              <a:t>11/8/23</a:t>
            </a:fld>
            <a:endParaRPr lang="en-US"/>
          </a:p>
        </p:txBody>
      </p:sp>
      <p:sp>
        <p:nvSpPr>
          <p:cNvPr id="3" name="Footer Placeholder 2">
            <a:extLst>
              <a:ext uri="{FF2B5EF4-FFF2-40B4-BE49-F238E27FC236}">
                <a16:creationId xmlns:a16="http://schemas.microsoft.com/office/drawing/2014/main" id="{8D9FFF0F-BCED-4578-A36C-2FAD0A0055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D7AB91-F57B-40B3-B5CB-47A630A815A0}"/>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412038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392F4-7239-4F97-934E-2F89B1A82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F71DC4-D5AC-4EB9-BC53-40AD53E60F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533635-50F6-48A0-905C-00A5A3805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38425F-86E0-474E-9A76-F748A9843010}"/>
              </a:ext>
            </a:extLst>
          </p:cNvPr>
          <p:cNvSpPr>
            <a:spLocks noGrp="1"/>
          </p:cNvSpPr>
          <p:nvPr>
            <p:ph type="dt" sz="half" idx="10"/>
          </p:nvPr>
        </p:nvSpPr>
        <p:spPr/>
        <p:txBody>
          <a:bodyPr/>
          <a:lstStyle/>
          <a:p>
            <a:fld id="{38E3FAD6-970D-4B56-B163-D58CF786860E}" type="datetimeFigureOut">
              <a:rPr lang="en-US" smtClean="0"/>
              <a:t>11/8/23</a:t>
            </a:fld>
            <a:endParaRPr lang="en-US"/>
          </a:p>
        </p:txBody>
      </p:sp>
      <p:sp>
        <p:nvSpPr>
          <p:cNvPr id="6" name="Footer Placeholder 5">
            <a:extLst>
              <a:ext uri="{FF2B5EF4-FFF2-40B4-BE49-F238E27FC236}">
                <a16:creationId xmlns:a16="http://schemas.microsoft.com/office/drawing/2014/main" id="{34C13027-C089-4568-B5B2-08714430A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E5C42-0EF3-4FBD-BF4A-50718AB6115A}"/>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153218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756FF-0E36-4BD1-A4EC-0B4D58EB45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9E9828-DC05-489A-A83E-15C02879B4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236CB1-5F45-47C0-AEEE-C0A3E9DC9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67E0F6-E123-483C-B932-CA88DEED3A97}"/>
              </a:ext>
            </a:extLst>
          </p:cNvPr>
          <p:cNvSpPr>
            <a:spLocks noGrp="1"/>
          </p:cNvSpPr>
          <p:nvPr>
            <p:ph type="dt" sz="half" idx="10"/>
          </p:nvPr>
        </p:nvSpPr>
        <p:spPr/>
        <p:txBody>
          <a:bodyPr/>
          <a:lstStyle/>
          <a:p>
            <a:fld id="{38E3FAD6-970D-4B56-B163-D58CF786860E}" type="datetimeFigureOut">
              <a:rPr lang="en-US" smtClean="0"/>
              <a:t>11/8/23</a:t>
            </a:fld>
            <a:endParaRPr lang="en-US"/>
          </a:p>
        </p:txBody>
      </p:sp>
      <p:sp>
        <p:nvSpPr>
          <p:cNvPr id="6" name="Footer Placeholder 5">
            <a:extLst>
              <a:ext uri="{FF2B5EF4-FFF2-40B4-BE49-F238E27FC236}">
                <a16:creationId xmlns:a16="http://schemas.microsoft.com/office/drawing/2014/main" id="{E0D3B0E3-6DBE-4EBD-BB61-350BE4D00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E816B-03C1-4B60-BF19-822FD8C0CF8B}"/>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117847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D3E3E0-1D53-4922-88FD-8464C19C04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C91098-B591-481C-82A6-2C53C4D213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AC8FE-0E6A-4550-92F4-F698670BB9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E3FAD6-970D-4B56-B163-D58CF786860E}" type="datetimeFigureOut">
              <a:rPr lang="en-US" smtClean="0"/>
              <a:t>11/8/23</a:t>
            </a:fld>
            <a:endParaRPr lang="en-US"/>
          </a:p>
        </p:txBody>
      </p:sp>
      <p:sp>
        <p:nvSpPr>
          <p:cNvPr id="5" name="Footer Placeholder 4">
            <a:extLst>
              <a:ext uri="{FF2B5EF4-FFF2-40B4-BE49-F238E27FC236}">
                <a16:creationId xmlns:a16="http://schemas.microsoft.com/office/drawing/2014/main" id="{FCA2C7E8-2A16-4805-ACE4-8B6ADC33D2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15FA2B-055C-4888-BA4D-58ACC3EB2B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26C28-C4D5-4394-A8D1-D35227D21191}" type="slidenum">
              <a:rPr lang="en-US" smtClean="0"/>
              <a:t>‹#›</a:t>
            </a:fld>
            <a:endParaRPr lang="en-US"/>
          </a:p>
        </p:txBody>
      </p:sp>
    </p:spTree>
    <p:extLst>
      <p:ext uri="{BB962C8B-B14F-4D97-AF65-F5344CB8AC3E}">
        <p14:creationId xmlns:p14="http://schemas.microsoft.com/office/powerpoint/2010/main" val="3080812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1.png"/><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t>Instructions</a:t>
            </a:r>
          </a:p>
        </p:txBody>
      </p:sp>
    </p:spTree>
    <p:extLst>
      <p:ext uri="{BB962C8B-B14F-4D97-AF65-F5344CB8AC3E}">
        <p14:creationId xmlns:p14="http://schemas.microsoft.com/office/powerpoint/2010/main" val="2788320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sp>
        <p:nvSpPr>
          <p:cNvPr id="15" name="Rectangle 14">
            <a:extLst>
              <a:ext uri="{FF2B5EF4-FFF2-40B4-BE49-F238E27FC236}">
                <a16:creationId xmlns:a16="http://schemas.microsoft.com/office/drawing/2014/main" id="{2122DC2B-D817-BBBC-5BC5-9E215D749EB8}"/>
              </a:ext>
            </a:extLst>
          </p:cNvPr>
          <p:cNvSpPr>
            <a:spLocks noChangeAspect="1"/>
          </p:cNvSpPr>
          <p:nvPr/>
        </p:nvSpPr>
        <p:spPr>
          <a:xfrm>
            <a:off x="2025322" y="1765839"/>
            <a:ext cx="2922677" cy="339947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grpSp>
        <p:nvGrpSpPr>
          <p:cNvPr id="14" name="Group 13">
            <a:extLst>
              <a:ext uri="{FF2B5EF4-FFF2-40B4-BE49-F238E27FC236}">
                <a16:creationId xmlns:a16="http://schemas.microsoft.com/office/drawing/2014/main" id="{867D0790-2C23-4653-42A5-EF905F2C4E96}"/>
              </a:ext>
            </a:extLst>
          </p:cNvPr>
          <p:cNvGrpSpPr/>
          <p:nvPr/>
        </p:nvGrpSpPr>
        <p:grpSpPr>
          <a:xfrm>
            <a:off x="888763" y="59820"/>
            <a:ext cx="5725682" cy="1570568"/>
            <a:chOff x="888763" y="68366"/>
            <a:chExt cx="5725682" cy="1570568"/>
          </a:xfrm>
        </p:grpSpPr>
        <p:sp>
          <p:nvSpPr>
            <p:cNvPr id="9" name="Rectangle 8">
              <a:extLst>
                <a:ext uri="{FF2B5EF4-FFF2-40B4-BE49-F238E27FC236}">
                  <a16:creationId xmlns:a16="http://schemas.microsoft.com/office/drawing/2014/main" id="{6DA33B5F-D2FF-D61A-0C1F-1B432080560A}"/>
                </a:ext>
              </a:extLst>
            </p:cNvPr>
            <p:cNvSpPr/>
            <p:nvPr/>
          </p:nvSpPr>
          <p:spPr>
            <a:xfrm>
              <a:off x="888763" y="68366"/>
              <a:ext cx="5725682" cy="1570568"/>
            </a:xfrm>
            <a:prstGeom prst="rect">
              <a:avLst/>
            </a:prstGeom>
            <a:solidFill>
              <a:schemeClr val="bg1">
                <a:lumMod val="9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C68ADE4-999F-7FB2-FC6E-92F810B5CC53}"/>
                </a:ext>
              </a:extLst>
            </p:cNvPr>
            <p:cNvSpPr txBox="1"/>
            <p:nvPr/>
          </p:nvSpPr>
          <p:spPr>
            <a:xfrm>
              <a:off x="2437659" y="152384"/>
              <a:ext cx="4013713" cy="1384995"/>
            </a:xfrm>
            <a:prstGeom prst="rect">
              <a:avLst/>
            </a:prstGeom>
            <a:noFill/>
          </p:spPr>
          <p:txBody>
            <a:bodyPr wrap="square" rtlCol="0">
              <a:spAutoFit/>
            </a:bodyPr>
            <a:lstStyle/>
            <a:p>
              <a:r>
                <a:rPr lang="en-US" sz="2800" dirty="0"/>
                <a:t>To choose the card on </a:t>
              </a:r>
            </a:p>
            <a:p>
              <a:r>
                <a:rPr lang="en-US" sz="2800" dirty="0">
                  <a:solidFill>
                    <a:srgbClr val="FF0000"/>
                  </a:solidFill>
                </a:rPr>
                <a:t>LEFT</a:t>
              </a:r>
              <a:r>
                <a:rPr lang="en-US" sz="2800" dirty="0"/>
                <a:t> side of the screen, </a:t>
              </a:r>
            </a:p>
            <a:p>
              <a:r>
                <a:rPr lang="en-US" sz="2800" dirty="0"/>
                <a:t>press the </a:t>
              </a:r>
              <a:r>
                <a:rPr lang="en-US" sz="2800" dirty="0">
                  <a:solidFill>
                    <a:srgbClr val="FF0000"/>
                  </a:solidFill>
                </a:rPr>
                <a:t>LEFT</a:t>
              </a:r>
              <a:r>
                <a:rPr lang="en-US" sz="2800" dirty="0"/>
                <a:t> arrow key</a:t>
              </a:r>
            </a:p>
          </p:txBody>
        </p:sp>
        <p:pic>
          <p:nvPicPr>
            <p:cNvPr id="13" name="Picture 2" descr="IconExperience » V-Collection » Keyboard Key Left Icon">
              <a:extLst>
                <a:ext uri="{FF2B5EF4-FFF2-40B4-BE49-F238E27FC236}">
                  <a16:creationId xmlns:a16="http://schemas.microsoft.com/office/drawing/2014/main" id="{EB1ECF6D-9298-AAD4-DE17-ADB2D08045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67" t="3987" r="3458" b="4496"/>
            <a:stretch/>
          </p:blipFill>
          <p:spPr bwMode="auto">
            <a:xfrm>
              <a:off x="1025499" y="165779"/>
              <a:ext cx="1387457" cy="137160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4B52D617-4FAB-F1B0-D616-EB4FA913DD6E}"/>
              </a:ext>
            </a:extLst>
          </p:cNvPr>
          <p:cNvGrpSpPr/>
          <p:nvPr/>
        </p:nvGrpSpPr>
        <p:grpSpPr>
          <a:xfrm>
            <a:off x="2024432" y="5114000"/>
            <a:ext cx="7707495" cy="1017608"/>
            <a:chOff x="2024432" y="4908900"/>
            <a:chExt cx="7707495" cy="1017608"/>
          </a:xfrm>
        </p:grpSpPr>
        <p:sp>
          <p:nvSpPr>
            <p:cNvPr id="17" name="Rectangle 16">
              <a:extLst>
                <a:ext uri="{FF2B5EF4-FFF2-40B4-BE49-F238E27FC236}">
                  <a16:creationId xmlns:a16="http://schemas.microsoft.com/office/drawing/2014/main" id="{59FC6557-3F99-47A3-6B79-DB1C7B0F5F6C}"/>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8" name="TextBox 17">
              <a:extLst>
                <a:ext uri="{FF2B5EF4-FFF2-40B4-BE49-F238E27FC236}">
                  <a16:creationId xmlns:a16="http://schemas.microsoft.com/office/drawing/2014/main" id="{83A9B8BC-D87C-AA69-A24A-FA4D326541C4}"/>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spTree>
    <p:extLst>
      <p:ext uri="{BB962C8B-B14F-4D97-AF65-F5344CB8AC3E}">
        <p14:creationId xmlns:p14="http://schemas.microsoft.com/office/powerpoint/2010/main" val="1068052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sp>
        <p:nvSpPr>
          <p:cNvPr id="15" name="Rectangle 14">
            <a:extLst>
              <a:ext uri="{FF2B5EF4-FFF2-40B4-BE49-F238E27FC236}">
                <a16:creationId xmlns:a16="http://schemas.microsoft.com/office/drawing/2014/main" id="{2122DC2B-D817-BBBC-5BC5-9E215D749EB8}"/>
              </a:ext>
            </a:extLst>
          </p:cNvPr>
          <p:cNvSpPr>
            <a:spLocks noChangeAspect="1"/>
          </p:cNvSpPr>
          <p:nvPr/>
        </p:nvSpPr>
        <p:spPr>
          <a:xfrm>
            <a:off x="6990065" y="1770026"/>
            <a:ext cx="2922677" cy="339947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9" name="Rectangle 8">
            <a:extLst>
              <a:ext uri="{FF2B5EF4-FFF2-40B4-BE49-F238E27FC236}">
                <a16:creationId xmlns:a16="http://schemas.microsoft.com/office/drawing/2014/main" id="{6DA33B5F-D2FF-D61A-0C1F-1B432080560A}"/>
              </a:ext>
            </a:extLst>
          </p:cNvPr>
          <p:cNvSpPr/>
          <p:nvPr/>
        </p:nvSpPr>
        <p:spPr>
          <a:xfrm>
            <a:off x="6096000" y="64008"/>
            <a:ext cx="5725682" cy="1570568"/>
          </a:xfrm>
          <a:prstGeom prst="rect">
            <a:avLst/>
          </a:prstGeom>
          <a:solidFill>
            <a:schemeClr val="bg1">
              <a:lumMod val="9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4B52D617-4FAB-F1B0-D616-EB4FA913DD6E}"/>
              </a:ext>
            </a:extLst>
          </p:cNvPr>
          <p:cNvGrpSpPr/>
          <p:nvPr/>
        </p:nvGrpSpPr>
        <p:grpSpPr>
          <a:xfrm>
            <a:off x="2024432" y="5114000"/>
            <a:ext cx="7707495" cy="1017608"/>
            <a:chOff x="2024432" y="4908900"/>
            <a:chExt cx="7707495" cy="1017608"/>
          </a:xfrm>
        </p:grpSpPr>
        <p:sp>
          <p:nvSpPr>
            <p:cNvPr id="17" name="Rectangle 16">
              <a:extLst>
                <a:ext uri="{FF2B5EF4-FFF2-40B4-BE49-F238E27FC236}">
                  <a16:creationId xmlns:a16="http://schemas.microsoft.com/office/drawing/2014/main" id="{59FC6557-3F99-47A3-6B79-DB1C7B0F5F6C}"/>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8" name="TextBox 17">
              <a:extLst>
                <a:ext uri="{FF2B5EF4-FFF2-40B4-BE49-F238E27FC236}">
                  <a16:creationId xmlns:a16="http://schemas.microsoft.com/office/drawing/2014/main" id="{83A9B8BC-D87C-AA69-A24A-FA4D326541C4}"/>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sp>
        <p:nvSpPr>
          <p:cNvPr id="7" name="TextBox 6">
            <a:extLst>
              <a:ext uri="{FF2B5EF4-FFF2-40B4-BE49-F238E27FC236}">
                <a16:creationId xmlns:a16="http://schemas.microsoft.com/office/drawing/2014/main" id="{997658E6-612F-35CC-F957-256DD2D11B52}"/>
              </a:ext>
            </a:extLst>
          </p:cNvPr>
          <p:cNvSpPr txBox="1"/>
          <p:nvPr/>
        </p:nvSpPr>
        <p:spPr>
          <a:xfrm>
            <a:off x="6203647" y="135861"/>
            <a:ext cx="4499933" cy="1384995"/>
          </a:xfrm>
          <a:prstGeom prst="rect">
            <a:avLst/>
          </a:prstGeom>
          <a:noFill/>
        </p:spPr>
        <p:txBody>
          <a:bodyPr wrap="square" rtlCol="0">
            <a:spAutoFit/>
          </a:bodyPr>
          <a:lstStyle/>
          <a:p>
            <a:r>
              <a:rPr lang="en-US" sz="2800" dirty="0"/>
              <a:t>To choose the card on </a:t>
            </a:r>
          </a:p>
          <a:p>
            <a:r>
              <a:rPr lang="en-US" sz="2800" dirty="0">
                <a:solidFill>
                  <a:srgbClr val="FF0000"/>
                </a:solidFill>
              </a:rPr>
              <a:t>RIGHT</a:t>
            </a:r>
            <a:r>
              <a:rPr lang="en-US" sz="2800" dirty="0"/>
              <a:t> side of the screen, </a:t>
            </a:r>
          </a:p>
          <a:p>
            <a:r>
              <a:rPr lang="en-US" sz="2800" dirty="0"/>
              <a:t>press the </a:t>
            </a:r>
            <a:r>
              <a:rPr lang="en-US" sz="2800" dirty="0">
                <a:solidFill>
                  <a:srgbClr val="FF0000"/>
                </a:solidFill>
              </a:rPr>
              <a:t>RIGHT</a:t>
            </a:r>
            <a:r>
              <a:rPr lang="en-US" sz="2800" dirty="0"/>
              <a:t> arrow key</a:t>
            </a:r>
          </a:p>
        </p:txBody>
      </p:sp>
      <p:pic>
        <p:nvPicPr>
          <p:cNvPr id="8" name="Picture 2" descr="Unity WebGL Player | tanks">
            <a:extLst>
              <a:ext uri="{FF2B5EF4-FFF2-40B4-BE49-F238E27FC236}">
                <a16:creationId xmlns:a16="http://schemas.microsoft.com/office/drawing/2014/main" id="{E59BBE8F-B0FF-98E6-F46B-FA7E825FD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9656" y="116358"/>
            <a:ext cx="1389491" cy="1371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Tree>
    <p:extLst>
      <p:ext uri="{BB962C8B-B14F-4D97-AF65-F5344CB8AC3E}">
        <p14:creationId xmlns:p14="http://schemas.microsoft.com/office/powerpoint/2010/main" val="3162623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9D80B42-D089-4C0A-B5A2-A194D49C1716}"/>
              </a:ext>
            </a:extLst>
          </p:cNvPr>
          <p:cNvSpPr txBox="1"/>
          <p:nvPr/>
        </p:nvSpPr>
        <p:spPr>
          <a:xfrm>
            <a:off x="1585855" y="256032"/>
            <a:ext cx="9297930" cy="523220"/>
          </a:xfrm>
          <a:prstGeom prst="rect">
            <a:avLst/>
          </a:prstGeom>
          <a:noFill/>
        </p:spPr>
        <p:txBody>
          <a:bodyPr wrap="none" rtlCol="0">
            <a:spAutoFit/>
          </a:bodyPr>
          <a:lstStyle/>
          <a:p>
            <a:pPr algn="ctr"/>
            <a:r>
              <a:rPr lang="en-US" altLang="zh-CN" sz="2800" dirty="0"/>
              <a:t>Then,</a:t>
            </a:r>
            <a:r>
              <a:rPr lang="zh-CN" altLang="en-US" sz="2800" dirty="0"/>
              <a:t> </a:t>
            </a:r>
            <a:r>
              <a:rPr lang="en-US" altLang="zh-CN" sz="2800" dirty="0"/>
              <a:t>you</a:t>
            </a:r>
            <a:r>
              <a:rPr lang="zh-CN" altLang="en-US" sz="2800" dirty="0"/>
              <a:t> </a:t>
            </a:r>
            <a:r>
              <a:rPr lang="en-US" altLang="zh-CN" sz="2800" dirty="0"/>
              <a:t>get</a:t>
            </a:r>
            <a:r>
              <a:rPr lang="zh-CN" altLang="en-US" sz="2800" dirty="0"/>
              <a:t> </a:t>
            </a:r>
            <a:r>
              <a:rPr lang="en-US" altLang="zh-CN" sz="2800" dirty="0"/>
              <a:t>to</a:t>
            </a:r>
            <a:r>
              <a:rPr lang="zh-CN" altLang="en-US" sz="2800" dirty="0"/>
              <a:t> </a:t>
            </a:r>
            <a:r>
              <a:rPr lang="en-US" altLang="zh-CN" sz="2800" dirty="0"/>
              <a:t>see</a:t>
            </a:r>
            <a:r>
              <a:rPr lang="zh-CN" altLang="en-US" sz="2800" dirty="0"/>
              <a:t> </a:t>
            </a:r>
            <a:r>
              <a:rPr lang="en-US" altLang="zh-CN" sz="2800" dirty="0"/>
              <a:t>the</a:t>
            </a:r>
            <a:r>
              <a:rPr lang="zh-CN" altLang="en-US" sz="2800" dirty="0"/>
              <a:t> </a:t>
            </a:r>
            <a:r>
              <a:rPr lang="en-US" altLang="zh-CN" sz="2800" dirty="0"/>
              <a:t>stars</a:t>
            </a:r>
            <a:r>
              <a:rPr lang="zh-CN" altLang="en-US" sz="2800" dirty="0"/>
              <a:t> </a:t>
            </a:r>
            <a:r>
              <a:rPr lang="en-US" altLang="zh-CN" sz="2800" dirty="0"/>
              <a:t>that</a:t>
            </a:r>
            <a:r>
              <a:rPr lang="zh-CN" altLang="en-US" sz="2800" dirty="0"/>
              <a:t> </a:t>
            </a:r>
            <a:r>
              <a:rPr lang="en-US" altLang="zh-CN" sz="2800" dirty="0"/>
              <a:t>count</a:t>
            </a:r>
            <a:r>
              <a:rPr lang="zh-CN" altLang="en-US" sz="2800" dirty="0"/>
              <a:t> </a:t>
            </a:r>
            <a:r>
              <a:rPr lang="en-US" altLang="zh-CN" sz="2800" dirty="0"/>
              <a:t>into</a:t>
            </a:r>
            <a:r>
              <a:rPr lang="zh-CN" altLang="en-US" sz="2800" dirty="0"/>
              <a:t> </a:t>
            </a:r>
            <a:r>
              <a:rPr lang="en-US" altLang="zh-CN" sz="2800" dirty="0"/>
              <a:t>your</a:t>
            </a:r>
            <a:r>
              <a:rPr lang="zh-CN" altLang="en-US" sz="2800" dirty="0"/>
              <a:t> </a:t>
            </a:r>
            <a:r>
              <a:rPr lang="en-US" altLang="zh-CN" sz="2800" dirty="0"/>
              <a:t>total</a:t>
            </a:r>
            <a:r>
              <a:rPr lang="zh-CN" altLang="en-US" sz="2800" dirty="0"/>
              <a:t> </a:t>
            </a:r>
            <a:r>
              <a:rPr lang="en-US" altLang="zh-CN" sz="2800" dirty="0"/>
              <a:t>points.</a:t>
            </a:r>
            <a:endParaRPr lang="en-US" sz="2800" dirty="0"/>
          </a:p>
        </p:txBody>
      </p:sp>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grpSp>
        <p:nvGrpSpPr>
          <p:cNvPr id="13" name="Group 12">
            <a:extLst>
              <a:ext uri="{FF2B5EF4-FFF2-40B4-BE49-F238E27FC236}">
                <a16:creationId xmlns:a16="http://schemas.microsoft.com/office/drawing/2014/main" id="{C29AE598-0A43-E2E3-5CD8-5FF467BF980F}"/>
              </a:ext>
            </a:extLst>
          </p:cNvPr>
          <p:cNvGrpSpPr/>
          <p:nvPr/>
        </p:nvGrpSpPr>
        <p:grpSpPr>
          <a:xfrm>
            <a:off x="2024432" y="5114000"/>
            <a:ext cx="7707495" cy="1017608"/>
            <a:chOff x="2024432" y="4908900"/>
            <a:chExt cx="7707495" cy="1017608"/>
          </a:xfrm>
        </p:grpSpPr>
        <p:sp>
          <p:nvSpPr>
            <p:cNvPr id="7" name="Rectangle 6">
              <a:extLst>
                <a:ext uri="{FF2B5EF4-FFF2-40B4-BE49-F238E27FC236}">
                  <a16:creationId xmlns:a16="http://schemas.microsoft.com/office/drawing/2014/main" id="{41D11315-E762-D5BD-E064-12818D86842F}"/>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2" name="TextBox 11">
              <a:extLst>
                <a:ext uri="{FF2B5EF4-FFF2-40B4-BE49-F238E27FC236}">
                  <a16:creationId xmlns:a16="http://schemas.microsoft.com/office/drawing/2014/main" id="{9274DC89-C74E-7499-9D99-6B9B2419121A}"/>
                </a:ext>
              </a:extLst>
            </p:cNvPr>
            <p:cNvSpPr txBox="1"/>
            <p:nvPr/>
          </p:nvSpPr>
          <p:spPr>
            <a:xfrm>
              <a:off x="4797085" y="4908900"/>
              <a:ext cx="2478998" cy="523220"/>
            </a:xfrm>
            <a:prstGeom prst="rect">
              <a:avLst/>
            </a:prstGeom>
            <a:noFill/>
          </p:spPr>
          <p:txBody>
            <a:bodyPr wrap="square" rtlCol="0">
              <a:spAutoFit/>
            </a:bodyPr>
            <a:lstStyle/>
            <a:p>
              <a:r>
                <a:rPr lang="en-US" sz="2800" dirty="0"/>
                <a:t>Total Points: </a:t>
              </a:r>
              <a:r>
                <a:rPr lang="en-US" altLang="zh-CN" sz="2800" dirty="0"/>
                <a:t>14</a:t>
              </a:r>
              <a:endParaRPr lang="en-US" sz="2800" dirty="0"/>
            </a:p>
          </p:txBody>
        </p:sp>
      </p:grpSp>
      <p:sp>
        <p:nvSpPr>
          <p:cNvPr id="9" name="5-Point Star 8">
            <a:extLst>
              <a:ext uri="{FF2B5EF4-FFF2-40B4-BE49-F238E27FC236}">
                <a16:creationId xmlns:a16="http://schemas.microsoft.com/office/drawing/2014/main" id="{4C783509-240D-87A5-0D2E-38C394A39A77}"/>
              </a:ext>
            </a:extLst>
          </p:cNvPr>
          <p:cNvSpPr>
            <a:spLocks noChangeAspect="1"/>
          </p:cNvSpPr>
          <p:nvPr/>
        </p:nvSpPr>
        <p:spPr>
          <a:xfrm>
            <a:off x="240057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5-Point Star 9">
            <a:extLst>
              <a:ext uri="{FF2B5EF4-FFF2-40B4-BE49-F238E27FC236}">
                <a16:creationId xmlns:a16="http://schemas.microsoft.com/office/drawing/2014/main" id="{C0B91A47-A79D-0AF3-3143-1385564C47FB}"/>
              </a:ext>
            </a:extLst>
          </p:cNvPr>
          <p:cNvSpPr>
            <a:spLocks noChangeAspect="1"/>
          </p:cNvSpPr>
          <p:nvPr/>
        </p:nvSpPr>
        <p:spPr>
          <a:xfrm>
            <a:off x="283676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5-Point Star 10">
            <a:extLst>
              <a:ext uri="{FF2B5EF4-FFF2-40B4-BE49-F238E27FC236}">
                <a16:creationId xmlns:a16="http://schemas.microsoft.com/office/drawing/2014/main" id="{27624C59-0E66-67DC-FDF1-3DE2F5C88F4C}"/>
              </a:ext>
            </a:extLst>
          </p:cNvPr>
          <p:cNvSpPr>
            <a:spLocks noChangeAspect="1"/>
          </p:cNvSpPr>
          <p:nvPr/>
        </p:nvSpPr>
        <p:spPr>
          <a:xfrm>
            <a:off x="327295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394D04C7-3F8A-FF41-3932-B1FBE47D3508}"/>
              </a:ext>
            </a:extLst>
          </p:cNvPr>
          <p:cNvSpPr>
            <a:spLocks noChangeAspect="1"/>
          </p:cNvSpPr>
          <p:nvPr/>
        </p:nvSpPr>
        <p:spPr>
          <a:xfrm>
            <a:off x="370914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BDE006B-9E48-E357-D532-CB2CD0A31A0D}"/>
              </a:ext>
            </a:extLst>
          </p:cNvPr>
          <p:cNvSpPr>
            <a:spLocks noChangeAspect="1"/>
          </p:cNvSpPr>
          <p:nvPr/>
        </p:nvSpPr>
        <p:spPr>
          <a:xfrm>
            <a:off x="4145340"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A467F739-668E-B5F1-9F13-9CFFF2B5551B}"/>
              </a:ext>
            </a:extLst>
          </p:cNvPr>
          <p:cNvSpPr>
            <a:spLocks noChangeAspect="1"/>
          </p:cNvSpPr>
          <p:nvPr/>
        </p:nvSpPr>
        <p:spPr>
          <a:xfrm>
            <a:off x="240057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398A6F1-2022-3B6E-F93E-376B784B473C}"/>
              </a:ext>
            </a:extLst>
          </p:cNvPr>
          <p:cNvSpPr>
            <a:spLocks noChangeAspect="1"/>
          </p:cNvSpPr>
          <p:nvPr/>
        </p:nvSpPr>
        <p:spPr>
          <a:xfrm>
            <a:off x="283676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23536959-DC79-DE14-8F67-60ACD9CC187A}"/>
              </a:ext>
            </a:extLst>
          </p:cNvPr>
          <p:cNvSpPr>
            <a:spLocks noChangeAspect="1"/>
          </p:cNvSpPr>
          <p:nvPr/>
        </p:nvSpPr>
        <p:spPr>
          <a:xfrm>
            <a:off x="327295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9" name="5-Point Star 18">
            <a:extLst>
              <a:ext uri="{FF2B5EF4-FFF2-40B4-BE49-F238E27FC236}">
                <a16:creationId xmlns:a16="http://schemas.microsoft.com/office/drawing/2014/main" id="{F48358FE-936D-44FC-8A5D-819B8FA07FDC}"/>
              </a:ext>
            </a:extLst>
          </p:cNvPr>
          <p:cNvSpPr>
            <a:spLocks noChangeAspect="1"/>
          </p:cNvSpPr>
          <p:nvPr/>
        </p:nvSpPr>
        <p:spPr>
          <a:xfrm>
            <a:off x="370914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20" name="5-Point Star 19">
            <a:extLst>
              <a:ext uri="{FF2B5EF4-FFF2-40B4-BE49-F238E27FC236}">
                <a16:creationId xmlns:a16="http://schemas.microsoft.com/office/drawing/2014/main" id="{48FE47FD-918F-1C62-5F86-1C96DAD1CBBE}"/>
              </a:ext>
            </a:extLst>
          </p:cNvPr>
          <p:cNvSpPr>
            <a:spLocks noChangeAspect="1"/>
          </p:cNvSpPr>
          <p:nvPr/>
        </p:nvSpPr>
        <p:spPr>
          <a:xfrm>
            <a:off x="4145340" y="3695815"/>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ADC6BC94-3B3E-5CDD-81C8-F0AB2727AAD5}"/>
              </a:ext>
            </a:extLst>
          </p:cNvPr>
          <p:cNvSpPr>
            <a:spLocks noChangeAspect="1"/>
          </p:cNvSpPr>
          <p:nvPr/>
        </p:nvSpPr>
        <p:spPr>
          <a:xfrm>
            <a:off x="240057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BE5866B8-2696-7417-9225-C16B246D85B0}"/>
              </a:ext>
            </a:extLst>
          </p:cNvPr>
          <p:cNvSpPr>
            <a:spLocks noChangeAspect="1"/>
          </p:cNvSpPr>
          <p:nvPr/>
        </p:nvSpPr>
        <p:spPr>
          <a:xfrm>
            <a:off x="283676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246A2FB3-9143-C764-202B-EA17816FBADF}"/>
              </a:ext>
            </a:extLst>
          </p:cNvPr>
          <p:cNvSpPr>
            <a:spLocks noChangeAspect="1"/>
          </p:cNvSpPr>
          <p:nvPr/>
        </p:nvSpPr>
        <p:spPr>
          <a:xfrm>
            <a:off x="327295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96A93D99-A8B6-BC13-5E11-2129FCD76AC8}"/>
              </a:ext>
            </a:extLst>
          </p:cNvPr>
          <p:cNvSpPr>
            <a:spLocks noChangeAspect="1"/>
          </p:cNvSpPr>
          <p:nvPr/>
        </p:nvSpPr>
        <p:spPr>
          <a:xfrm>
            <a:off x="370914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B52AB56A-305B-3768-54F4-914BFEEB5B60}"/>
              </a:ext>
            </a:extLst>
          </p:cNvPr>
          <p:cNvSpPr>
            <a:spLocks noChangeAspect="1"/>
          </p:cNvSpPr>
          <p:nvPr/>
        </p:nvSpPr>
        <p:spPr>
          <a:xfrm>
            <a:off x="4145340"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716295D-23FC-0501-398A-8F1117C42A2C}"/>
              </a:ext>
            </a:extLst>
          </p:cNvPr>
          <p:cNvSpPr/>
          <p:nvPr/>
        </p:nvSpPr>
        <p:spPr>
          <a:xfrm>
            <a:off x="2032189" y="5693458"/>
            <a:ext cx="182880" cy="438912"/>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85473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39CDCD-DD0F-2870-6823-343083E99967}"/>
              </a:ext>
            </a:extLst>
          </p:cNvPr>
          <p:cNvSpPr txBox="1">
            <a:spLocks/>
          </p:cNvSpPr>
          <p:nvPr/>
        </p:nvSpPr>
        <p:spPr>
          <a:xfrm>
            <a:off x="0" y="1253331"/>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Font typeface="Arial" panose="020B0604020202020204" pitchFamily="34" charset="0"/>
              <a:buNone/>
            </a:pPr>
            <a:r>
              <a:rPr lang="en-US" sz="3600" dirty="0"/>
              <a:t>There are 3 sets of cards in this game. </a:t>
            </a:r>
          </a:p>
          <a:p>
            <a:pPr marL="0" indent="0" algn="ctr">
              <a:buFont typeface="Arial" panose="020B0604020202020204" pitchFamily="34" charset="0"/>
              <a:buNone/>
            </a:pPr>
            <a:endParaRPr lang="en-US" sz="3600" dirty="0"/>
          </a:p>
          <a:p>
            <a:pPr marL="0" indent="0" algn="ctr">
              <a:buFont typeface="Arial" panose="020B0604020202020204" pitchFamily="34" charset="0"/>
              <a:buNone/>
            </a:pPr>
            <a:r>
              <a:rPr lang="en-US" sz="3600" dirty="0"/>
              <a:t>Each time a new set shows up, the background changes.</a:t>
            </a:r>
          </a:p>
        </p:txBody>
      </p:sp>
      <p:sp>
        <p:nvSpPr>
          <p:cNvPr id="3" name="Rectangle 2">
            <a:extLst>
              <a:ext uri="{FF2B5EF4-FFF2-40B4-BE49-F238E27FC236}">
                <a16:creationId xmlns:a16="http://schemas.microsoft.com/office/drawing/2014/main" id="{831B228A-CD06-67DF-ABD0-ED9AE51DE4B7}"/>
              </a:ext>
            </a:extLst>
          </p:cNvPr>
          <p:cNvSpPr/>
          <p:nvPr/>
        </p:nvSpPr>
        <p:spPr>
          <a:xfrm>
            <a:off x="2994768" y="1253331"/>
            <a:ext cx="6202467"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altLang="zh-CN" sz="8000" b="1" cap="none" spc="0" dirty="0">
                <a:ln w="22225">
                  <a:solidFill>
                    <a:schemeClr val="accent2"/>
                  </a:solidFill>
                  <a:prstDash val="solid"/>
                </a:ln>
                <a:solidFill>
                  <a:schemeClr val="accent2">
                    <a:lumMod val="40000"/>
                    <a:lumOff val="60000"/>
                  </a:schemeClr>
                </a:solidFill>
                <a:effectLst/>
              </a:rPr>
              <a:t>sets</a:t>
            </a:r>
            <a:r>
              <a:rPr lang="en-US" sz="8000" b="1" cap="none" spc="0" dirty="0">
                <a:ln w="22225">
                  <a:solidFill>
                    <a:schemeClr val="accent2"/>
                  </a:solidFill>
                  <a:prstDash val="solid"/>
                </a:ln>
                <a:solidFill>
                  <a:schemeClr val="accent2">
                    <a:lumMod val="40000"/>
                    <a:lumOff val="60000"/>
                  </a:schemeClr>
                </a:solidFill>
                <a:effectLst/>
              </a:rPr>
              <a:t> of </a:t>
            </a:r>
            <a:r>
              <a:rPr lang="en-US" altLang="zh-CN" sz="8000" b="1" cap="none" spc="0" dirty="0">
                <a:ln w="22225">
                  <a:solidFill>
                    <a:schemeClr val="accent2"/>
                  </a:solidFill>
                  <a:prstDash val="solid"/>
                </a:ln>
                <a:solidFill>
                  <a:schemeClr val="accent2">
                    <a:lumMod val="40000"/>
                    <a:lumOff val="60000"/>
                  </a:schemeClr>
                </a:solidFill>
                <a:effectLst/>
              </a:rPr>
              <a:t>cards</a:t>
            </a:r>
            <a:endParaRPr lang="en-US" sz="8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458308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4644997" y="4636120"/>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4644997" y="3068916"/>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1479426"/>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1576113"/>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298004" y="1919175"/>
            <a:ext cx="987068"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9" name="TextBox 8">
            <a:extLst>
              <a:ext uri="{FF2B5EF4-FFF2-40B4-BE49-F238E27FC236}">
                <a16:creationId xmlns:a16="http://schemas.microsoft.com/office/drawing/2014/main" id="{CDC6FB79-9E1F-A3C7-CAC1-7DA73B37594C}"/>
              </a:ext>
            </a:extLst>
          </p:cNvPr>
          <p:cNvSpPr txBox="1"/>
          <p:nvPr/>
        </p:nvSpPr>
        <p:spPr>
          <a:xfrm>
            <a:off x="3298004" y="3508330"/>
            <a:ext cx="987067" cy="369332"/>
          </a:xfrm>
          <a:prstGeom prst="rect">
            <a:avLst/>
          </a:prstGeom>
          <a:noFill/>
        </p:spPr>
        <p:txBody>
          <a:bodyPr wrap="square" rtlCol="0">
            <a:spAutoFit/>
          </a:bodyPr>
          <a:lstStyle/>
          <a:p>
            <a:r>
              <a:rPr lang="en-US" dirty="0"/>
              <a:t>15</a:t>
            </a:r>
            <a:r>
              <a:rPr lang="en-US" altLang="zh-CN" baseline="30000" dirty="0"/>
              <a:t>th</a:t>
            </a:r>
            <a:r>
              <a:rPr lang="zh-CN" altLang="en-US" dirty="0"/>
              <a:t> </a:t>
            </a:r>
            <a:r>
              <a:rPr lang="en-US" altLang="zh-CN" dirty="0"/>
              <a:t>trial</a:t>
            </a:r>
            <a:endParaRPr lang="en-US" dirty="0"/>
          </a:p>
        </p:txBody>
      </p:sp>
      <p:sp>
        <p:nvSpPr>
          <p:cNvPr id="10" name="TextBox 9">
            <a:extLst>
              <a:ext uri="{FF2B5EF4-FFF2-40B4-BE49-F238E27FC236}">
                <a16:creationId xmlns:a16="http://schemas.microsoft.com/office/drawing/2014/main" id="{2058C2F5-8148-02F5-D24E-D4D3E6874597}"/>
              </a:ext>
            </a:extLst>
          </p:cNvPr>
          <p:cNvSpPr txBox="1"/>
          <p:nvPr/>
        </p:nvSpPr>
        <p:spPr>
          <a:xfrm>
            <a:off x="3298004" y="5109871"/>
            <a:ext cx="1100610" cy="369332"/>
          </a:xfrm>
          <a:prstGeom prst="rect">
            <a:avLst/>
          </a:prstGeom>
          <a:noFill/>
        </p:spPr>
        <p:txBody>
          <a:bodyPr wrap="square" rtlCol="0">
            <a:spAutoFit/>
          </a:bodyPr>
          <a:lstStyle/>
          <a:p>
            <a:r>
              <a:rPr lang="en-US" dirty="0"/>
              <a:t>3</a:t>
            </a:r>
            <a:r>
              <a:rPr lang="en-US" altLang="zh-CN" dirty="0"/>
              <a:t>0</a:t>
            </a:r>
            <a:r>
              <a:rPr lang="en-US" altLang="zh-CN" baseline="30000" dirty="0"/>
              <a:t>th</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29E2FEBE-D010-9C84-8250-75CCD5E3AD69}"/>
              </a:ext>
            </a:extLst>
          </p:cNvPr>
          <p:cNvSpPr txBox="1"/>
          <p:nvPr/>
        </p:nvSpPr>
        <p:spPr>
          <a:xfrm>
            <a:off x="1539208" y="-818"/>
            <a:ext cx="9391225" cy="523220"/>
          </a:xfrm>
          <a:prstGeom prst="rect">
            <a:avLst/>
          </a:prstGeom>
          <a:noFill/>
        </p:spPr>
        <p:txBody>
          <a:bodyPr wrap="none" rtlCol="0">
            <a:spAutoFit/>
          </a:bodyPr>
          <a:lstStyle/>
          <a:p>
            <a:pPr algn="ctr"/>
            <a:r>
              <a:rPr lang="en-US" sz="2800" dirty="0">
                <a:solidFill>
                  <a:schemeClr val="tx1"/>
                </a:solidFill>
              </a:rPr>
              <a:t>In one set, one color will </a:t>
            </a:r>
            <a:r>
              <a:rPr lang="en-US" sz="2800" b="1" dirty="0">
                <a:solidFill>
                  <a:schemeClr val="tx1"/>
                </a:solidFill>
              </a:rPr>
              <a:t>always</a:t>
            </a:r>
            <a:r>
              <a:rPr lang="en-US" sz="2800" dirty="0">
                <a:solidFill>
                  <a:schemeClr val="tx1"/>
                </a:solidFill>
              </a:rPr>
              <a:t> gi</a:t>
            </a:r>
            <a:r>
              <a:rPr lang="en-US" altLang="zh-CN" sz="2800" dirty="0">
                <a:solidFill>
                  <a:schemeClr val="tx1"/>
                </a:solidFill>
              </a:rPr>
              <a:t>ve</a:t>
            </a:r>
            <a:r>
              <a:rPr lang="zh-CN" altLang="en-US" sz="2800" dirty="0">
                <a:solidFill>
                  <a:schemeClr val="tx1"/>
                </a:solidFill>
              </a:rPr>
              <a:t> </a:t>
            </a:r>
            <a:r>
              <a:rPr lang="en-US" altLang="zh-CN" sz="2800" dirty="0">
                <a:solidFill>
                  <a:schemeClr val="tx1"/>
                </a:solidFill>
              </a:rPr>
              <a:t>more</a:t>
            </a:r>
            <a:r>
              <a:rPr lang="zh-CN" altLang="en-US" sz="2800" dirty="0">
                <a:solidFill>
                  <a:schemeClr val="tx1"/>
                </a:solidFill>
              </a:rPr>
              <a:t> </a:t>
            </a:r>
            <a:r>
              <a:rPr lang="en-US" altLang="zh-CN" sz="2800" dirty="0">
                <a:solidFill>
                  <a:schemeClr val="tx1"/>
                </a:solidFill>
              </a:rPr>
              <a:t>stars</a:t>
            </a:r>
            <a:r>
              <a:rPr lang="zh-CN" altLang="en-US" sz="2800" dirty="0">
                <a:solidFill>
                  <a:schemeClr val="tx1"/>
                </a:solidFill>
              </a:rPr>
              <a:t> </a:t>
            </a:r>
            <a:r>
              <a:rPr lang="en-US" altLang="zh-CN" sz="2800" dirty="0">
                <a:solidFill>
                  <a:schemeClr val="tx1"/>
                </a:solidFill>
              </a:rPr>
              <a:t>than</a:t>
            </a:r>
            <a:r>
              <a:rPr lang="zh-CN" altLang="en-US" sz="2800" dirty="0">
                <a:solidFill>
                  <a:schemeClr val="tx1"/>
                </a:solidFill>
              </a:rPr>
              <a:t> </a:t>
            </a:r>
            <a:r>
              <a:rPr lang="en-US" altLang="zh-CN" sz="2800" dirty="0">
                <a:solidFill>
                  <a:schemeClr val="tx1"/>
                </a:solidFill>
              </a:rPr>
              <a:t>the</a:t>
            </a:r>
            <a:r>
              <a:rPr lang="zh-CN" altLang="en-US" sz="2800" dirty="0">
                <a:solidFill>
                  <a:schemeClr val="tx1"/>
                </a:solidFill>
              </a:rPr>
              <a:t> </a:t>
            </a:r>
            <a:r>
              <a:rPr lang="en-US" altLang="zh-CN" sz="2800" dirty="0">
                <a:solidFill>
                  <a:schemeClr val="tx1"/>
                </a:solidFill>
              </a:rPr>
              <a:t>other.</a:t>
            </a:r>
            <a:endParaRPr lang="en-US" sz="2800" dirty="0">
              <a:solidFill>
                <a:schemeClr val="tx1"/>
              </a:solidFill>
            </a:endParaRPr>
          </a:p>
        </p:txBody>
      </p:sp>
      <p:sp>
        <p:nvSpPr>
          <p:cNvPr id="17" name="Rectangle 16">
            <a:extLst>
              <a:ext uri="{FF2B5EF4-FFF2-40B4-BE49-F238E27FC236}">
                <a16:creationId xmlns:a16="http://schemas.microsoft.com/office/drawing/2014/main" id="{2813B564-AB57-2C77-0B1D-077331593055}"/>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4213976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FDBF846-F893-DAB3-4F1A-7E8F63204694}"/>
              </a:ext>
            </a:extLst>
          </p:cNvPr>
          <p:cNvSpPr>
            <a:spLocks noChangeAspect="1"/>
          </p:cNvSpPr>
          <p:nvPr/>
        </p:nvSpPr>
        <p:spPr>
          <a:xfrm>
            <a:off x="6701286" y="1210139"/>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656" y="1297036"/>
            <a:ext cx="911962" cy="1097280"/>
          </a:xfrm>
          <a:prstGeom prst="rect">
            <a:avLst/>
          </a:prstGeom>
        </p:spPr>
      </p:pic>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260" y="1297036"/>
            <a:ext cx="915220" cy="1097280"/>
          </a:xfrm>
          <a:prstGeom prst="rect">
            <a:avLst/>
          </a:prstGeom>
        </p:spPr>
      </p:pic>
      <p:sp>
        <p:nvSpPr>
          <p:cNvPr id="19" name="TextBox 18">
            <a:extLst>
              <a:ext uri="{FF2B5EF4-FFF2-40B4-BE49-F238E27FC236}">
                <a16:creationId xmlns:a16="http://schemas.microsoft.com/office/drawing/2014/main" id="{A4A1177A-C369-E90F-47E6-913EC1DB1C59}"/>
              </a:ext>
            </a:extLst>
          </p:cNvPr>
          <p:cNvSpPr txBox="1"/>
          <p:nvPr/>
        </p:nvSpPr>
        <p:spPr>
          <a:xfrm>
            <a:off x="3622490" y="1653459"/>
            <a:ext cx="1028067"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20" name="TextBox 19">
            <a:extLst>
              <a:ext uri="{FF2B5EF4-FFF2-40B4-BE49-F238E27FC236}">
                <a16:creationId xmlns:a16="http://schemas.microsoft.com/office/drawing/2014/main" id="{356B99A3-5F5C-B517-0143-72E4D2BF1B52}"/>
              </a:ext>
            </a:extLst>
          </p:cNvPr>
          <p:cNvSpPr txBox="1"/>
          <p:nvPr/>
        </p:nvSpPr>
        <p:spPr>
          <a:xfrm>
            <a:off x="3622490" y="3064946"/>
            <a:ext cx="1100610" cy="369332"/>
          </a:xfrm>
          <a:prstGeom prst="rect">
            <a:avLst/>
          </a:prstGeom>
          <a:noFill/>
        </p:spPr>
        <p:txBody>
          <a:bodyPr wrap="square" rtlCol="0">
            <a:spAutoFit/>
          </a:bodyPr>
          <a:lstStyle/>
          <a:p>
            <a:r>
              <a:rPr lang="en-US" altLang="zh-CN" dirty="0"/>
              <a:t>10</a:t>
            </a:r>
            <a:r>
              <a:rPr lang="en-US" altLang="zh-CN" baseline="30000" dirty="0"/>
              <a:t>th</a:t>
            </a:r>
            <a:r>
              <a:rPr lang="zh-CN" altLang="en-US" dirty="0"/>
              <a:t> </a:t>
            </a:r>
            <a:r>
              <a:rPr lang="en-US" altLang="zh-CN" dirty="0"/>
              <a:t>trial</a:t>
            </a:r>
            <a:endParaRPr lang="en-US" dirty="0"/>
          </a:p>
        </p:txBody>
      </p:sp>
      <p:sp>
        <p:nvSpPr>
          <p:cNvPr id="21" name="TextBox 20">
            <a:extLst>
              <a:ext uri="{FF2B5EF4-FFF2-40B4-BE49-F238E27FC236}">
                <a16:creationId xmlns:a16="http://schemas.microsoft.com/office/drawing/2014/main" id="{7CFF0BBE-ADAB-5FD9-20B6-CC3731BB5C24}"/>
              </a:ext>
            </a:extLst>
          </p:cNvPr>
          <p:cNvSpPr txBox="1"/>
          <p:nvPr/>
        </p:nvSpPr>
        <p:spPr>
          <a:xfrm>
            <a:off x="3622490" y="4447798"/>
            <a:ext cx="1028066" cy="369332"/>
          </a:xfrm>
          <a:prstGeom prst="rect">
            <a:avLst/>
          </a:prstGeom>
          <a:noFill/>
        </p:spPr>
        <p:txBody>
          <a:bodyPr wrap="square" rtlCol="0">
            <a:spAutoFit/>
          </a:bodyPr>
          <a:lstStyle/>
          <a:p>
            <a:r>
              <a:rPr lang="en-US" altLang="zh-CN" dirty="0"/>
              <a:t>20</a:t>
            </a:r>
            <a:r>
              <a:rPr lang="en-US" altLang="zh-CN" baseline="30000" dirty="0"/>
              <a:t>th</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818A918F-595E-83EC-2299-9C6C70DB740B}"/>
              </a:ext>
            </a:extLst>
          </p:cNvPr>
          <p:cNvSpPr txBox="1"/>
          <p:nvPr/>
        </p:nvSpPr>
        <p:spPr>
          <a:xfrm>
            <a:off x="1457294" y="9454"/>
            <a:ext cx="9555053" cy="954107"/>
          </a:xfrm>
          <a:prstGeom prst="rect">
            <a:avLst/>
          </a:prstGeom>
          <a:noFill/>
        </p:spPr>
        <p:txBody>
          <a:bodyPr wrap="none" rtlCol="0">
            <a:spAutoFit/>
          </a:bodyPr>
          <a:lstStyle/>
          <a:p>
            <a:pPr algn="ctr"/>
            <a:r>
              <a:rPr lang="en-US" sz="2800" dirty="0">
                <a:solidFill>
                  <a:schemeClr val="tx1"/>
                </a:solidFill>
              </a:rPr>
              <a:t>In a second set, the better </a:t>
            </a:r>
            <a:r>
              <a:rPr lang="en-US" altLang="zh-CN" sz="2800" dirty="0">
                <a:solidFill>
                  <a:schemeClr val="tx1"/>
                </a:solidFill>
              </a:rPr>
              <a:t>card</a:t>
            </a:r>
            <a:r>
              <a:rPr lang="en-US" sz="2800" dirty="0">
                <a:solidFill>
                  <a:schemeClr val="tx1"/>
                </a:solidFill>
              </a:rPr>
              <a:t> </a:t>
            </a:r>
            <a:r>
              <a:rPr lang="en-US" sz="2800" b="1" dirty="0">
                <a:solidFill>
                  <a:schemeClr val="tx1"/>
                </a:solidFill>
              </a:rPr>
              <a:t>switches</a:t>
            </a:r>
            <a:r>
              <a:rPr lang="en-US" sz="2800" dirty="0">
                <a:solidFill>
                  <a:schemeClr val="tx1"/>
                </a:solidFill>
              </a:rPr>
              <a:t>, but the stars they give </a:t>
            </a:r>
          </a:p>
          <a:p>
            <a:pPr algn="ctr"/>
            <a:r>
              <a:rPr lang="en-US" sz="2800" dirty="0">
                <a:solidFill>
                  <a:schemeClr val="tx1"/>
                </a:solidFill>
              </a:rPr>
              <a:t>are around the same.</a:t>
            </a:r>
          </a:p>
        </p:txBody>
      </p:sp>
      <p:sp>
        <p:nvSpPr>
          <p:cNvPr id="6" name="Rectangle 5">
            <a:extLst>
              <a:ext uri="{FF2B5EF4-FFF2-40B4-BE49-F238E27FC236}">
                <a16:creationId xmlns:a16="http://schemas.microsoft.com/office/drawing/2014/main" id="{DBAFC7C5-FABB-AD88-D517-DC743505C90B}"/>
              </a:ext>
            </a:extLst>
          </p:cNvPr>
          <p:cNvSpPr>
            <a:spLocks noChangeAspect="1"/>
          </p:cNvSpPr>
          <p:nvPr/>
        </p:nvSpPr>
        <p:spPr>
          <a:xfrm>
            <a:off x="6701286" y="2640691"/>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7" name="Picture 6" descr="A green background with yellow stars&#10;&#10;Description automatically generated">
            <a:extLst>
              <a:ext uri="{FF2B5EF4-FFF2-40B4-BE49-F238E27FC236}">
                <a16:creationId xmlns:a16="http://schemas.microsoft.com/office/drawing/2014/main" id="{B757AA22-1E98-FCC1-AB11-AFFEDF0D4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656" y="2727588"/>
            <a:ext cx="911962" cy="1097280"/>
          </a:xfrm>
          <a:prstGeom prst="rect">
            <a:avLst/>
          </a:prstGeom>
        </p:spPr>
      </p:pic>
      <p:pic>
        <p:nvPicPr>
          <p:cNvPr id="17" name="Picture 16" descr="A blue background with yellow stars&#10;&#10;Description automatically generated">
            <a:extLst>
              <a:ext uri="{FF2B5EF4-FFF2-40B4-BE49-F238E27FC236}">
                <a16:creationId xmlns:a16="http://schemas.microsoft.com/office/drawing/2014/main" id="{938FFE84-B514-AE3E-8A1A-D947DE8A67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260" y="2727588"/>
            <a:ext cx="915220" cy="1097280"/>
          </a:xfrm>
          <a:prstGeom prst="rect">
            <a:avLst/>
          </a:prstGeom>
        </p:spPr>
      </p:pic>
      <p:sp>
        <p:nvSpPr>
          <p:cNvPr id="18" name="Rectangle 17">
            <a:extLst>
              <a:ext uri="{FF2B5EF4-FFF2-40B4-BE49-F238E27FC236}">
                <a16:creationId xmlns:a16="http://schemas.microsoft.com/office/drawing/2014/main" id="{66A4C813-1ED7-C7F9-6E51-A414EC3B3938}"/>
              </a:ext>
            </a:extLst>
          </p:cNvPr>
          <p:cNvSpPr>
            <a:spLocks noChangeAspect="1"/>
          </p:cNvSpPr>
          <p:nvPr/>
        </p:nvSpPr>
        <p:spPr>
          <a:xfrm>
            <a:off x="4836565" y="40649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3" name="Picture 32" descr="A blue background with yellow stars&#10;&#10;Description automatically generated">
            <a:extLst>
              <a:ext uri="{FF2B5EF4-FFF2-40B4-BE49-F238E27FC236}">
                <a16:creationId xmlns:a16="http://schemas.microsoft.com/office/drawing/2014/main" id="{87E0C065-E4D7-E2E8-9B71-245A9F0C20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260" y="4158140"/>
            <a:ext cx="915220"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7C3FB103-B095-AA11-D92D-D53827AB21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3656" y="4151113"/>
            <a:ext cx="911962" cy="1097280"/>
          </a:xfrm>
          <a:prstGeom prst="rect">
            <a:avLst/>
          </a:prstGeom>
        </p:spPr>
      </p:pic>
      <p:sp>
        <p:nvSpPr>
          <p:cNvPr id="37" name="Rectangle 36">
            <a:extLst>
              <a:ext uri="{FF2B5EF4-FFF2-40B4-BE49-F238E27FC236}">
                <a16:creationId xmlns:a16="http://schemas.microsoft.com/office/drawing/2014/main" id="{78B03C01-E21B-7FDD-BA53-B73B09B9F2E3}"/>
              </a:ext>
            </a:extLst>
          </p:cNvPr>
          <p:cNvSpPr>
            <a:spLocks noChangeAspect="1"/>
          </p:cNvSpPr>
          <p:nvPr/>
        </p:nvSpPr>
        <p:spPr>
          <a:xfrm>
            <a:off x="4836565" y="551993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8" name="Picture 37" descr="A blue background with yellow stars&#10;&#10;Description automatically generated">
            <a:extLst>
              <a:ext uri="{FF2B5EF4-FFF2-40B4-BE49-F238E27FC236}">
                <a16:creationId xmlns:a16="http://schemas.microsoft.com/office/drawing/2014/main" id="{CCCCA5D5-012C-4F69-2C99-D07095243B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260" y="5613141"/>
            <a:ext cx="915220" cy="1097280"/>
          </a:xfrm>
          <a:prstGeom prst="rect">
            <a:avLst/>
          </a:prstGeom>
        </p:spPr>
      </p:pic>
      <p:pic>
        <p:nvPicPr>
          <p:cNvPr id="41" name="Picture 40" descr="A green background with yellow stars&#10;&#10;Description automatically generated">
            <a:extLst>
              <a:ext uri="{FF2B5EF4-FFF2-40B4-BE49-F238E27FC236}">
                <a16:creationId xmlns:a16="http://schemas.microsoft.com/office/drawing/2014/main" id="{7F230EE7-6BC4-C46B-C654-AC2580D6F3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3656" y="5606114"/>
            <a:ext cx="911962" cy="1097280"/>
          </a:xfrm>
          <a:prstGeom prst="rect">
            <a:avLst/>
          </a:prstGeom>
        </p:spPr>
      </p:pic>
      <p:sp>
        <p:nvSpPr>
          <p:cNvPr id="45" name="TextBox 44">
            <a:extLst>
              <a:ext uri="{FF2B5EF4-FFF2-40B4-BE49-F238E27FC236}">
                <a16:creationId xmlns:a16="http://schemas.microsoft.com/office/drawing/2014/main" id="{0EAF9635-7B41-E9DC-0100-D561C0C34B1A}"/>
              </a:ext>
            </a:extLst>
          </p:cNvPr>
          <p:cNvSpPr txBox="1"/>
          <p:nvPr/>
        </p:nvSpPr>
        <p:spPr>
          <a:xfrm>
            <a:off x="3622490" y="5859285"/>
            <a:ext cx="1028066" cy="369332"/>
          </a:xfrm>
          <a:prstGeom prst="rect">
            <a:avLst/>
          </a:prstGeom>
          <a:noFill/>
        </p:spPr>
        <p:txBody>
          <a:bodyPr wrap="square" rtlCol="0">
            <a:spAutoFit/>
          </a:bodyPr>
          <a:lstStyle/>
          <a:p>
            <a:r>
              <a:rPr lang="en-US" altLang="zh-CN" dirty="0"/>
              <a:t>30</a:t>
            </a:r>
            <a:r>
              <a:rPr lang="en-US" altLang="zh-CN" baseline="30000" dirty="0"/>
              <a:t>th</a:t>
            </a:r>
            <a:r>
              <a:rPr lang="zh-CN" altLang="en-US" dirty="0"/>
              <a:t> </a:t>
            </a:r>
            <a:r>
              <a:rPr lang="en-US" altLang="zh-CN" dirty="0"/>
              <a:t>trial</a:t>
            </a:r>
            <a:endParaRPr lang="en-US" dirty="0"/>
          </a:p>
        </p:txBody>
      </p:sp>
      <p:sp>
        <p:nvSpPr>
          <p:cNvPr id="46" name="Rectangle 45">
            <a:extLst>
              <a:ext uri="{FF2B5EF4-FFF2-40B4-BE49-F238E27FC236}">
                <a16:creationId xmlns:a16="http://schemas.microsoft.com/office/drawing/2014/main" id="{79402EE8-C4CF-A04C-3B61-532046670336}"/>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779811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DBF7"/>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7E69C095-6781-02BD-878E-98A8E374D4C3}"/>
              </a:ext>
            </a:extLst>
          </p:cNvPr>
          <p:cNvSpPr>
            <a:spLocks noChangeAspect="1"/>
          </p:cNvSpPr>
          <p:nvPr/>
        </p:nvSpPr>
        <p:spPr>
          <a:xfrm>
            <a:off x="6596294" y="556879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51" name="Picture 50" descr="A green background with yellow stars&#10;&#10;Description automatically generated">
            <a:extLst>
              <a:ext uri="{FF2B5EF4-FFF2-40B4-BE49-F238E27FC236}">
                <a16:creationId xmlns:a16="http://schemas.microsoft.com/office/drawing/2014/main" id="{4CE094E4-11BB-1A01-663D-37DC556D1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6065" y="5660232"/>
            <a:ext cx="911962" cy="1097280"/>
          </a:xfrm>
          <a:prstGeom prst="rect">
            <a:avLst/>
          </a:prstGeom>
        </p:spPr>
      </p:pic>
      <p:grpSp>
        <p:nvGrpSpPr>
          <p:cNvPr id="44" name="Group 43">
            <a:extLst>
              <a:ext uri="{FF2B5EF4-FFF2-40B4-BE49-F238E27FC236}">
                <a16:creationId xmlns:a16="http://schemas.microsoft.com/office/drawing/2014/main" id="{C98965FD-6EB3-24D0-FDB2-59E5615EE06E}"/>
              </a:ext>
            </a:extLst>
          </p:cNvPr>
          <p:cNvGrpSpPr/>
          <p:nvPr/>
        </p:nvGrpSpPr>
        <p:grpSpPr>
          <a:xfrm>
            <a:off x="4752155" y="1246837"/>
            <a:ext cx="2965331" cy="4185629"/>
            <a:chOff x="4587865" y="1760548"/>
            <a:chExt cx="2965331" cy="4185629"/>
          </a:xfrm>
        </p:grpSpPr>
        <p:sp>
          <p:nvSpPr>
            <p:cNvPr id="37" name="Rectangle 36">
              <a:extLst>
                <a:ext uri="{FF2B5EF4-FFF2-40B4-BE49-F238E27FC236}">
                  <a16:creationId xmlns:a16="http://schemas.microsoft.com/office/drawing/2014/main" id="{7B866C58-369B-A090-F3BE-6F11E6362D85}"/>
                </a:ext>
              </a:extLst>
            </p:cNvPr>
            <p:cNvSpPr>
              <a:spLocks noChangeAspect="1"/>
            </p:cNvSpPr>
            <p:nvPr/>
          </p:nvSpPr>
          <p:spPr>
            <a:xfrm>
              <a:off x="4587865" y="4666017"/>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99431EDA-E9AE-FF23-7634-B46DD23411C9}"/>
                </a:ext>
              </a:extLst>
            </p:cNvPr>
            <p:cNvSpPr>
              <a:spLocks noChangeAspect="1"/>
            </p:cNvSpPr>
            <p:nvPr/>
          </p:nvSpPr>
          <p:spPr>
            <a:xfrm>
              <a:off x="6450358" y="322883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056E2E09-89D9-14D9-38B8-0ED1772E06B7}"/>
                </a:ext>
              </a:extLst>
            </p:cNvPr>
            <p:cNvSpPr>
              <a:spLocks noChangeAspect="1"/>
            </p:cNvSpPr>
            <p:nvPr/>
          </p:nvSpPr>
          <p:spPr>
            <a:xfrm>
              <a:off x="645258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descr="A green background with yellow stars&#10;&#10;Description automatically generated">
              <a:extLst>
                <a:ext uri="{FF2B5EF4-FFF2-40B4-BE49-F238E27FC236}">
                  <a16:creationId xmlns:a16="http://schemas.microsoft.com/office/drawing/2014/main" id="{4FC963A5-B1C6-1EFD-C503-53CC4AE4F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956" y="1847445"/>
              <a:ext cx="911962" cy="1097280"/>
            </a:xfrm>
            <a:prstGeom prst="rect">
              <a:avLst/>
            </a:prstGeom>
          </p:spPr>
        </p:pic>
        <p:pic>
          <p:nvPicPr>
            <p:cNvPr id="4" name="Picture 3" descr="A blue background with yellow stars&#10;&#10;Description automatically generated">
              <a:extLst>
                <a:ext uri="{FF2B5EF4-FFF2-40B4-BE49-F238E27FC236}">
                  <a16:creationId xmlns:a16="http://schemas.microsoft.com/office/drawing/2014/main" id="{187BB7F1-EE00-6094-0BF5-A75094F27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560" y="1847445"/>
              <a:ext cx="915220" cy="1097280"/>
            </a:xfrm>
            <a:prstGeom prst="rect">
              <a:avLst/>
            </a:prstGeom>
          </p:spPr>
        </p:pic>
        <p:pic>
          <p:nvPicPr>
            <p:cNvPr id="28" name="Picture 27" descr="A screen shot of a green screen with white stars&#10;&#10;Description automatically generated">
              <a:extLst>
                <a:ext uri="{FF2B5EF4-FFF2-40B4-BE49-F238E27FC236}">
                  <a16:creationId xmlns:a16="http://schemas.microsoft.com/office/drawing/2014/main" id="{81026212-95EE-EEB9-8AB7-9EE4C55C29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230" y="4767480"/>
              <a:ext cx="911962" cy="1097280"/>
            </a:xfrm>
            <a:prstGeom prst="rect">
              <a:avLst/>
            </a:prstGeom>
          </p:spPr>
        </p:pic>
        <p:pic>
          <p:nvPicPr>
            <p:cNvPr id="29" name="Picture 28" descr="A blue background with yellow stars&#10;&#10;Description automatically generated">
              <a:extLst>
                <a:ext uri="{FF2B5EF4-FFF2-40B4-BE49-F238E27FC236}">
                  <a16:creationId xmlns:a16="http://schemas.microsoft.com/office/drawing/2014/main" id="{84D0A1C9-BAEA-18DA-5B26-7156EC55CE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0560" y="4767731"/>
              <a:ext cx="915220" cy="1097280"/>
            </a:xfrm>
            <a:prstGeom prst="rect">
              <a:avLst/>
            </a:prstGeom>
          </p:spPr>
        </p:pic>
        <p:pic>
          <p:nvPicPr>
            <p:cNvPr id="34" name="Picture 33" descr="A blue background with stars&#10;&#10;Description automatically generated">
              <a:extLst>
                <a:ext uri="{FF2B5EF4-FFF2-40B4-BE49-F238E27FC236}">
                  <a16:creationId xmlns:a16="http://schemas.microsoft.com/office/drawing/2014/main" id="{9A8683D2-38F7-7CF2-7C5B-ED03996275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0560" y="3302451"/>
              <a:ext cx="915220"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A58CFF3C-4693-D238-3BAF-0107ED65F4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1593" y="3332756"/>
              <a:ext cx="911962" cy="1097280"/>
            </a:xfrm>
            <a:prstGeom prst="rect">
              <a:avLst/>
            </a:prstGeom>
          </p:spPr>
        </p:pic>
      </p:grpSp>
      <p:sp>
        <p:nvSpPr>
          <p:cNvPr id="48" name="Rectangle 47">
            <a:extLst>
              <a:ext uri="{FF2B5EF4-FFF2-40B4-BE49-F238E27FC236}">
                <a16:creationId xmlns:a16="http://schemas.microsoft.com/office/drawing/2014/main" id="{890AAEBA-A8EC-6CB2-1886-B8E295BD02C4}"/>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
        <p:nvSpPr>
          <p:cNvPr id="49" name="TextBox 48">
            <a:extLst>
              <a:ext uri="{FF2B5EF4-FFF2-40B4-BE49-F238E27FC236}">
                <a16:creationId xmlns:a16="http://schemas.microsoft.com/office/drawing/2014/main" id="{7F2BBEAD-DC43-571D-1235-3EABAEDB198F}"/>
              </a:ext>
            </a:extLst>
          </p:cNvPr>
          <p:cNvSpPr txBox="1"/>
          <p:nvPr/>
        </p:nvSpPr>
        <p:spPr>
          <a:xfrm>
            <a:off x="2228564" y="9454"/>
            <a:ext cx="8012514" cy="954107"/>
          </a:xfrm>
          <a:prstGeom prst="rect">
            <a:avLst/>
          </a:prstGeom>
          <a:noFill/>
        </p:spPr>
        <p:txBody>
          <a:bodyPr wrap="none" rtlCol="0">
            <a:spAutoFit/>
          </a:bodyPr>
          <a:lstStyle/>
          <a:p>
            <a:pPr algn="ctr"/>
            <a:r>
              <a:rPr lang="en-US" sz="2800" dirty="0">
                <a:solidFill>
                  <a:schemeClr val="tx1"/>
                </a:solidFill>
              </a:rPr>
              <a:t>In a third set, the stars that each card gives vary a lot, </a:t>
            </a:r>
          </a:p>
          <a:p>
            <a:pPr algn="ctr"/>
            <a:r>
              <a:rPr lang="en-US" sz="2800" dirty="0">
                <a:solidFill>
                  <a:schemeClr val="tx1"/>
                </a:solidFill>
              </a:rPr>
              <a:t>so it’s more difficult to tell.</a:t>
            </a:r>
          </a:p>
        </p:txBody>
      </p:sp>
      <p:pic>
        <p:nvPicPr>
          <p:cNvPr id="50" name="Picture 49" descr="A blue background with stars&#10;&#10;Description automatically generated">
            <a:extLst>
              <a:ext uri="{FF2B5EF4-FFF2-40B4-BE49-F238E27FC236}">
                <a16:creationId xmlns:a16="http://schemas.microsoft.com/office/drawing/2014/main" id="{6099AC9F-D844-75FA-5F8D-0DB06FFBDF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44850" y="5660232"/>
            <a:ext cx="915220" cy="1097280"/>
          </a:xfrm>
          <a:prstGeom prst="rect">
            <a:avLst/>
          </a:prstGeom>
        </p:spPr>
      </p:pic>
      <p:sp>
        <p:nvSpPr>
          <p:cNvPr id="57" name="TextBox 56">
            <a:extLst>
              <a:ext uri="{FF2B5EF4-FFF2-40B4-BE49-F238E27FC236}">
                <a16:creationId xmlns:a16="http://schemas.microsoft.com/office/drawing/2014/main" id="{9297CE4F-EAAA-7994-5E65-E48FC145C718}"/>
              </a:ext>
            </a:extLst>
          </p:cNvPr>
          <p:cNvSpPr txBox="1"/>
          <p:nvPr/>
        </p:nvSpPr>
        <p:spPr>
          <a:xfrm>
            <a:off x="3622490" y="1653459"/>
            <a:ext cx="1028067"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58" name="TextBox 57">
            <a:extLst>
              <a:ext uri="{FF2B5EF4-FFF2-40B4-BE49-F238E27FC236}">
                <a16:creationId xmlns:a16="http://schemas.microsoft.com/office/drawing/2014/main" id="{7CFAF033-BE28-3FDE-EF43-B15DE911F9DC}"/>
              </a:ext>
            </a:extLst>
          </p:cNvPr>
          <p:cNvSpPr txBox="1"/>
          <p:nvPr/>
        </p:nvSpPr>
        <p:spPr>
          <a:xfrm>
            <a:off x="3622490" y="3064946"/>
            <a:ext cx="1100610" cy="369332"/>
          </a:xfrm>
          <a:prstGeom prst="rect">
            <a:avLst/>
          </a:prstGeom>
          <a:noFill/>
        </p:spPr>
        <p:txBody>
          <a:bodyPr wrap="square" rtlCol="0">
            <a:spAutoFit/>
          </a:bodyPr>
          <a:lstStyle/>
          <a:p>
            <a:r>
              <a:rPr lang="en-US" altLang="zh-CN" dirty="0"/>
              <a:t>10</a:t>
            </a:r>
            <a:r>
              <a:rPr lang="en-US" altLang="zh-CN" baseline="30000" dirty="0"/>
              <a:t>th</a:t>
            </a:r>
            <a:r>
              <a:rPr lang="zh-CN" altLang="en-US" dirty="0"/>
              <a:t> </a:t>
            </a:r>
            <a:r>
              <a:rPr lang="en-US" altLang="zh-CN" dirty="0"/>
              <a:t>trial</a:t>
            </a:r>
            <a:endParaRPr lang="en-US" dirty="0"/>
          </a:p>
        </p:txBody>
      </p:sp>
      <p:sp>
        <p:nvSpPr>
          <p:cNvPr id="59" name="TextBox 58">
            <a:extLst>
              <a:ext uri="{FF2B5EF4-FFF2-40B4-BE49-F238E27FC236}">
                <a16:creationId xmlns:a16="http://schemas.microsoft.com/office/drawing/2014/main" id="{2D42A2F3-5E47-2084-2E17-3C1BB99D913B}"/>
              </a:ext>
            </a:extLst>
          </p:cNvPr>
          <p:cNvSpPr txBox="1"/>
          <p:nvPr/>
        </p:nvSpPr>
        <p:spPr>
          <a:xfrm>
            <a:off x="3622490" y="4447798"/>
            <a:ext cx="1028066" cy="369332"/>
          </a:xfrm>
          <a:prstGeom prst="rect">
            <a:avLst/>
          </a:prstGeom>
          <a:noFill/>
        </p:spPr>
        <p:txBody>
          <a:bodyPr wrap="square" rtlCol="0">
            <a:spAutoFit/>
          </a:bodyPr>
          <a:lstStyle/>
          <a:p>
            <a:r>
              <a:rPr lang="en-US" altLang="zh-CN" dirty="0"/>
              <a:t>20</a:t>
            </a:r>
            <a:r>
              <a:rPr lang="en-US" altLang="zh-CN" baseline="30000" dirty="0"/>
              <a:t>th</a:t>
            </a:r>
            <a:r>
              <a:rPr lang="zh-CN" altLang="en-US" dirty="0"/>
              <a:t> </a:t>
            </a:r>
            <a:r>
              <a:rPr lang="en-US" altLang="zh-CN" dirty="0"/>
              <a:t>trial</a:t>
            </a:r>
            <a:endParaRPr lang="en-US" dirty="0"/>
          </a:p>
        </p:txBody>
      </p:sp>
      <p:sp>
        <p:nvSpPr>
          <p:cNvPr id="60" name="TextBox 59">
            <a:extLst>
              <a:ext uri="{FF2B5EF4-FFF2-40B4-BE49-F238E27FC236}">
                <a16:creationId xmlns:a16="http://schemas.microsoft.com/office/drawing/2014/main" id="{9028C0C1-F377-399E-9FC1-C03B0F5F9025}"/>
              </a:ext>
            </a:extLst>
          </p:cNvPr>
          <p:cNvSpPr txBox="1"/>
          <p:nvPr/>
        </p:nvSpPr>
        <p:spPr>
          <a:xfrm>
            <a:off x="3622490" y="5859285"/>
            <a:ext cx="1028066" cy="369332"/>
          </a:xfrm>
          <a:prstGeom prst="rect">
            <a:avLst/>
          </a:prstGeom>
          <a:noFill/>
        </p:spPr>
        <p:txBody>
          <a:bodyPr wrap="square" rtlCol="0">
            <a:spAutoFit/>
          </a:bodyPr>
          <a:lstStyle/>
          <a:p>
            <a:r>
              <a:rPr lang="en-US" altLang="zh-CN" dirty="0"/>
              <a:t>30</a:t>
            </a:r>
            <a:r>
              <a:rPr lang="en-US" altLang="zh-CN" baseline="30000" dirty="0"/>
              <a:t>th</a:t>
            </a:r>
            <a:r>
              <a:rPr lang="zh-CN" altLang="en-US" dirty="0"/>
              <a:t> </a:t>
            </a:r>
            <a:r>
              <a:rPr lang="en-US" altLang="zh-CN" dirty="0"/>
              <a:t>trial</a:t>
            </a:r>
            <a:endParaRPr lang="en-US" dirty="0"/>
          </a:p>
        </p:txBody>
      </p:sp>
    </p:spTree>
    <p:extLst>
      <p:ext uri="{BB962C8B-B14F-4D97-AF65-F5344CB8AC3E}">
        <p14:creationId xmlns:p14="http://schemas.microsoft.com/office/powerpoint/2010/main" val="471113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F332592-7625-817C-18B7-E3DD1E5FD82E}"/>
              </a:ext>
            </a:extLst>
          </p:cNvPr>
          <p:cNvSpPr/>
          <p:nvPr/>
        </p:nvSpPr>
        <p:spPr>
          <a:xfrm>
            <a:off x="6776816" y="373670"/>
            <a:ext cx="3822189"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6000" b="1" dirty="0">
                <a:ln w="22225">
                  <a:solidFill>
                    <a:srgbClr val="FF0000"/>
                  </a:solidFill>
                  <a:prstDash val="solid"/>
                </a:ln>
                <a:solidFill>
                  <a:srgbClr val="FF0000"/>
                </a:solidFill>
                <a:latin typeface="+mj-lt"/>
                <a:ea typeface="+mj-ea"/>
                <a:cs typeface="+mj-cs"/>
              </a:rPr>
              <a:t>Act Fast!</a:t>
            </a:r>
            <a:endParaRPr lang="en-US" sz="6000" b="1" dirty="0">
              <a:ln w="22225">
                <a:solidFill>
                  <a:srgbClr val="FF0000"/>
                </a:solidFill>
                <a:prstDash val="solid"/>
              </a:ln>
              <a:solidFill>
                <a:srgbClr val="FF0000"/>
              </a:solidFill>
              <a:latin typeface="+mj-lt"/>
              <a:ea typeface="+mj-ea"/>
              <a:cs typeface="+mj-cs"/>
            </a:endParaRPr>
          </a:p>
        </p:txBody>
      </p:sp>
      <p:pic>
        <p:nvPicPr>
          <p:cNvPr id="8" name="Picture 7" descr="A yellow triangle with a black exclamation mark&#10;&#10;Description automatically generated">
            <a:extLst>
              <a:ext uri="{FF2B5EF4-FFF2-40B4-BE49-F238E27FC236}">
                <a16:creationId xmlns:a16="http://schemas.microsoft.com/office/drawing/2014/main" id="{4C82F672-EBAB-40D6-549B-7B2DF918F212}"/>
              </a:ext>
            </a:extLst>
          </p:cNvPr>
          <p:cNvPicPr>
            <a:picLocks noChangeAspect="1"/>
          </p:cNvPicPr>
          <p:nvPr/>
        </p:nvPicPr>
        <p:blipFill rotWithShape="1">
          <a:blip r:embed="rId2">
            <a:extLst>
              <a:ext uri="{28A0092B-C50C-407E-A947-70E740481C1C}">
                <a14:useLocalDpi xmlns:a14="http://schemas.microsoft.com/office/drawing/2010/main" val="0"/>
              </a:ext>
            </a:extLst>
          </a:blip>
          <a:srcRect t="1130"/>
          <a:stretch/>
        </p:blipFill>
        <p:spPr>
          <a:xfrm>
            <a:off x="1" y="10"/>
            <a:ext cx="6936390" cy="6857990"/>
          </a:xfrm>
          <a:prstGeom prst="rect">
            <a:avLst/>
          </a:prstGeom>
        </p:spPr>
      </p:pic>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6776816" y="2400018"/>
            <a:ext cx="5136022" cy="37427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You must respond in </a:t>
            </a:r>
            <a:r>
              <a:rPr lang="en-US" b="1" dirty="0"/>
              <a:t>2 seconds</a:t>
            </a:r>
            <a:r>
              <a:rPr lang="en-US" dirty="0"/>
              <a:t>. </a:t>
            </a:r>
          </a:p>
          <a:p>
            <a:pPr marL="0" indent="0">
              <a:buNone/>
            </a:pPr>
            <a:endParaRPr lang="en-US" dirty="0"/>
          </a:p>
          <a:p>
            <a:pPr marL="0" indent="0">
              <a:buNone/>
            </a:pPr>
            <a:r>
              <a:rPr lang="en-US" b="0" i="0" u="none" strike="noStrike" dirty="0">
                <a:effectLst/>
                <a:latin typeface="-apple-system-font"/>
              </a:rPr>
              <a:t>Otherwise, you’ll time out, which takes away </a:t>
            </a:r>
            <a:r>
              <a:rPr lang="en-US" b="1" i="0" u="none" strike="noStrike" dirty="0">
                <a:effectLst/>
                <a:latin typeface="-apple-system-font"/>
              </a:rPr>
              <a:t>10 points</a:t>
            </a:r>
            <a:r>
              <a:rPr lang="en-US" b="0" i="0" u="none" strike="noStrike" dirty="0">
                <a:effectLst/>
                <a:latin typeface="-apple-system-font"/>
              </a:rPr>
              <a:t>!</a:t>
            </a:r>
            <a:endParaRPr lang="en-US" dirty="0"/>
          </a:p>
          <a:p>
            <a:pPr marL="0"/>
            <a:endParaRPr lang="en-US" dirty="0"/>
          </a:p>
        </p:txBody>
      </p:sp>
    </p:spTree>
    <p:extLst>
      <p:ext uri="{BB962C8B-B14F-4D97-AF65-F5344CB8AC3E}">
        <p14:creationId xmlns:p14="http://schemas.microsoft.com/office/powerpoint/2010/main" val="244305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6FDF83-D64C-2CD0-1347-A3760ADD7E5B}"/>
              </a:ext>
            </a:extLst>
          </p:cNvPr>
          <p:cNvSpPr txBox="1">
            <a:spLocks/>
          </p:cNvSpPr>
          <p:nvPr/>
        </p:nvSpPr>
        <p:spPr>
          <a:xfrm>
            <a:off x="838200" y="1818526"/>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dirty="0"/>
              <a:t>During</a:t>
            </a:r>
            <a:r>
              <a:rPr lang="zh-CN" altLang="en-US" dirty="0"/>
              <a:t> </a:t>
            </a:r>
            <a:r>
              <a:rPr lang="en-US" altLang="zh-CN" dirty="0"/>
              <a:t>the</a:t>
            </a:r>
            <a:r>
              <a:rPr lang="zh-CN" altLang="en-US" dirty="0"/>
              <a:t> </a:t>
            </a:r>
            <a:r>
              <a:rPr lang="en-US" altLang="zh-CN" dirty="0"/>
              <a:t>game,</a:t>
            </a:r>
            <a:r>
              <a:rPr lang="zh-CN" altLang="en-US" dirty="0"/>
              <a:t> </a:t>
            </a:r>
            <a:r>
              <a:rPr lang="en-US" altLang="zh-CN" dirty="0"/>
              <a:t>we’ll</a:t>
            </a:r>
            <a:r>
              <a:rPr lang="zh-CN" altLang="en-US" dirty="0"/>
              <a:t> </a:t>
            </a:r>
            <a:r>
              <a:rPr lang="en-US" altLang="zh-CN" dirty="0"/>
              <a:t>ask</a:t>
            </a:r>
            <a:r>
              <a:rPr lang="zh-CN" altLang="en-US" dirty="0"/>
              <a:t> </a:t>
            </a:r>
            <a:r>
              <a:rPr lang="en-US" altLang="zh-CN" dirty="0"/>
              <a:t>you</a:t>
            </a:r>
            <a:r>
              <a:rPr lang="zh-CN" altLang="en-US" dirty="0"/>
              <a:t> </a:t>
            </a:r>
            <a:r>
              <a:rPr lang="en-US" altLang="zh-CN" dirty="0"/>
              <a:t>some</a:t>
            </a:r>
            <a:r>
              <a:rPr lang="zh-CN" altLang="en-US" dirty="0"/>
              <a:t> </a:t>
            </a:r>
            <a:r>
              <a:rPr lang="en-US" altLang="zh-CN" dirty="0"/>
              <a:t>questions.</a:t>
            </a:r>
            <a:r>
              <a:rPr lang="zh-CN" altLang="en-US" dirty="0"/>
              <a:t> </a:t>
            </a:r>
            <a:endParaRPr lang="en-US" altLang="zh-CN" dirty="0"/>
          </a:p>
          <a:p>
            <a:pPr marL="0" indent="0" algn="ctr">
              <a:buFont typeface="Arial" panose="020B0604020202020204" pitchFamily="34" charset="0"/>
              <a:buNone/>
            </a:pPr>
            <a:r>
              <a:rPr lang="en-US" altLang="zh-CN" dirty="0"/>
              <a:t>You</a:t>
            </a:r>
            <a:r>
              <a:rPr lang="zh-CN" altLang="en-US" dirty="0"/>
              <a:t> </a:t>
            </a:r>
            <a:r>
              <a:rPr lang="en-US" altLang="zh-CN" dirty="0"/>
              <a:t>can</a:t>
            </a:r>
            <a:r>
              <a:rPr lang="zh-CN" altLang="en-US" dirty="0"/>
              <a:t> </a:t>
            </a:r>
            <a:r>
              <a:rPr lang="en-US" altLang="zh-CN" dirty="0"/>
              <a:t>click</a:t>
            </a:r>
            <a:r>
              <a:rPr lang="zh-CN" altLang="en-US" dirty="0"/>
              <a:t> </a:t>
            </a:r>
            <a:r>
              <a:rPr lang="en-US" altLang="zh-CN" dirty="0"/>
              <a:t>through</a:t>
            </a:r>
            <a:r>
              <a:rPr lang="zh-CN" altLang="en-US" dirty="0"/>
              <a:t> </a:t>
            </a:r>
            <a:r>
              <a:rPr lang="en-US" altLang="zh-CN" dirty="0"/>
              <a:t>the</a:t>
            </a:r>
            <a:r>
              <a:rPr lang="zh-CN" altLang="en-US" dirty="0"/>
              <a:t> </a:t>
            </a:r>
            <a:r>
              <a:rPr lang="en-US" altLang="zh-CN" dirty="0"/>
              <a:t>next</a:t>
            </a:r>
            <a:r>
              <a:rPr lang="zh-CN" altLang="en-US" dirty="0"/>
              <a:t> </a:t>
            </a:r>
            <a:r>
              <a:rPr lang="en-US" altLang="zh-CN" dirty="0"/>
              <a:t>4</a:t>
            </a:r>
            <a:r>
              <a:rPr lang="zh-CN" altLang="en-US" dirty="0"/>
              <a:t> </a:t>
            </a:r>
            <a:r>
              <a:rPr lang="en-US" altLang="zh-CN" dirty="0"/>
              <a:t>slides</a:t>
            </a:r>
            <a:r>
              <a:rPr lang="zh-CN" altLang="en-US" dirty="0"/>
              <a:t> </a:t>
            </a:r>
            <a:r>
              <a:rPr lang="en-US" altLang="zh-CN" dirty="0"/>
              <a:t>to</a:t>
            </a:r>
            <a:r>
              <a:rPr lang="zh-CN" altLang="en-US" dirty="0"/>
              <a:t> </a:t>
            </a:r>
            <a:r>
              <a:rPr lang="en-US" altLang="zh-CN" dirty="0"/>
              <a:t>take</a:t>
            </a:r>
            <a:r>
              <a:rPr lang="zh-CN" altLang="en-US" dirty="0"/>
              <a:t> </a:t>
            </a:r>
            <a:r>
              <a:rPr lang="en-US" altLang="zh-CN" dirty="0"/>
              <a:t>a</a:t>
            </a:r>
            <a:r>
              <a:rPr lang="zh-CN" altLang="en-US" dirty="0"/>
              <a:t> </a:t>
            </a:r>
            <a:r>
              <a:rPr lang="en-US" altLang="zh-CN" dirty="0"/>
              <a:t>look.</a:t>
            </a:r>
            <a:r>
              <a:rPr lang="zh-CN" altLang="en-US" dirty="0"/>
              <a:t> </a:t>
            </a:r>
            <a:endParaRPr lang="en-US" altLang="zh-CN" dirty="0"/>
          </a:p>
          <a:p>
            <a:pPr marL="0" indent="0" algn="ctr">
              <a:buFont typeface="Arial" panose="020B0604020202020204" pitchFamily="34" charset="0"/>
              <a:buNone/>
            </a:pPr>
            <a:endParaRPr lang="en-US" altLang="zh-CN" dirty="0"/>
          </a:p>
          <a:p>
            <a:pPr marL="0" indent="0" algn="ctr">
              <a:buFont typeface="Arial" panose="020B0604020202020204" pitchFamily="34" charset="0"/>
              <a:buNone/>
            </a:pPr>
            <a:r>
              <a:rPr lang="en-US" altLang="zh-CN" dirty="0"/>
              <a:t>Please</a:t>
            </a:r>
            <a:r>
              <a:rPr lang="zh-CN" altLang="en-US" dirty="0"/>
              <a:t> </a:t>
            </a:r>
            <a:r>
              <a:rPr lang="en-US" altLang="zh-CN" dirty="0"/>
              <a:t>answer</a:t>
            </a:r>
            <a:r>
              <a:rPr lang="zh-CN" altLang="en-US" dirty="0"/>
              <a:t> </a:t>
            </a:r>
            <a:r>
              <a:rPr lang="en-US" altLang="zh-CN" dirty="0"/>
              <a:t>these</a:t>
            </a:r>
            <a:r>
              <a:rPr lang="zh-CN" altLang="en-US" dirty="0"/>
              <a:t> </a:t>
            </a:r>
            <a:r>
              <a:rPr lang="en-US" altLang="zh-CN" dirty="0"/>
              <a:t>questions</a:t>
            </a:r>
            <a:r>
              <a:rPr lang="zh-CN" altLang="en-US" dirty="0"/>
              <a:t> </a:t>
            </a:r>
            <a:r>
              <a:rPr lang="en-US" altLang="zh-CN" dirty="0"/>
              <a:t>to</a:t>
            </a:r>
            <a:r>
              <a:rPr lang="zh-CN" altLang="en-US" dirty="0"/>
              <a:t> </a:t>
            </a:r>
            <a:r>
              <a:rPr lang="en-US" altLang="zh-CN" dirty="0"/>
              <a:t>your</a:t>
            </a:r>
            <a:r>
              <a:rPr lang="zh-CN" altLang="en-US" dirty="0"/>
              <a:t> </a:t>
            </a:r>
            <a:r>
              <a:rPr lang="en-US" altLang="zh-CN" dirty="0"/>
              <a:t>best</a:t>
            </a:r>
            <a:r>
              <a:rPr lang="zh-CN" altLang="en-US" dirty="0"/>
              <a:t> </a:t>
            </a:r>
            <a:r>
              <a:rPr lang="en-US" altLang="zh-CN" dirty="0"/>
              <a:t>knowledge.</a:t>
            </a:r>
            <a:r>
              <a:rPr lang="zh-CN" altLang="en-US" dirty="0"/>
              <a:t> </a:t>
            </a:r>
            <a:endParaRPr lang="en-US" altLang="zh-CN" dirty="0"/>
          </a:p>
          <a:p>
            <a:pPr marL="0" indent="0" algn="ctr">
              <a:buFont typeface="Arial" panose="020B0604020202020204" pitchFamily="34" charset="0"/>
              <a:buNone/>
            </a:pPr>
            <a:endParaRPr lang="en-US" altLang="zh-CN" dirty="0"/>
          </a:p>
          <a:p>
            <a:pPr marL="0" indent="0" algn="ctr">
              <a:buFont typeface="Arial" panose="020B0604020202020204" pitchFamily="34" charset="0"/>
              <a:buNone/>
            </a:pPr>
            <a:endParaRPr lang="en-US" dirty="0"/>
          </a:p>
        </p:txBody>
      </p:sp>
    </p:spTree>
    <p:extLst>
      <p:ext uri="{BB962C8B-B14F-4D97-AF65-F5344CB8AC3E}">
        <p14:creationId xmlns:p14="http://schemas.microsoft.com/office/powerpoint/2010/main" val="3329222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FBA12-A30A-BFD3-E710-327C12D79CC3}"/>
              </a:ext>
            </a:extLst>
          </p:cNvPr>
          <p:cNvSpPr txBox="1"/>
          <p:nvPr/>
        </p:nvSpPr>
        <p:spPr>
          <a:xfrm>
            <a:off x="4114800" y="1063600"/>
            <a:ext cx="5825067" cy="369332"/>
          </a:xfrm>
          <a:prstGeom prst="rect">
            <a:avLst/>
          </a:prstGeom>
          <a:noFill/>
        </p:spPr>
        <p:txBody>
          <a:bodyPr wrap="square" rtlCol="0">
            <a:spAutoFit/>
          </a:bodyPr>
          <a:lstStyle/>
          <a:p>
            <a:pPr algn="l"/>
            <a:r>
              <a:rPr lang="en-US" b="0" i="0" dirty="0">
                <a:solidFill>
                  <a:srgbClr val="000000"/>
                </a:solidFill>
                <a:effectLst/>
                <a:latin typeface="Open Sans" panose="020B0606030504020204" pitchFamily="34" charset="0"/>
              </a:rPr>
              <a:t>Which box earns you more points?</a:t>
            </a:r>
            <a:r>
              <a:rPr lang="en-US" b="0" i="0" dirty="0">
                <a:solidFill>
                  <a:srgbClr val="8B0000"/>
                </a:solidFill>
                <a:effectLst/>
                <a:latin typeface="Open Sans" panose="020B0606030504020204" pitchFamily="34" charset="0"/>
              </a:rPr>
              <a:t>*</a:t>
            </a:r>
            <a:endParaRPr lang="en-US" b="0" i="0" dirty="0">
              <a:solidFill>
                <a:srgbClr val="000000"/>
              </a:solidFill>
              <a:effectLst/>
              <a:latin typeface="Open Sans" panose="020B0606030504020204" pitchFamily="34" charset="0"/>
            </a:endParaRPr>
          </a:p>
        </p:txBody>
      </p:sp>
      <p:sp>
        <p:nvSpPr>
          <p:cNvPr id="3" name="Rectangle 2">
            <a:extLst>
              <a:ext uri="{FF2B5EF4-FFF2-40B4-BE49-F238E27FC236}">
                <a16:creationId xmlns:a16="http://schemas.microsoft.com/office/drawing/2014/main" id="{5C00EE3E-414F-2E8B-0DE8-680C6FBED9DF}"/>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4" name="Rectangle 3">
            <a:extLst>
              <a:ext uri="{FF2B5EF4-FFF2-40B4-BE49-F238E27FC236}">
                <a16:creationId xmlns:a16="http://schemas.microsoft.com/office/drawing/2014/main" id="{919255BD-FA1B-7E1C-594A-8C011C184F94}"/>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9F04DB6-1ABF-7DB3-F81B-8347DD7EE2F4}"/>
              </a:ext>
            </a:extLst>
          </p:cNvPr>
          <p:cNvSpPr txBox="1"/>
          <p:nvPr/>
        </p:nvSpPr>
        <p:spPr>
          <a:xfrm>
            <a:off x="3088727" y="5050935"/>
            <a:ext cx="795868" cy="370933"/>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Blue</a:t>
            </a:r>
            <a:endParaRPr lang="en-US" b="0" i="0" dirty="0">
              <a:solidFill>
                <a:srgbClr val="00000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E5B8569A-0664-05F0-76C7-C0AEF53A7611}"/>
              </a:ext>
            </a:extLst>
          </p:cNvPr>
          <p:cNvSpPr txBox="1"/>
          <p:nvPr/>
        </p:nvSpPr>
        <p:spPr>
          <a:xfrm>
            <a:off x="7967584" y="5055736"/>
            <a:ext cx="972060" cy="369332"/>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Green</a:t>
            </a:r>
            <a:endParaRPr lang="en-US" b="0" i="0" dirty="0">
              <a:solidFill>
                <a:srgbClr val="000000"/>
              </a:solidFill>
              <a:effectLst/>
              <a:latin typeface="Open Sans" panose="020B0606030504020204" pitchFamily="34" charset="0"/>
            </a:endParaRPr>
          </a:p>
        </p:txBody>
      </p:sp>
      <p:sp>
        <p:nvSpPr>
          <p:cNvPr id="7" name="Oval 6">
            <a:extLst>
              <a:ext uri="{FF2B5EF4-FFF2-40B4-BE49-F238E27FC236}">
                <a16:creationId xmlns:a16="http://schemas.microsoft.com/office/drawing/2014/main" id="{9C9F19DE-8DED-E29E-7ECF-D8C983AA19AF}"/>
              </a:ext>
            </a:extLst>
          </p:cNvPr>
          <p:cNvSpPr/>
          <p:nvPr/>
        </p:nvSpPr>
        <p:spPr>
          <a:xfrm>
            <a:off x="2912533" y="5134803"/>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857EC1A-B05F-DC2A-A232-0E1067D81A26}"/>
              </a:ext>
            </a:extLst>
          </p:cNvPr>
          <p:cNvSpPr/>
          <p:nvPr/>
        </p:nvSpPr>
        <p:spPr>
          <a:xfrm>
            <a:off x="7840131" y="5168672"/>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6754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dirty="0"/>
              <a:t>In this game you get to pick either the </a:t>
            </a:r>
            <a:r>
              <a:rPr lang="en-US" b="1" dirty="0">
                <a:solidFill>
                  <a:schemeClr val="accent1"/>
                </a:solidFill>
              </a:rPr>
              <a:t>blue</a:t>
            </a:r>
            <a:r>
              <a:rPr lang="en-US" dirty="0"/>
              <a:t> or the </a:t>
            </a:r>
            <a:r>
              <a:rPr lang="en-US" b="1" dirty="0">
                <a:solidFill>
                  <a:schemeClr val="accent6"/>
                </a:solidFill>
              </a:rPr>
              <a:t>green</a:t>
            </a:r>
            <a:r>
              <a:rPr lang="en-US" dirty="0"/>
              <a:t> card. </a:t>
            </a:r>
          </a:p>
          <a:p>
            <a:pPr algn="ct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3292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text&#10;&#10;Description automatically generated">
            <a:extLst>
              <a:ext uri="{FF2B5EF4-FFF2-40B4-BE49-F238E27FC236}">
                <a16:creationId xmlns:a16="http://schemas.microsoft.com/office/drawing/2014/main" id="{7BC4603A-8891-68F3-862A-4C8B8131D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989" y="2514600"/>
            <a:ext cx="7628021" cy="1828800"/>
          </a:xfrm>
          <a:prstGeom prst="rect">
            <a:avLst/>
          </a:prstGeom>
        </p:spPr>
      </p:pic>
    </p:spTree>
    <p:extLst>
      <p:ext uri="{BB962C8B-B14F-4D97-AF65-F5344CB8AC3E}">
        <p14:creationId xmlns:p14="http://schemas.microsoft.com/office/powerpoint/2010/main" val="2552531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FA429E7-7884-7DE8-C234-7C74C66FAD8F}"/>
              </a:ext>
            </a:extLst>
          </p:cNvPr>
          <p:cNvGrpSpPr/>
          <p:nvPr/>
        </p:nvGrpSpPr>
        <p:grpSpPr>
          <a:xfrm>
            <a:off x="4906713" y="3614462"/>
            <a:ext cx="2131906" cy="1362749"/>
            <a:chOff x="2400579" y="2698826"/>
            <a:chExt cx="2131906" cy="1362749"/>
          </a:xfrm>
        </p:grpSpPr>
        <p:sp>
          <p:nvSpPr>
            <p:cNvPr id="2" name="5-Point Star 1">
              <a:extLst>
                <a:ext uri="{FF2B5EF4-FFF2-40B4-BE49-F238E27FC236}">
                  <a16:creationId xmlns:a16="http://schemas.microsoft.com/office/drawing/2014/main" id="{75345827-6D34-CBBE-B223-94119CE0CD66}"/>
                </a:ext>
              </a:extLst>
            </p:cNvPr>
            <p:cNvSpPr>
              <a:spLocks noChangeAspect="1"/>
            </p:cNvSpPr>
            <p:nvPr/>
          </p:nvSpPr>
          <p:spPr>
            <a:xfrm>
              <a:off x="240057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5-Point Star 2">
              <a:extLst>
                <a:ext uri="{FF2B5EF4-FFF2-40B4-BE49-F238E27FC236}">
                  <a16:creationId xmlns:a16="http://schemas.microsoft.com/office/drawing/2014/main" id="{887AD09B-D446-5B85-5C8C-BD620D3A6BC5}"/>
                </a:ext>
              </a:extLst>
            </p:cNvPr>
            <p:cNvSpPr>
              <a:spLocks noChangeAspect="1"/>
            </p:cNvSpPr>
            <p:nvPr/>
          </p:nvSpPr>
          <p:spPr>
            <a:xfrm>
              <a:off x="283676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5-Point Star 3">
              <a:extLst>
                <a:ext uri="{FF2B5EF4-FFF2-40B4-BE49-F238E27FC236}">
                  <a16:creationId xmlns:a16="http://schemas.microsoft.com/office/drawing/2014/main" id="{BBFC82CD-34DA-6608-966C-DA1A96152758}"/>
                </a:ext>
              </a:extLst>
            </p:cNvPr>
            <p:cNvSpPr>
              <a:spLocks noChangeAspect="1"/>
            </p:cNvSpPr>
            <p:nvPr/>
          </p:nvSpPr>
          <p:spPr>
            <a:xfrm>
              <a:off x="327295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3DC683FB-290E-9E43-29AD-E0F50D194EE1}"/>
                </a:ext>
              </a:extLst>
            </p:cNvPr>
            <p:cNvSpPr>
              <a:spLocks noChangeAspect="1"/>
            </p:cNvSpPr>
            <p:nvPr/>
          </p:nvSpPr>
          <p:spPr>
            <a:xfrm>
              <a:off x="370914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29692FDA-ACE3-5DC5-9C76-8D462BAE1ACC}"/>
                </a:ext>
              </a:extLst>
            </p:cNvPr>
            <p:cNvSpPr>
              <a:spLocks noChangeAspect="1"/>
            </p:cNvSpPr>
            <p:nvPr/>
          </p:nvSpPr>
          <p:spPr>
            <a:xfrm>
              <a:off x="4145340"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55779AB5-75DA-015D-DF51-8B4F7E24FCA8}"/>
                </a:ext>
              </a:extLst>
            </p:cNvPr>
            <p:cNvSpPr>
              <a:spLocks noChangeAspect="1"/>
            </p:cNvSpPr>
            <p:nvPr/>
          </p:nvSpPr>
          <p:spPr>
            <a:xfrm>
              <a:off x="240057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AD745314-7889-4301-DB79-6BF6C88F5572}"/>
                </a:ext>
              </a:extLst>
            </p:cNvPr>
            <p:cNvSpPr>
              <a:spLocks noChangeAspect="1"/>
            </p:cNvSpPr>
            <p:nvPr/>
          </p:nvSpPr>
          <p:spPr>
            <a:xfrm>
              <a:off x="283676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6DAE9F90-EB63-26F0-CF4F-B97472B61620}"/>
                </a:ext>
              </a:extLst>
            </p:cNvPr>
            <p:cNvSpPr>
              <a:spLocks noChangeAspect="1"/>
            </p:cNvSpPr>
            <p:nvPr/>
          </p:nvSpPr>
          <p:spPr>
            <a:xfrm>
              <a:off x="327295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0" name="5-Point Star 9">
              <a:extLst>
                <a:ext uri="{FF2B5EF4-FFF2-40B4-BE49-F238E27FC236}">
                  <a16:creationId xmlns:a16="http://schemas.microsoft.com/office/drawing/2014/main" id="{C6BE1D1F-580E-BCD2-1631-2EB1A9D351D9}"/>
                </a:ext>
              </a:extLst>
            </p:cNvPr>
            <p:cNvSpPr>
              <a:spLocks noChangeAspect="1"/>
            </p:cNvSpPr>
            <p:nvPr/>
          </p:nvSpPr>
          <p:spPr>
            <a:xfrm>
              <a:off x="370914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1" name="5-Point Star 10">
              <a:extLst>
                <a:ext uri="{FF2B5EF4-FFF2-40B4-BE49-F238E27FC236}">
                  <a16:creationId xmlns:a16="http://schemas.microsoft.com/office/drawing/2014/main" id="{1801915D-5DA0-5A57-0F1E-DB0193595673}"/>
                </a:ext>
              </a:extLst>
            </p:cNvPr>
            <p:cNvSpPr>
              <a:spLocks noChangeAspect="1"/>
            </p:cNvSpPr>
            <p:nvPr/>
          </p:nvSpPr>
          <p:spPr>
            <a:xfrm>
              <a:off x="4145340"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174D4A3D-A5F6-7329-5613-FFFC91DF069D}"/>
                </a:ext>
              </a:extLst>
            </p:cNvPr>
            <p:cNvSpPr>
              <a:spLocks noChangeAspect="1"/>
            </p:cNvSpPr>
            <p:nvPr/>
          </p:nvSpPr>
          <p:spPr>
            <a:xfrm>
              <a:off x="240057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38051011-80DB-91B6-4BFD-04B64519E55F}"/>
                </a:ext>
              </a:extLst>
            </p:cNvPr>
            <p:cNvSpPr>
              <a:spLocks noChangeAspect="1"/>
            </p:cNvSpPr>
            <p:nvPr/>
          </p:nvSpPr>
          <p:spPr>
            <a:xfrm>
              <a:off x="283676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09D5BD49-A398-1837-0B37-3A61D0D9C061}"/>
                </a:ext>
              </a:extLst>
            </p:cNvPr>
            <p:cNvSpPr>
              <a:spLocks noChangeAspect="1"/>
            </p:cNvSpPr>
            <p:nvPr/>
          </p:nvSpPr>
          <p:spPr>
            <a:xfrm>
              <a:off x="327295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68C8199D-5B26-A7E6-10F0-8C6739267B17}"/>
                </a:ext>
              </a:extLst>
            </p:cNvPr>
            <p:cNvSpPr>
              <a:spLocks noChangeAspect="1"/>
            </p:cNvSpPr>
            <p:nvPr/>
          </p:nvSpPr>
          <p:spPr>
            <a:xfrm>
              <a:off x="370914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0EAE02CE-9A8D-D4C3-3F36-E6732A9C7E10}"/>
                </a:ext>
              </a:extLst>
            </p:cNvPr>
            <p:cNvSpPr>
              <a:spLocks noChangeAspect="1"/>
            </p:cNvSpPr>
            <p:nvPr/>
          </p:nvSpPr>
          <p:spPr>
            <a:xfrm>
              <a:off x="4145340"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F6FD420B-A773-E1B8-2AED-3F6D93C107CA}"/>
              </a:ext>
            </a:extLst>
          </p:cNvPr>
          <p:cNvSpPr txBox="1"/>
          <p:nvPr/>
        </p:nvSpPr>
        <p:spPr>
          <a:xfrm>
            <a:off x="3183466" y="1947371"/>
            <a:ext cx="5825067" cy="646331"/>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Based on what you see, how many stars will you get from the box that earns you more point?</a:t>
            </a:r>
          </a:p>
        </p:txBody>
      </p:sp>
      <p:sp>
        <p:nvSpPr>
          <p:cNvPr id="19" name="TextBox 18">
            <a:extLst>
              <a:ext uri="{FF2B5EF4-FFF2-40B4-BE49-F238E27FC236}">
                <a16:creationId xmlns:a16="http://schemas.microsoft.com/office/drawing/2014/main" id="{772D6E21-E484-71BA-F124-4DC71C917638}"/>
              </a:ext>
            </a:extLst>
          </p:cNvPr>
          <p:cNvSpPr txBox="1"/>
          <p:nvPr/>
        </p:nvSpPr>
        <p:spPr>
          <a:xfrm>
            <a:off x="3060131" y="2896356"/>
            <a:ext cx="5825067" cy="369332"/>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Click the stars below to tell us your best guess</a:t>
            </a:r>
          </a:p>
        </p:txBody>
      </p:sp>
    </p:spTree>
    <p:extLst>
      <p:ext uri="{BB962C8B-B14F-4D97-AF65-F5344CB8AC3E}">
        <p14:creationId xmlns:p14="http://schemas.microsoft.com/office/powerpoint/2010/main" val="1234796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A0FD851-E488-8D98-A6C5-E11B0CFEF667}"/>
              </a:ext>
            </a:extLst>
          </p:cNvPr>
          <p:cNvGrpSpPr/>
          <p:nvPr/>
        </p:nvGrpSpPr>
        <p:grpSpPr>
          <a:xfrm>
            <a:off x="2749188" y="2286000"/>
            <a:ext cx="6957391" cy="2286000"/>
            <a:chOff x="2728639" y="3883631"/>
            <a:chExt cx="6957391" cy="2286000"/>
          </a:xfrm>
        </p:grpSpPr>
        <p:pic>
          <p:nvPicPr>
            <p:cNvPr id="4" name="Picture 3" descr="A screenshot of a computer&#10;&#10;Description automatically generated">
              <a:extLst>
                <a:ext uri="{FF2B5EF4-FFF2-40B4-BE49-F238E27FC236}">
                  <a16:creationId xmlns:a16="http://schemas.microsoft.com/office/drawing/2014/main" id="{116FFF82-0DE2-3648-FF00-EC8FC451E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639" y="3883631"/>
              <a:ext cx="6957391" cy="2286000"/>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FEC9A8B8-36D8-5443-0564-A2CB7021B573}"/>
                </a:ext>
              </a:extLst>
            </p:cNvPr>
            <p:cNvPicPr>
              <a:picLocks noChangeAspect="1"/>
            </p:cNvPicPr>
            <p:nvPr/>
          </p:nvPicPr>
          <p:blipFill rotWithShape="1">
            <a:blip r:embed="rId2">
              <a:extLst>
                <a:ext uri="{28A0092B-C50C-407E-A947-70E740481C1C}">
                  <a14:useLocalDpi xmlns:a14="http://schemas.microsoft.com/office/drawing/2010/main" val="0"/>
                </a:ext>
              </a:extLst>
            </a:blip>
            <a:srcRect l="34174" t="58557" r="62282" b="21555"/>
            <a:stretch/>
          </p:blipFill>
          <p:spPr>
            <a:xfrm>
              <a:off x="5024063" y="4778767"/>
              <a:ext cx="246580" cy="454631"/>
            </a:xfrm>
            <a:prstGeom prst="rect">
              <a:avLst/>
            </a:prstGeom>
          </p:spPr>
        </p:pic>
      </p:grpSp>
    </p:spTree>
    <p:extLst>
      <p:ext uri="{BB962C8B-B14F-4D97-AF65-F5344CB8AC3E}">
        <p14:creationId xmlns:p14="http://schemas.microsoft.com/office/powerpoint/2010/main" val="1061748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p:txBody>
          <a:bodyPr/>
          <a:lstStyle/>
          <a:p>
            <a:r>
              <a:rPr lang="en-US" b="1" i="1" u="sng" dirty="0"/>
              <a:t>To win the game:</a:t>
            </a:r>
            <a:br>
              <a:rPr lang="en-US" dirty="0"/>
            </a:br>
            <a:endParaRPr lang="en-US" dirty="0"/>
          </a:p>
        </p:txBody>
      </p:sp>
      <p:sp>
        <p:nvSpPr>
          <p:cNvPr id="3" name="Content Placeholder 2">
            <a:extLst>
              <a:ext uri="{FF2B5EF4-FFF2-40B4-BE49-F238E27FC236}">
                <a16:creationId xmlns:a16="http://schemas.microsoft.com/office/drawing/2014/main" id="{10BCF48E-C6AE-43EA-965D-6F622F354B8D}"/>
              </a:ext>
            </a:extLst>
          </p:cNvPr>
          <p:cNvSpPr>
            <a:spLocks noGrp="1"/>
          </p:cNvSpPr>
          <p:nvPr>
            <p:ph idx="1"/>
          </p:nvPr>
        </p:nvSpPr>
        <p:spPr/>
        <p:txBody>
          <a:bodyPr>
            <a:normAutofit/>
          </a:bodyPr>
          <a:lstStyle/>
          <a:p>
            <a:r>
              <a:rPr lang="en-US" b="1" dirty="0">
                <a:solidFill>
                  <a:srgbClr val="FF0000"/>
                </a:solidFill>
              </a:rPr>
              <a:t>Choose color.</a:t>
            </a:r>
            <a:r>
              <a:rPr lang="en-US" dirty="0">
                <a:solidFill>
                  <a:srgbClr val="FF0000"/>
                </a:solidFill>
              </a:rPr>
              <a:t> </a:t>
            </a:r>
            <a:r>
              <a:rPr lang="en-US" dirty="0"/>
              <a:t>Figure out which color usually give</a:t>
            </a:r>
            <a:r>
              <a:rPr lang="en-US" altLang="zh-CN" dirty="0"/>
              <a:t>s</a:t>
            </a:r>
            <a:r>
              <a:rPr lang="zh-CN" altLang="en-US" dirty="0"/>
              <a:t> </a:t>
            </a:r>
            <a:r>
              <a:rPr lang="en-US" altLang="zh-CN" dirty="0"/>
              <a:t>more</a:t>
            </a:r>
            <a:r>
              <a:rPr lang="zh-CN" altLang="en-US" dirty="0"/>
              <a:t> </a:t>
            </a:r>
            <a:r>
              <a:rPr lang="en-US" altLang="zh-CN" dirty="0"/>
              <a:t>stars in each set of cards</a:t>
            </a:r>
            <a:r>
              <a:rPr lang="en-US" dirty="0"/>
              <a:t>. </a:t>
            </a:r>
            <a:r>
              <a:rPr lang="en-US" altLang="zh-CN" dirty="0"/>
              <a:t>Sometimes</a:t>
            </a:r>
            <a:r>
              <a:rPr lang="zh-CN" altLang="en-US" dirty="0"/>
              <a:t> </a:t>
            </a:r>
            <a:r>
              <a:rPr lang="en-US" altLang="zh-CN" dirty="0"/>
              <a:t>the</a:t>
            </a:r>
            <a:r>
              <a:rPr lang="zh-CN" altLang="en-US" dirty="0"/>
              <a:t> </a:t>
            </a:r>
            <a:r>
              <a:rPr lang="en-US" altLang="zh-CN" dirty="0"/>
              <a:t>game</a:t>
            </a:r>
            <a:r>
              <a:rPr lang="zh-CN" altLang="en-US" dirty="0"/>
              <a:t> </a:t>
            </a:r>
            <a:r>
              <a:rPr lang="en-US" altLang="zh-CN" dirty="0"/>
              <a:t>could</a:t>
            </a:r>
            <a:r>
              <a:rPr lang="zh-CN" altLang="en-US" dirty="0"/>
              <a:t> </a:t>
            </a:r>
            <a:r>
              <a:rPr lang="en-US" altLang="zh-CN" dirty="0"/>
              <a:t>be</a:t>
            </a:r>
            <a:r>
              <a:rPr lang="zh-CN" altLang="en-US" dirty="0"/>
              <a:t> </a:t>
            </a:r>
            <a:r>
              <a:rPr lang="en-US" altLang="zh-CN" dirty="0"/>
              <a:t>very</a:t>
            </a:r>
            <a:r>
              <a:rPr lang="zh-CN" altLang="en-US" dirty="0"/>
              <a:t> </a:t>
            </a:r>
            <a:r>
              <a:rPr lang="en-US" altLang="zh-CN" dirty="0"/>
              <a:t>difficult</a:t>
            </a:r>
            <a:r>
              <a:rPr lang="zh-CN" altLang="en-US" dirty="0"/>
              <a:t> </a:t>
            </a:r>
            <a:r>
              <a:rPr lang="en-US" altLang="zh-CN" dirty="0"/>
              <a:t>as</a:t>
            </a:r>
            <a:r>
              <a:rPr lang="zh-CN" altLang="en-US" dirty="0"/>
              <a:t> </a:t>
            </a:r>
            <a:r>
              <a:rPr lang="en-US" altLang="zh-CN" dirty="0"/>
              <a:t>the</a:t>
            </a:r>
            <a:r>
              <a:rPr lang="zh-CN" altLang="en-US" dirty="0"/>
              <a:t> </a:t>
            </a:r>
            <a:r>
              <a:rPr lang="en-US" altLang="zh-CN" dirty="0"/>
              <a:t>stars</a:t>
            </a:r>
            <a:r>
              <a:rPr lang="zh-CN" altLang="en-US" dirty="0"/>
              <a:t> </a:t>
            </a:r>
            <a:r>
              <a:rPr lang="en-US" altLang="zh-CN" dirty="0"/>
              <a:t>vary</a:t>
            </a:r>
            <a:r>
              <a:rPr lang="zh-CN" altLang="en-US" dirty="0"/>
              <a:t> </a:t>
            </a:r>
            <a:r>
              <a:rPr lang="en-US" altLang="zh-CN" dirty="0"/>
              <a:t>a</a:t>
            </a:r>
            <a:r>
              <a:rPr lang="zh-CN" altLang="en-US" dirty="0"/>
              <a:t> </a:t>
            </a:r>
            <a:r>
              <a:rPr lang="en-US" altLang="zh-CN" dirty="0"/>
              <a:t>lot.</a:t>
            </a:r>
            <a:endParaRPr lang="en-US" dirty="0"/>
          </a:p>
          <a:p>
            <a:endParaRPr lang="en-US" dirty="0"/>
          </a:p>
          <a:p>
            <a:r>
              <a:rPr lang="en-US" b="1" dirty="0">
                <a:solidFill>
                  <a:srgbClr val="FF0000"/>
                </a:solidFill>
              </a:rPr>
              <a:t>Color could change.</a:t>
            </a:r>
            <a:r>
              <a:rPr lang="en-US" dirty="0">
                <a:solidFill>
                  <a:srgbClr val="FF0000"/>
                </a:solidFill>
              </a:rPr>
              <a:t> </a:t>
            </a:r>
            <a:r>
              <a:rPr lang="en-US" dirty="0"/>
              <a:t>Sometimes </a:t>
            </a:r>
            <a:r>
              <a:rPr lang="en-US" b="1" dirty="0">
                <a:solidFill>
                  <a:schemeClr val="accent1"/>
                </a:solidFill>
              </a:rPr>
              <a:t>Blue</a:t>
            </a:r>
            <a:r>
              <a:rPr lang="en-US" dirty="0"/>
              <a:t> wins, sometimes </a:t>
            </a:r>
            <a:r>
              <a:rPr lang="en-US" b="1" dirty="0">
                <a:solidFill>
                  <a:schemeClr val="accent6"/>
                </a:solidFill>
              </a:rPr>
              <a:t>Green</a:t>
            </a:r>
            <a:r>
              <a:rPr lang="en-US" dirty="0"/>
              <a:t> wins; please pay attention.</a:t>
            </a:r>
          </a:p>
          <a:p>
            <a:endParaRPr lang="en-US" dirty="0"/>
          </a:p>
          <a:p>
            <a:r>
              <a:rPr lang="en-US" b="1" dirty="0">
                <a:solidFill>
                  <a:srgbClr val="FF0000"/>
                </a:solidFill>
              </a:rPr>
              <a:t>Act fast</a:t>
            </a:r>
            <a:r>
              <a:rPr lang="en-US" dirty="0">
                <a:solidFill>
                  <a:srgbClr val="FF0000"/>
                </a:solidFill>
              </a:rPr>
              <a:t>. </a:t>
            </a:r>
            <a:r>
              <a:rPr lang="en-US" dirty="0"/>
              <a:t>If you timeout, </a:t>
            </a:r>
            <a:r>
              <a:rPr lang="en-US" b="1" dirty="0"/>
              <a:t>10 points </a:t>
            </a:r>
            <a:r>
              <a:rPr lang="en-US" dirty="0"/>
              <a:t>will be taken away from your earnings.</a:t>
            </a:r>
          </a:p>
        </p:txBody>
      </p:sp>
    </p:spTree>
    <p:extLst>
      <p:ext uri="{BB962C8B-B14F-4D97-AF65-F5344CB8AC3E}">
        <p14:creationId xmlns:p14="http://schemas.microsoft.com/office/powerpoint/2010/main" val="1905938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pic>
        <p:nvPicPr>
          <p:cNvPr id="331" name="Google Shape;331;p9" descr="Free Arrow Key Cliparts, Download Free Clip Art, Free Clip Art on Clipart  Library"/>
          <p:cNvPicPr preferRelativeResize="0"/>
          <p:nvPr/>
        </p:nvPicPr>
        <p:blipFill rotWithShape="1">
          <a:blip r:embed="rId3">
            <a:alphaModFix/>
          </a:blip>
          <a:srcRect/>
          <a:stretch/>
        </p:blipFill>
        <p:spPr>
          <a:xfrm>
            <a:off x="4424300" y="791105"/>
            <a:ext cx="3343400" cy="2286000"/>
          </a:xfrm>
          <a:prstGeom prst="rect">
            <a:avLst/>
          </a:prstGeom>
          <a:noFill/>
          <a:ln>
            <a:noFill/>
          </a:ln>
        </p:spPr>
      </p:pic>
      <p:sp>
        <p:nvSpPr>
          <p:cNvPr id="332" name="Google Shape;332;p9"/>
          <p:cNvSpPr txBox="1"/>
          <p:nvPr/>
        </p:nvSpPr>
        <p:spPr>
          <a:xfrm>
            <a:off x="1066629" y="2218836"/>
            <a:ext cx="4294253"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3200" b="1" i="0" u="none" strike="noStrike" cap="none">
                <a:solidFill>
                  <a:schemeClr val="dk1"/>
                </a:solidFill>
                <a:latin typeface="Comic Sans MS"/>
                <a:ea typeface="Comic Sans MS"/>
                <a:cs typeface="Comic Sans MS"/>
                <a:sym typeface="Comic Sans MS"/>
              </a:rPr>
              <a:t>Left</a:t>
            </a:r>
            <a:r>
              <a:rPr lang="en-US" sz="3200" b="0" i="0" u="none" strike="noStrike" cap="none">
                <a:solidFill>
                  <a:schemeClr val="dk1"/>
                </a:solidFill>
                <a:latin typeface="Comic Sans MS"/>
                <a:ea typeface="Comic Sans MS"/>
                <a:cs typeface="Comic Sans MS"/>
                <a:sym typeface="Comic Sans MS"/>
              </a:rPr>
              <a:t> index finger </a:t>
            </a:r>
            <a:endParaRPr sz="3200" b="0" i="0" u="none" strike="noStrike" cap="none">
              <a:solidFill>
                <a:schemeClr val="dk1"/>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4000"/>
              <a:buFont typeface="Arial"/>
              <a:buNone/>
            </a:pPr>
            <a:r>
              <a:rPr lang="en-US" sz="3200" b="0" i="0" u="none" strike="noStrike" cap="none">
                <a:solidFill>
                  <a:schemeClr val="dk1"/>
                </a:solidFill>
                <a:latin typeface="Comic Sans MS"/>
                <a:ea typeface="Comic Sans MS"/>
                <a:cs typeface="Comic Sans MS"/>
                <a:sym typeface="Comic Sans MS"/>
              </a:rPr>
              <a:t>on </a:t>
            </a:r>
            <a:r>
              <a:rPr lang="en-US" sz="3200" b="1" i="0" u="none" strike="noStrike" cap="none">
                <a:solidFill>
                  <a:schemeClr val="dk1"/>
                </a:solidFill>
                <a:latin typeface="Comic Sans MS"/>
                <a:ea typeface="Comic Sans MS"/>
                <a:cs typeface="Comic Sans MS"/>
                <a:sym typeface="Comic Sans MS"/>
              </a:rPr>
              <a:t>left</a:t>
            </a:r>
            <a:r>
              <a:rPr lang="en-US" sz="3200" b="0" i="0" u="none" strike="noStrike" cap="none">
                <a:solidFill>
                  <a:schemeClr val="dk1"/>
                </a:solidFill>
                <a:latin typeface="Comic Sans MS"/>
                <a:ea typeface="Comic Sans MS"/>
                <a:cs typeface="Comic Sans MS"/>
                <a:sym typeface="Comic Sans MS"/>
              </a:rPr>
              <a:t> arrow key</a:t>
            </a:r>
            <a:endParaRPr sz="3200" b="0" i="0" u="none" strike="noStrike" cap="none">
              <a:solidFill>
                <a:schemeClr val="dk1"/>
              </a:solidFill>
              <a:latin typeface="Comic Sans MS"/>
              <a:ea typeface="Comic Sans MS"/>
              <a:cs typeface="Comic Sans MS"/>
              <a:sym typeface="Comic Sans MS"/>
            </a:endParaRPr>
          </a:p>
        </p:txBody>
      </p:sp>
      <p:sp>
        <p:nvSpPr>
          <p:cNvPr id="333" name="Google Shape;333;p9"/>
          <p:cNvSpPr txBox="1"/>
          <p:nvPr/>
        </p:nvSpPr>
        <p:spPr>
          <a:xfrm>
            <a:off x="7897747" y="2218836"/>
            <a:ext cx="4294253"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3200" b="1" i="0" u="none" strike="noStrike" cap="none">
                <a:solidFill>
                  <a:schemeClr val="dk1"/>
                </a:solidFill>
                <a:latin typeface="Comic Sans MS"/>
                <a:ea typeface="Comic Sans MS"/>
                <a:cs typeface="Comic Sans MS"/>
                <a:sym typeface="Comic Sans MS"/>
              </a:rPr>
              <a:t>Right</a:t>
            </a:r>
            <a:r>
              <a:rPr lang="en-US" sz="3200" b="0" i="0" u="none" strike="noStrike" cap="none">
                <a:solidFill>
                  <a:schemeClr val="dk1"/>
                </a:solidFill>
                <a:latin typeface="Comic Sans MS"/>
                <a:ea typeface="Comic Sans MS"/>
                <a:cs typeface="Comic Sans MS"/>
                <a:sym typeface="Comic Sans MS"/>
              </a:rPr>
              <a:t> index finger </a:t>
            </a:r>
            <a:endParaRPr sz="3200" b="0" i="0" u="none" strike="noStrike" cap="none">
              <a:solidFill>
                <a:schemeClr val="dk1"/>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4000"/>
              <a:buFont typeface="Arial"/>
              <a:buNone/>
            </a:pPr>
            <a:r>
              <a:rPr lang="en-US" sz="3200" b="0" i="0" u="none" strike="noStrike" cap="none">
                <a:solidFill>
                  <a:schemeClr val="dk1"/>
                </a:solidFill>
                <a:latin typeface="Comic Sans MS"/>
                <a:ea typeface="Comic Sans MS"/>
                <a:cs typeface="Comic Sans MS"/>
                <a:sym typeface="Comic Sans MS"/>
              </a:rPr>
              <a:t>on </a:t>
            </a:r>
            <a:r>
              <a:rPr lang="en-US" sz="3200" b="1" i="0" u="none" strike="noStrike" cap="none">
                <a:solidFill>
                  <a:schemeClr val="dk1"/>
                </a:solidFill>
                <a:latin typeface="Comic Sans MS"/>
                <a:ea typeface="Comic Sans MS"/>
                <a:cs typeface="Comic Sans MS"/>
                <a:sym typeface="Comic Sans MS"/>
              </a:rPr>
              <a:t>right </a:t>
            </a:r>
            <a:r>
              <a:rPr lang="en-US" sz="3200" b="0" i="0" u="none" strike="noStrike" cap="none">
                <a:solidFill>
                  <a:schemeClr val="dk1"/>
                </a:solidFill>
                <a:latin typeface="Comic Sans MS"/>
                <a:ea typeface="Comic Sans MS"/>
                <a:cs typeface="Comic Sans MS"/>
                <a:sym typeface="Comic Sans MS"/>
              </a:rPr>
              <a:t>arrow key</a:t>
            </a:r>
            <a:endParaRPr sz="3200" b="0" i="0" u="none" strike="noStrike" cap="none">
              <a:solidFill>
                <a:schemeClr val="dk1"/>
              </a:solidFill>
              <a:latin typeface="Comic Sans MS"/>
              <a:ea typeface="Comic Sans MS"/>
              <a:cs typeface="Comic Sans MS"/>
              <a:sym typeface="Comic Sans MS"/>
            </a:endParaRPr>
          </a:p>
        </p:txBody>
      </p:sp>
      <p:pic>
        <p:nvPicPr>
          <p:cNvPr id="336" name="Google Shape;336;p9" descr="Icon&#10;&#10;Description automatically generated"/>
          <p:cNvPicPr preferRelativeResize="0"/>
          <p:nvPr/>
        </p:nvPicPr>
        <p:blipFill rotWithShape="1">
          <a:blip r:embed="rId4">
            <a:alphaModFix/>
          </a:blip>
          <a:srcRect/>
          <a:stretch/>
        </p:blipFill>
        <p:spPr>
          <a:xfrm>
            <a:off x="2199699" y="2677445"/>
            <a:ext cx="4572000" cy="3657600"/>
          </a:xfrm>
          <a:prstGeom prst="rect">
            <a:avLst/>
          </a:prstGeom>
          <a:noFill/>
          <a:ln>
            <a:noFill/>
          </a:ln>
        </p:spPr>
      </p:pic>
      <p:pic>
        <p:nvPicPr>
          <p:cNvPr id="337" name="Google Shape;337;p9" descr="Icon&#10;&#10;Description automatically generated"/>
          <p:cNvPicPr preferRelativeResize="0"/>
          <p:nvPr/>
        </p:nvPicPr>
        <p:blipFill rotWithShape="1">
          <a:blip r:embed="rId5">
            <a:alphaModFix/>
          </a:blip>
          <a:srcRect/>
          <a:stretch/>
        </p:blipFill>
        <p:spPr>
          <a:xfrm>
            <a:off x="5579311" y="2677445"/>
            <a:ext cx="4572000" cy="3657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EF4C584-F4E5-DF4F-1B8F-4E113255766B}"/>
              </a:ext>
            </a:extLst>
          </p:cNvPr>
          <p:cNvSpPr txBox="1">
            <a:spLocks/>
          </p:cNvSpPr>
          <p:nvPr/>
        </p:nvSpPr>
        <p:spPr>
          <a:xfrm>
            <a:off x="0" y="1736216"/>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3600" dirty="0"/>
              <a:t>Are</a:t>
            </a:r>
            <a:r>
              <a:rPr lang="zh-CN" altLang="en-US" sz="3600" dirty="0"/>
              <a:t> </a:t>
            </a:r>
            <a:r>
              <a:rPr lang="en-US" altLang="zh-CN" sz="3600" dirty="0"/>
              <a:t>you</a:t>
            </a:r>
            <a:r>
              <a:rPr lang="zh-CN" altLang="en-US" sz="3600" dirty="0"/>
              <a:t> </a:t>
            </a:r>
            <a:r>
              <a:rPr lang="en-US" altLang="zh-CN" sz="3600" dirty="0"/>
              <a:t>ready</a:t>
            </a:r>
            <a:r>
              <a:rPr lang="zh-CN" altLang="en-US" sz="3600" dirty="0"/>
              <a:t> </a:t>
            </a:r>
            <a:r>
              <a:rPr lang="en-US" altLang="zh-CN" sz="3600" dirty="0"/>
              <a:t>to</a:t>
            </a:r>
            <a:r>
              <a:rPr lang="zh-CN" altLang="en-US" sz="3600" dirty="0"/>
              <a:t> </a:t>
            </a:r>
            <a:r>
              <a:rPr lang="en-US" altLang="zh-CN" sz="3600" dirty="0"/>
              <a:t>practice</a:t>
            </a:r>
            <a:r>
              <a:rPr lang="zh-CN" altLang="en-US" sz="3600" dirty="0"/>
              <a:t> </a:t>
            </a:r>
            <a:r>
              <a:rPr lang="en-US" altLang="zh-CN" sz="3600" dirty="0"/>
              <a:t>the</a:t>
            </a:r>
            <a:r>
              <a:rPr lang="zh-CN" altLang="en-US" sz="3600" dirty="0"/>
              <a:t> </a:t>
            </a:r>
            <a:r>
              <a:rPr lang="en-US" altLang="zh-CN" sz="3600" dirty="0"/>
              <a:t>game?</a:t>
            </a:r>
          </a:p>
          <a:p>
            <a:pPr marL="0" indent="0" algn="ctr">
              <a:buFont typeface="Arial" panose="020B0604020202020204" pitchFamily="34" charset="0"/>
              <a:buNone/>
            </a:pPr>
            <a:endParaRPr lang="en-US" altLang="zh-CN" sz="3600" dirty="0"/>
          </a:p>
          <a:p>
            <a:pPr marL="0" indent="0" algn="ctr">
              <a:buFont typeface="Arial" panose="020B0604020202020204" pitchFamily="34" charset="0"/>
              <a:buNone/>
            </a:pPr>
            <a:r>
              <a:rPr lang="en-US" altLang="zh-CN" sz="3600" dirty="0"/>
              <a:t>You</a:t>
            </a:r>
            <a:r>
              <a:rPr lang="zh-CN" altLang="en-US" sz="3600" dirty="0"/>
              <a:t> </a:t>
            </a:r>
            <a:r>
              <a:rPr lang="en-US" altLang="zh-CN" sz="3600" dirty="0"/>
              <a:t>can</a:t>
            </a:r>
            <a:r>
              <a:rPr lang="zh-CN" altLang="en-US" sz="3600" dirty="0"/>
              <a:t> </a:t>
            </a:r>
            <a:r>
              <a:rPr lang="en-US" altLang="zh-CN" sz="3600" dirty="0"/>
              <a:t>click</a:t>
            </a:r>
            <a:r>
              <a:rPr lang="zh-CN" altLang="en-US" sz="3600" dirty="0"/>
              <a:t> </a:t>
            </a:r>
            <a:r>
              <a:rPr lang="en-US" altLang="zh-CN" sz="3600" dirty="0"/>
              <a:t>“previous”</a:t>
            </a:r>
            <a:r>
              <a:rPr lang="zh-CN" altLang="en-US" sz="3600" dirty="0"/>
              <a:t> </a:t>
            </a:r>
            <a:r>
              <a:rPr lang="en-US" altLang="zh-CN" sz="3600" dirty="0"/>
              <a:t>or</a:t>
            </a:r>
            <a:r>
              <a:rPr lang="zh-CN" altLang="en-US" sz="3600" dirty="0"/>
              <a:t> </a:t>
            </a:r>
            <a:r>
              <a:rPr lang="en-US" altLang="zh-CN" sz="3600" dirty="0"/>
              <a:t>press</a:t>
            </a:r>
            <a:r>
              <a:rPr lang="zh-CN" altLang="en-US" sz="3600" dirty="0"/>
              <a:t> </a:t>
            </a:r>
            <a:r>
              <a:rPr lang="en-US" altLang="zh-CN" sz="3600" dirty="0"/>
              <a:t>the</a:t>
            </a:r>
            <a:r>
              <a:rPr lang="zh-CN" altLang="en-US" sz="3600" dirty="0"/>
              <a:t> </a:t>
            </a:r>
            <a:r>
              <a:rPr lang="en-US" altLang="zh-CN" sz="3600" dirty="0"/>
              <a:t>left</a:t>
            </a:r>
            <a:r>
              <a:rPr lang="zh-CN" altLang="en-US" sz="3600" dirty="0"/>
              <a:t> </a:t>
            </a:r>
            <a:r>
              <a:rPr lang="en-US" altLang="zh-CN" sz="3600" dirty="0"/>
              <a:t>arrow</a:t>
            </a:r>
            <a:r>
              <a:rPr lang="zh-CN" altLang="en-US" sz="3600" dirty="0"/>
              <a:t> </a:t>
            </a:r>
            <a:r>
              <a:rPr lang="en-US" altLang="zh-CN" sz="3600" dirty="0"/>
              <a:t>key</a:t>
            </a:r>
            <a:r>
              <a:rPr lang="zh-CN" altLang="en-US" sz="3600" dirty="0"/>
              <a:t> </a:t>
            </a:r>
            <a:r>
              <a:rPr lang="en-US" altLang="zh-CN" sz="3600" dirty="0"/>
              <a:t>to</a:t>
            </a:r>
            <a:r>
              <a:rPr lang="zh-CN" altLang="en-US" sz="3600" dirty="0"/>
              <a:t> </a:t>
            </a:r>
            <a:endParaRPr lang="en-US" altLang="zh-CN" sz="3600" dirty="0"/>
          </a:p>
          <a:p>
            <a:pPr marL="0" indent="0" algn="ctr">
              <a:buFont typeface="Arial" panose="020B0604020202020204" pitchFamily="34" charset="0"/>
              <a:buNone/>
            </a:pPr>
            <a:r>
              <a:rPr lang="en-US" altLang="zh-CN" sz="3600" dirty="0"/>
              <a:t>view</a:t>
            </a:r>
            <a:r>
              <a:rPr lang="zh-CN" altLang="en-US" sz="3600" dirty="0"/>
              <a:t> </a:t>
            </a:r>
            <a:r>
              <a:rPr lang="en-US" altLang="zh-CN" sz="3600" dirty="0"/>
              <a:t>the</a:t>
            </a:r>
            <a:r>
              <a:rPr lang="zh-CN" altLang="en-US" sz="3600" dirty="0"/>
              <a:t> </a:t>
            </a:r>
            <a:r>
              <a:rPr lang="en-US" altLang="zh-CN" sz="3600" dirty="0"/>
              <a:t>previous</a:t>
            </a:r>
            <a:r>
              <a:rPr lang="zh-CN" altLang="en-US" sz="3600" dirty="0"/>
              <a:t> </a:t>
            </a:r>
            <a:r>
              <a:rPr lang="en-US" altLang="zh-CN" sz="3600" dirty="0"/>
              <a:t>slides</a:t>
            </a:r>
            <a:r>
              <a:rPr lang="zh-CN" altLang="en-US" sz="3600" dirty="0"/>
              <a:t> </a:t>
            </a:r>
            <a:r>
              <a:rPr lang="en-US" altLang="zh-CN" sz="3600" dirty="0"/>
              <a:t>again.</a:t>
            </a:r>
          </a:p>
        </p:txBody>
      </p:sp>
    </p:spTree>
    <p:extLst>
      <p:ext uri="{BB962C8B-B14F-4D97-AF65-F5344CB8AC3E}">
        <p14:creationId xmlns:p14="http://schemas.microsoft.com/office/powerpoint/2010/main" val="2953983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2499-BB19-8151-6B5E-92965A4136E8}"/>
              </a:ext>
            </a:extLst>
          </p:cNvPr>
          <p:cNvSpPr txBox="1">
            <a:spLocks/>
          </p:cNvSpPr>
          <p:nvPr/>
        </p:nvSpPr>
        <p:spPr>
          <a:xfrm>
            <a:off x="3373614" y="2620841"/>
            <a:ext cx="745976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b="1" dirty="0">
                <a:solidFill>
                  <a:srgbClr val="FF0000"/>
                </a:solidFill>
              </a:rPr>
              <a:t>Not</a:t>
            </a:r>
            <a:r>
              <a:rPr lang="zh-CN" altLang="en-US" sz="6600" b="1" dirty="0">
                <a:solidFill>
                  <a:srgbClr val="FF0000"/>
                </a:solidFill>
              </a:rPr>
              <a:t> </a:t>
            </a:r>
            <a:r>
              <a:rPr lang="en-US" altLang="zh-CN" sz="6600" b="1" dirty="0">
                <a:solidFill>
                  <a:srgbClr val="FF0000"/>
                </a:solidFill>
              </a:rPr>
              <a:t>used</a:t>
            </a:r>
            <a:r>
              <a:rPr lang="zh-CN" altLang="en-US" sz="6600" b="1" dirty="0">
                <a:solidFill>
                  <a:srgbClr val="FF0000"/>
                </a:solidFill>
              </a:rPr>
              <a:t> </a:t>
            </a:r>
            <a:r>
              <a:rPr lang="en-US" altLang="zh-CN" sz="6600" b="1" dirty="0">
                <a:solidFill>
                  <a:srgbClr val="FF0000"/>
                </a:solidFill>
              </a:rPr>
              <a:t>slides</a:t>
            </a:r>
            <a:endParaRPr lang="en-US" sz="6600" dirty="0">
              <a:solidFill>
                <a:srgbClr val="FF0000"/>
              </a:solidFill>
            </a:endParaRPr>
          </a:p>
        </p:txBody>
      </p:sp>
    </p:spTree>
    <p:extLst>
      <p:ext uri="{BB962C8B-B14F-4D97-AF65-F5344CB8AC3E}">
        <p14:creationId xmlns:p14="http://schemas.microsoft.com/office/powerpoint/2010/main" val="574582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EF4C584-F4E5-DF4F-1B8F-4E113255766B}"/>
              </a:ext>
            </a:extLst>
          </p:cNvPr>
          <p:cNvSpPr txBox="1">
            <a:spLocks/>
          </p:cNvSpPr>
          <p:nvPr/>
        </p:nvSpPr>
        <p:spPr>
          <a:xfrm>
            <a:off x="0" y="1736216"/>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altLang="zh-CN" sz="3600" dirty="0"/>
          </a:p>
          <a:p>
            <a:pPr algn="ctr"/>
            <a:endParaRPr lang="en-US" altLang="zh-CN" sz="3600" dirty="0"/>
          </a:p>
          <a:p>
            <a:pPr algn="ctr"/>
            <a:endParaRPr lang="en-US" altLang="zh-CN" sz="3600" dirty="0"/>
          </a:p>
          <a:p>
            <a:pPr marL="0" indent="0" algn="ctr">
              <a:buNone/>
            </a:pPr>
            <a:r>
              <a:rPr lang="en-US" altLang="zh-CN" sz="3600" dirty="0"/>
              <a:t>There</a:t>
            </a:r>
            <a:r>
              <a:rPr lang="zh-CN" altLang="en-US" sz="3600" dirty="0"/>
              <a:t> </a:t>
            </a:r>
            <a:r>
              <a:rPr lang="en-US" altLang="zh-CN" sz="3600" dirty="0"/>
              <a:t>will</a:t>
            </a:r>
            <a:r>
              <a:rPr lang="zh-CN" altLang="en-US" sz="3600" dirty="0"/>
              <a:t> </a:t>
            </a:r>
            <a:r>
              <a:rPr lang="en-US" altLang="zh-CN" sz="3600" dirty="0"/>
              <a:t>be</a:t>
            </a:r>
            <a:r>
              <a:rPr lang="zh-CN" altLang="en-US" sz="3600" dirty="0"/>
              <a:t> </a:t>
            </a:r>
            <a:r>
              <a:rPr lang="en-US" altLang="zh-CN" sz="3600" dirty="0"/>
              <a:t>3</a:t>
            </a:r>
            <a:r>
              <a:rPr lang="zh-CN" altLang="en-US" sz="3600" dirty="0"/>
              <a:t> </a:t>
            </a:r>
            <a:r>
              <a:rPr lang="en-US" altLang="zh-CN" sz="3600" dirty="0"/>
              <a:t>sets</a:t>
            </a:r>
            <a:r>
              <a:rPr lang="zh-CN" altLang="en-US" sz="3600" dirty="0"/>
              <a:t> </a:t>
            </a:r>
            <a:r>
              <a:rPr lang="en-US" altLang="zh-CN" sz="3600" dirty="0"/>
              <a:t>of</a:t>
            </a:r>
            <a:r>
              <a:rPr lang="zh-CN" altLang="en-US" sz="3600" dirty="0"/>
              <a:t> </a:t>
            </a:r>
            <a:r>
              <a:rPr lang="en-US" altLang="zh-CN" sz="3600" dirty="0"/>
              <a:t>cards</a:t>
            </a:r>
            <a:r>
              <a:rPr lang="zh-CN" altLang="en-US" sz="3600" dirty="0"/>
              <a:t> </a:t>
            </a:r>
            <a:r>
              <a:rPr lang="en-US" altLang="zh-CN" sz="3600" dirty="0"/>
              <a:t>with</a:t>
            </a:r>
            <a:r>
              <a:rPr lang="zh-CN" altLang="en-US" sz="3600" dirty="0"/>
              <a:t> </a:t>
            </a:r>
            <a:r>
              <a:rPr lang="en-US" altLang="zh-CN" sz="3600" dirty="0"/>
              <a:t>different</a:t>
            </a:r>
            <a:r>
              <a:rPr lang="zh-CN" altLang="en-US" sz="3600" dirty="0"/>
              <a:t> </a:t>
            </a:r>
            <a:r>
              <a:rPr lang="en-US" altLang="zh-CN" sz="3600" dirty="0"/>
              <a:t>background</a:t>
            </a:r>
            <a:r>
              <a:rPr lang="zh-CN" altLang="en-US" sz="3600" dirty="0"/>
              <a:t> </a:t>
            </a:r>
            <a:r>
              <a:rPr lang="en-US" altLang="zh-CN" sz="3600" dirty="0"/>
              <a:t>colors.</a:t>
            </a:r>
          </a:p>
          <a:p>
            <a:pPr marL="0" indent="0" algn="ctr">
              <a:buNone/>
            </a:pPr>
            <a:endParaRPr lang="en-US" altLang="zh-CN" sz="3600" dirty="0"/>
          </a:p>
          <a:p>
            <a:pPr marL="0" indent="0" algn="ctr">
              <a:buNone/>
            </a:pPr>
            <a:r>
              <a:rPr lang="en-US" altLang="zh-CN" sz="3600" dirty="0"/>
              <a:t>You</a:t>
            </a:r>
            <a:r>
              <a:rPr lang="zh-CN" altLang="en-US" sz="3600" dirty="0"/>
              <a:t> </a:t>
            </a:r>
            <a:r>
              <a:rPr lang="en-US" altLang="zh-CN" sz="3600" dirty="0"/>
              <a:t>will</a:t>
            </a:r>
            <a:r>
              <a:rPr lang="zh-CN" altLang="en-US" sz="3600" dirty="0"/>
              <a:t> </a:t>
            </a:r>
            <a:r>
              <a:rPr lang="en-US" altLang="zh-CN" sz="3600" dirty="0"/>
              <a:t>have</a:t>
            </a:r>
            <a:r>
              <a:rPr lang="zh-CN" altLang="en-US" sz="3600" dirty="0"/>
              <a:t> </a:t>
            </a:r>
            <a:r>
              <a:rPr lang="en-US" altLang="zh-CN" sz="3600" dirty="0"/>
              <a:t>a</a:t>
            </a:r>
            <a:r>
              <a:rPr lang="zh-CN" altLang="en-US" sz="3600" dirty="0"/>
              <a:t> </a:t>
            </a:r>
            <a:r>
              <a:rPr lang="en-US" altLang="zh-CN" sz="3600" dirty="0"/>
              <a:t>break</a:t>
            </a:r>
            <a:r>
              <a:rPr lang="zh-CN" altLang="en-US" sz="3600" dirty="0"/>
              <a:t> </a:t>
            </a:r>
            <a:r>
              <a:rPr lang="en-US" altLang="zh-CN" sz="3600" dirty="0"/>
              <a:t>after</a:t>
            </a:r>
            <a:r>
              <a:rPr lang="zh-CN" altLang="en-US" sz="3600" dirty="0"/>
              <a:t> </a:t>
            </a:r>
            <a:r>
              <a:rPr lang="en-US" altLang="zh-CN" sz="3600" dirty="0"/>
              <a:t>each</a:t>
            </a:r>
            <a:r>
              <a:rPr lang="zh-CN" altLang="en-US" sz="3600" dirty="0"/>
              <a:t> </a:t>
            </a:r>
            <a:r>
              <a:rPr lang="en-US" altLang="zh-CN" sz="3600" dirty="0"/>
              <a:t>set.</a:t>
            </a:r>
            <a:r>
              <a:rPr lang="zh-CN" altLang="en-US" sz="3600" dirty="0"/>
              <a:t> </a:t>
            </a:r>
            <a:endParaRPr lang="en-US" sz="3600" dirty="0"/>
          </a:p>
        </p:txBody>
      </p:sp>
      <p:sp>
        <p:nvSpPr>
          <p:cNvPr id="2" name="Rectangle 1">
            <a:extLst>
              <a:ext uri="{FF2B5EF4-FFF2-40B4-BE49-F238E27FC236}">
                <a16:creationId xmlns:a16="http://schemas.microsoft.com/office/drawing/2014/main" id="{92B89357-A936-B5D7-B854-627EACC7AE40}"/>
              </a:ext>
            </a:extLst>
          </p:cNvPr>
          <p:cNvSpPr/>
          <p:nvPr/>
        </p:nvSpPr>
        <p:spPr>
          <a:xfrm>
            <a:off x="2743768" y="1736216"/>
            <a:ext cx="6704464" cy="1323439"/>
          </a:xfrm>
          <a:prstGeom prst="rect">
            <a:avLst/>
          </a:prstGeom>
          <a:noFill/>
        </p:spPr>
        <p:txBody>
          <a:bodyPr wrap="none" lIns="91440" tIns="45720" rIns="91440" bIns="45720">
            <a:spAutoFit/>
          </a:bodyPr>
          <a:lstStyle/>
          <a:p>
            <a:pPr algn="ctr"/>
            <a:r>
              <a:rPr lang="en-US" altLang="zh-CN" sz="8000" b="1" cap="none" spc="0" dirty="0">
                <a:ln w="22225">
                  <a:solidFill>
                    <a:schemeClr val="accent2"/>
                  </a:solidFill>
                  <a:prstDash val="solid"/>
                </a:ln>
                <a:solidFill>
                  <a:schemeClr val="accent2">
                    <a:lumMod val="40000"/>
                    <a:lumOff val="60000"/>
                  </a:schemeClr>
                </a:solidFill>
                <a:effectLst/>
              </a:rPr>
              <a:t>Now</a:t>
            </a:r>
            <a:r>
              <a:rPr lang="zh-CN" altLang="en-US" sz="8000" b="1" cap="none" spc="0" dirty="0">
                <a:ln w="22225">
                  <a:solidFill>
                    <a:schemeClr val="accent2"/>
                  </a:solidFill>
                  <a:prstDash val="solid"/>
                </a:ln>
                <a:solidFill>
                  <a:schemeClr val="accent2">
                    <a:lumMod val="40000"/>
                    <a:lumOff val="60000"/>
                  </a:schemeClr>
                </a:solidFill>
                <a:effectLst/>
              </a:rPr>
              <a:t> </a:t>
            </a:r>
            <a:r>
              <a:rPr lang="en-US" altLang="zh-CN" sz="8000" b="1" cap="none" spc="0" dirty="0">
                <a:ln w="22225">
                  <a:solidFill>
                    <a:schemeClr val="accent2"/>
                  </a:solidFill>
                  <a:prstDash val="solid"/>
                </a:ln>
                <a:solidFill>
                  <a:schemeClr val="accent2">
                    <a:lumMod val="40000"/>
                    <a:lumOff val="60000"/>
                  </a:schemeClr>
                </a:solidFill>
                <a:effectLst/>
              </a:rPr>
              <a:t>let’s</a:t>
            </a:r>
            <a:r>
              <a:rPr lang="zh-CN" altLang="en-US" sz="8000" b="1" cap="none" spc="0" dirty="0">
                <a:ln w="22225">
                  <a:solidFill>
                    <a:schemeClr val="accent2"/>
                  </a:solidFill>
                  <a:prstDash val="solid"/>
                </a:ln>
                <a:solidFill>
                  <a:schemeClr val="accent2">
                    <a:lumMod val="40000"/>
                    <a:lumOff val="60000"/>
                  </a:schemeClr>
                </a:solidFill>
                <a:effectLst/>
              </a:rPr>
              <a:t> </a:t>
            </a:r>
            <a:r>
              <a:rPr lang="en-US" altLang="zh-CN" sz="8000" b="1" cap="none" spc="0" dirty="0">
                <a:ln w="22225">
                  <a:solidFill>
                    <a:schemeClr val="accent2"/>
                  </a:solidFill>
                  <a:prstDash val="solid"/>
                </a:ln>
                <a:solidFill>
                  <a:schemeClr val="accent2">
                    <a:lumMod val="40000"/>
                    <a:lumOff val="60000"/>
                  </a:schemeClr>
                </a:solidFill>
                <a:effectLst/>
              </a:rPr>
              <a:t>start!</a:t>
            </a:r>
            <a:endParaRPr lang="en-US" sz="8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564314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7AF0-BD45-CD84-996B-31AB10708BDB}"/>
              </a:ext>
            </a:extLst>
          </p:cNvPr>
          <p:cNvSpPr txBox="1">
            <a:spLocks/>
          </p:cNvSpPr>
          <p:nvPr/>
        </p:nvSpPr>
        <p:spPr>
          <a:xfrm>
            <a:off x="3166573" y="3015985"/>
            <a:ext cx="5858854" cy="82603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Manipulation questions</a:t>
            </a:r>
            <a:endParaRPr lang="en-US" dirty="0"/>
          </a:p>
        </p:txBody>
      </p:sp>
    </p:spTree>
    <p:extLst>
      <p:ext uri="{BB962C8B-B14F-4D97-AF65-F5344CB8AC3E}">
        <p14:creationId xmlns:p14="http://schemas.microsoft.com/office/powerpoint/2010/main" val="829807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FBA12-A30A-BFD3-E710-327C12D79CC3}"/>
              </a:ext>
            </a:extLst>
          </p:cNvPr>
          <p:cNvSpPr txBox="1"/>
          <p:nvPr/>
        </p:nvSpPr>
        <p:spPr>
          <a:xfrm>
            <a:off x="4114800" y="1063600"/>
            <a:ext cx="5825067" cy="369332"/>
          </a:xfrm>
          <a:prstGeom prst="rect">
            <a:avLst/>
          </a:prstGeom>
          <a:noFill/>
        </p:spPr>
        <p:txBody>
          <a:bodyPr wrap="square" rtlCol="0">
            <a:spAutoFit/>
          </a:bodyPr>
          <a:lstStyle/>
          <a:p>
            <a:pPr algn="l"/>
            <a:r>
              <a:rPr lang="en-US" b="0" i="0" dirty="0">
                <a:solidFill>
                  <a:srgbClr val="000000"/>
                </a:solidFill>
                <a:effectLst/>
                <a:latin typeface="Open Sans" panose="020B0606030504020204" pitchFamily="34" charset="0"/>
              </a:rPr>
              <a:t>Which box earns you more points?</a:t>
            </a:r>
            <a:r>
              <a:rPr lang="en-US" b="0" i="0" dirty="0">
                <a:solidFill>
                  <a:srgbClr val="8B0000"/>
                </a:solidFill>
                <a:effectLst/>
                <a:latin typeface="Open Sans" panose="020B0606030504020204" pitchFamily="34" charset="0"/>
              </a:rPr>
              <a:t>*</a:t>
            </a:r>
            <a:endParaRPr lang="en-US" b="0" i="0" dirty="0">
              <a:solidFill>
                <a:srgbClr val="000000"/>
              </a:solidFill>
              <a:effectLst/>
              <a:latin typeface="Open Sans" panose="020B0606030504020204" pitchFamily="34" charset="0"/>
            </a:endParaRPr>
          </a:p>
        </p:txBody>
      </p:sp>
      <p:sp>
        <p:nvSpPr>
          <p:cNvPr id="3" name="Rectangle 2">
            <a:extLst>
              <a:ext uri="{FF2B5EF4-FFF2-40B4-BE49-F238E27FC236}">
                <a16:creationId xmlns:a16="http://schemas.microsoft.com/office/drawing/2014/main" id="{5C00EE3E-414F-2E8B-0DE8-680C6FBED9DF}"/>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4" name="Rectangle 3">
            <a:extLst>
              <a:ext uri="{FF2B5EF4-FFF2-40B4-BE49-F238E27FC236}">
                <a16:creationId xmlns:a16="http://schemas.microsoft.com/office/drawing/2014/main" id="{919255BD-FA1B-7E1C-594A-8C011C184F94}"/>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9F04DB6-1ABF-7DB3-F81B-8347DD7EE2F4}"/>
              </a:ext>
            </a:extLst>
          </p:cNvPr>
          <p:cNvSpPr txBox="1"/>
          <p:nvPr/>
        </p:nvSpPr>
        <p:spPr>
          <a:xfrm>
            <a:off x="3088727" y="5050935"/>
            <a:ext cx="795868" cy="370933"/>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Blue</a:t>
            </a:r>
            <a:endParaRPr lang="en-US" b="0" i="0" dirty="0">
              <a:solidFill>
                <a:srgbClr val="00000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E5B8569A-0664-05F0-76C7-C0AEF53A7611}"/>
              </a:ext>
            </a:extLst>
          </p:cNvPr>
          <p:cNvSpPr txBox="1"/>
          <p:nvPr/>
        </p:nvSpPr>
        <p:spPr>
          <a:xfrm>
            <a:off x="7967584" y="5055736"/>
            <a:ext cx="972060" cy="369332"/>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Green</a:t>
            </a:r>
            <a:endParaRPr lang="en-US" b="0" i="0" dirty="0">
              <a:solidFill>
                <a:srgbClr val="000000"/>
              </a:solidFill>
              <a:effectLst/>
              <a:latin typeface="Open Sans" panose="020B0606030504020204" pitchFamily="34" charset="0"/>
            </a:endParaRPr>
          </a:p>
        </p:txBody>
      </p:sp>
      <p:sp>
        <p:nvSpPr>
          <p:cNvPr id="7" name="Oval 6">
            <a:extLst>
              <a:ext uri="{FF2B5EF4-FFF2-40B4-BE49-F238E27FC236}">
                <a16:creationId xmlns:a16="http://schemas.microsoft.com/office/drawing/2014/main" id="{9C9F19DE-8DED-E29E-7ECF-D8C983AA19AF}"/>
              </a:ext>
            </a:extLst>
          </p:cNvPr>
          <p:cNvSpPr/>
          <p:nvPr/>
        </p:nvSpPr>
        <p:spPr>
          <a:xfrm>
            <a:off x="2912533" y="5134803"/>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857EC1A-B05F-DC2A-A232-0E1067D81A26}"/>
              </a:ext>
            </a:extLst>
          </p:cNvPr>
          <p:cNvSpPr/>
          <p:nvPr/>
        </p:nvSpPr>
        <p:spPr>
          <a:xfrm>
            <a:off x="7840131" y="5168672"/>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069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altLang="zh-CN" dirty="0"/>
              <a:t>Each</a:t>
            </a:r>
            <a:r>
              <a:rPr lang="zh-CN" altLang="en-US" dirty="0"/>
              <a:t> </a:t>
            </a:r>
            <a:r>
              <a:rPr lang="en-US" altLang="zh-CN" dirty="0"/>
              <a:t>time,</a:t>
            </a:r>
            <a:r>
              <a:rPr lang="zh-CN" altLang="en-US" dirty="0"/>
              <a:t> </a:t>
            </a:r>
            <a:r>
              <a:rPr lang="en-US" altLang="zh-CN" dirty="0"/>
              <a:t>you</a:t>
            </a:r>
            <a:r>
              <a:rPr lang="zh-CN" altLang="en-US" dirty="0"/>
              <a:t> </a:t>
            </a:r>
            <a:r>
              <a:rPr lang="en-US" altLang="zh-CN" dirty="0"/>
              <a:t>can</a:t>
            </a:r>
            <a:r>
              <a:rPr lang="zh-CN" altLang="en-US" dirty="0"/>
              <a:t> </a:t>
            </a:r>
            <a:r>
              <a:rPr lang="en-US" altLang="zh-CN" dirty="0"/>
              <a:t>only</a:t>
            </a:r>
            <a:r>
              <a:rPr lang="zh-CN" altLang="en-US" dirty="0"/>
              <a:t> </a:t>
            </a:r>
            <a:r>
              <a:rPr lang="en-US" altLang="zh-CN" dirty="0"/>
              <a:t>pick</a:t>
            </a:r>
            <a:r>
              <a:rPr lang="zh-CN" altLang="en-US" dirty="0"/>
              <a:t> </a:t>
            </a:r>
            <a:r>
              <a:rPr lang="en-US" altLang="zh-CN" b="1" dirty="0"/>
              <a:t>one</a:t>
            </a:r>
            <a:r>
              <a:rPr lang="zh-CN" altLang="en-US" dirty="0"/>
              <a:t> </a:t>
            </a:r>
            <a:r>
              <a:rPr lang="en-US" altLang="zh-CN" dirty="0"/>
              <a:t>of</a:t>
            </a:r>
            <a:r>
              <a:rPr lang="zh-CN" altLang="en-US" dirty="0"/>
              <a:t> </a:t>
            </a:r>
            <a:r>
              <a:rPr lang="en-US" altLang="zh-CN" dirty="0"/>
              <a:t>these</a:t>
            </a:r>
            <a:r>
              <a:rPr lang="zh-CN" altLang="en-US" dirty="0"/>
              <a:t> </a:t>
            </a:r>
            <a:r>
              <a:rPr lang="en-US" altLang="zh-CN" dirty="0"/>
              <a:t>two</a:t>
            </a:r>
            <a:r>
              <a:rPr lang="zh-CN" altLang="en-US" dirty="0"/>
              <a:t> </a:t>
            </a:r>
            <a:r>
              <a:rPr lang="en-US" altLang="zh-CN" dirty="0"/>
              <a:t>cards</a:t>
            </a:r>
            <a:r>
              <a:rPr lang="zh-CN" altLang="en-US" dirty="0"/>
              <a:t> </a:t>
            </a:r>
            <a:r>
              <a:rPr lang="en-US" altLang="zh-CN" dirty="0"/>
              <a:t>to</a:t>
            </a:r>
            <a:r>
              <a:rPr lang="zh-CN" altLang="en-US" dirty="0"/>
              <a:t> </a:t>
            </a:r>
            <a:r>
              <a:rPr lang="en-US" altLang="zh-CN" dirty="0"/>
              <a:t>get</a:t>
            </a:r>
            <a:r>
              <a:rPr lang="zh-CN" altLang="en-US" dirty="0"/>
              <a:t> </a:t>
            </a:r>
            <a:r>
              <a:rPr lang="en-US" altLang="zh-CN" dirty="0"/>
              <a:t>the</a:t>
            </a:r>
            <a:r>
              <a:rPr lang="zh-CN" altLang="en-US" dirty="0"/>
              <a:t> </a:t>
            </a:r>
            <a:r>
              <a:rPr lang="en-US" altLang="zh-CN" dirty="0"/>
              <a:t>stars.</a:t>
            </a:r>
            <a:endParaRPr lang="en-US" dirty="0">
              <a:solidFill>
                <a:schemeClr val="accent6"/>
              </a:solidFill>
            </a:endParaRPr>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07885"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grpSp>
        <p:nvGrpSpPr>
          <p:cNvPr id="45" name="Group 44">
            <a:extLst>
              <a:ext uri="{FF2B5EF4-FFF2-40B4-BE49-F238E27FC236}">
                <a16:creationId xmlns:a16="http://schemas.microsoft.com/office/drawing/2014/main" id="{143611F0-1ECA-6BAA-98E9-918164BA3B15}"/>
              </a:ext>
            </a:extLst>
          </p:cNvPr>
          <p:cNvGrpSpPr/>
          <p:nvPr/>
        </p:nvGrpSpPr>
        <p:grpSpPr>
          <a:xfrm>
            <a:off x="1819465" y="4139147"/>
            <a:ext cx="2131906" cy="1362749"/>
            <a:chOff x="1819465" y="4139147"/>
            <a:chExt cx="2131906" cy="1362749"/>
          </a:xfrm>
        </p:grpSpPr>
        <p:sp>
          <p:nvSpPr>
            <p:cNvPr id="2" name="5-Point Star 1">
              <a:extLst>
                <a:ext uri="{FF2B5EF4-FFF2-40B4-BE49-F238E27FC236}">
                  <a16:creationId xmlns:a16="http://schemas.microsoft.com/office/drawing/2014/main" id="{7204DAA2-1E81-C0C1-0814-49A3786D00E7}"/>
                </a:ext>
              </a:extLst>
            </p:cNvPr>
            <p:cNvSpPr>
              <a:spLocks noChangeAspect="1"/>
            </p:cNvSpPr>
            <p:nvPr/>
          </p:nvSpPr>
          <p:spPr>
            <a:xfrm>
              <a:off x="181946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FC8265C-3A5A-FC3B-8826-EC550EB716EF}"/>
                </a:ext>
              </a:extLst>
            </p:cNvPr>
            <p:cNvSpPr>
              <a:spLocks noChangeAspect="1"/>
            </p:cNvSpPr>
            <p:nvPr/>
          </p:nvSpPr>
          <p:spPr>
            <a:xfrm>
              <a:off x="225565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8FC4CDBC-3A06-1BDC-5D1E-4C37E6441D14}"/>
                </a:ext>
              </a:extLst>
            </p:cNvPr>
            <p:cNvSpPr>
              <a:spLocks noChangeAspect="1"/>
            </p:cNvSpPr>
            <p:nvPr/>
          </p:nvSpPr>
          <p:spPr>
            <a:xfrm>
              <a:off x="269184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93FE4E5A-2C61-D56F-5AA8-DCE88560C4C8}"/>
                </a:ext>
              </a:extLst>
            </p:cNvPr>
            <p:cNvSpPr>
              <a:spLocks noChangeAspect="1"/>
            </p:cNvSpPr>
            <p:nvPr/>
          </p:nvSpPr>
          <p:spPr>
            <a:xfrm>
              <a:off x="312803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6F0EDE7A-445B-DD4C-5E65-81A1A9296FAA}"/>
                </a:ext>
              </a:extLst>
            </p:cNvPr>
            <p:cNvSpPr>
              <a:spLocks noChangeAspect="1"/>
            </p:cNvSpPr>
            <p:nvPr/>
          </p:nvSpPr>
          <p:spPr>
            <a:xfrm>
              <a:off x="3564226"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F4FC5B8E-3338-DFEE-2DD1-944A9A6173D1}"/>
                </a:ext>
              </a:extLst>
            </p:cNvPr>
            <p:cNvSpPr>
              <a:spLocks noChangeAspect="1"/>
            </p:cNvSpPr>
            <p:nvPr/>
          </p:nvSpPr>
          <p:spPr>
            <a:xfrm>
              <a:off x="181946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F2E86793-7727-D013-3DEE-686B05ECD678}"/>
                </a:ext>
              </a:extLst>
            </p:cNvPr>
            <p:cNvSpPr>
              <a:spLocks noChangeAspect="1"/>
            </p:cNvSpPr>
            <p:nvPr/>
          </p:nvSpPr>
          <p:spPr>
            <a:xfrm>
              <a:off x="225565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8FCF8394-E2CF-DF73-273B-E953B2AD1D0D}"/>
                </a:ext>
              </a:extLst>
            </p:cNvPr>
            <p:cNvSpPr>
              <a:spLocks noChangeAspect="1"/>
            </p:cNvSpPr>
            <p:nvPr/>
          </p:nvSpPr>
          <p:spPr>
            <a:xfrm>
              <a:off x="269184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82AD77F6-6C70-CBED-C896-309F07B380E6}"/>
                </a:ext>
              </a:extLst>
            </p:cNvPr>
            <p:cNvSpPr>
              <a:spLocks noChangeAspect="1"/>
            </p:cNvSpPr>
            <p:nvPr/>
          </p:nvSpPr>
          <p:spPr>
            <a:xfrm>
              <a:off x="312803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A3970DCB-B56E-521E-4F74-4E138A3625C1}"/>
                </a:ext>
              </a:extLst>
            </p:cNvPr>
            <p:cNvSpPr>
              <a:spLocks noChangeAspect="1"/>
            </p:cNvSpPr>
            <p:nvPr/>
          </p:nvSpPr>
          <p:spPr>
            <a:xfrm>
              <a:off x="3564226"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0D70E18F-00C9-4BBA-1336-5618821C19D9}"/>
                </a:ext>
              </a:extLst>
            </p:cNvPr>
            <p:cNvSpPr>
              <a:spLocks noChangeAspect="1"/>
            </p:cNvSpPr>
            <p:nvPr/>
          </p:nvSpPr>
          <p:spPr>
            <a:xfrm>
              <a:off x="181946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30AC75DC-E4F1-89E4-3812-3C9523207424}"/>
                </a:ext>
              </a:extLst>
            </p:cNvPr>
            <p:cNvSpPr>
              <a:spLocks noChangeAspect="1"/>
            </p:cNvSpPr>
            <p:nvPr/>
          </p:nvSpPr>
          <p:spPr>
            <a:xfrm>
              <a:off x="225565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F952EDA9-5AAF-0ECE-94B4-0D2D66340C82}"/>
                </a:ext>
              </a:extLst>
            </p:cNvPr>
            <p:cNvSpPr>
              <a:spLocks noChangeAspect="1"/>
            </p:cNvSpPr>
            <p:nvPr/>
          </p:nvSpPr>
          <p:spPr>
            <a:xfrm>
              <a:off x="269184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4B878AC2-3879-C5DB-D2E4-86E1DB6D2EAE}"/>
                </a:ext>
              </a:extLst>
            </p:cNvPr>
            <p:cNvSpPr>
              <a:spLocks noChangeAspect="1"/>
            </p:cNvSpPr>
            <p:nvPr/>
          </p:nvSpPr>
          <p:spPr>
            <a:xfrm>
              <a:off x="312803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C303C200-B612-1837-59FF-793153FCC891}"/>
                </a:ext>
              </a:extLst>
            </p:cNvPr>
            <p:cNvSpPr>
              <a:spLocks noChangeAspect="1"/>
            </p:cNvSpPr>
            <p:nvPr/>
          </p:nvSpPr>
          <p:spPr>
            <a:xfrm>
              <a:off x="3564226"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3B49F6CB-9E8B-CCBE-D52C-10D903D64045}"/>
              </a:ext>
            </a:extLst>
          </p:cNvPr>
          <p:cNvGrpSpPr/>
          <p:nvPr/>
        </p:nvGrpSpPr>
        <p:grpSpPr>
          <a:xfrm>
            <a:off x="8054233" y="4139147"/>
            <a:ext cx="2131906" cy="1362749"/>
            <a:chOff x="1971865" y="4291547"/>
            <a:chExt cx="2131906" cy="1362749"/>
          </a:xfrm>
          <a:solidFill>
            <a:schemeClr val="accent6"/>
          </a:solidFill>
        </p:grpSpPr>
        <p:sp>
          <p:nvSpPr>
            <p:cNvPr id="29" name="5-Point Star 28">
              <a:extLst>
                <a:ext uri="{FF2B5EF4-FFF2-40B4-BE49-F238E27FC236}">
                  <a16:creationId xmlns:a16="http://schemas.microsoft.com/office/drawing/2014/main" id="{860538AC-0D3A-55B0-E047-32E5F7FCE6DA}"/>
                </a:ext>
              </a:extLst>
            </p:cNvPr>
            <p:cNvSpPr>
              <a:spLocks noChangeAspect="1"/>
            </p:cNvSpPr>
            <p:nvPr/>
          </p:nvSpPr>
          <p:spPr>
            <a:xfrm>
              <a:off x="197186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C68DABC8-AC94-E49E-2700-7502706DE3C4}"/>
                </a:ext>
              </a:extLst>
            </p:cNvPr>
            <p:cNvSpPr>
              <a:spLocks noChangeAspect="1"/>
            </p:cNvSpPr>
            <p:nvPr/>
          </p:nvSpPr>
          <p:spPr>
            <a:xfrm>
              <a:off x="240805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72B5CEB0-8639-3D0B-8ECC-04ACE3A3E3DA}"/>
                </a:ext>
              </a:extLst>
            </p:cNvPr>
            <p:cNvSpPr>
              <a:spLocks noChangeAspect="1"/>
            </p:cNvSpPr>
            <p:nvPr/>
          </p:nvSpPr>
          <p:spPr>
            <a:xfrm>
              <a:off x="284424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C4C09CBD-86A4-369A-CFED-69557CD12B93}"/>
                </a:ext>
              </a:extLst>
            </p:cNvPr>
            <p:cNvSpPr>
              <a:spLocks noChangeAspect="1"/>
            </p:cNvSpPr>
            <p:nvPr/>
          </p:nvSpPr>
          <p:spPr>
            <a:xfrm>
              <a:off x="328043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1C94F62D-927A-F06C-53D6-8383CBCC0A53}"/>
                </a:ext>
              </a:extLst>
            </p:cNvPr>
            <p:cNvSpPr>
              <a:spLocks noChangeAspect="1"/>
            </p:cNvSpPr>
            <p:nvPr/>
          </p:nvSpPr>
          <p:spPr>
            <a:xfrm>
              <a:off x="3716626"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8A4ACDE6-A087-C827-91F9-487BECB7678C}"/>
                </a:ext>
              </a:extLst>
            </p:cNvPr>
            <p:cNvSpPr>
              <a:spLocks noChangeAspect="1"/>
            </p:cNvSpPr>
            <p:nvPr/>
          </p:nvSpPr>
          <p:spPr>
            <a:xfrm>
              <a:off x="197186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0835D735-D6EC-CF60-E5A6-B97DF1C99A07}"/>
                </a:ext>
              </a:extLst>
            </p:cNvPr>
            <p:cNvSpPr>
              <a:spLocks noChangeAspect="1"/>
            </p:cNvSpPr>
            <p:nvPr/>
          </p:nvSpPr>
          <p:spPr>
            <a:xfrm>
              <a:off x="240805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9C28E67F-EA1B-4390-F5C2-55AB1DF3FEC2}"/>
                </a:ext>
              </a:extLst>
            </p:cNvPr>
            <p:cNvSpPr>
              <a:spLocks noChangeAspect="1"/>
            </p:cNvSpPr>
            <p:nvPr/>
          </p:nvSpPr>
          <p:spPr>
            <a:xfrm>
              <a:off x="284424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C14C6357-CDD6-4F6D-58C0-067C028F8FC2}"/>
                </a:ext>
              </a:extLst>
            </p:cNvPr>
            <p:cNvSpPr>
              <a:spLocks noChangeAspect="1"/>
            </p:cNvSpPr>
            <p:nvPr/>
          </p:nvSpPr>
          <p:spPr>
            <a:xfrm>
              <a:off x="328043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95A7EB9A-8A3D-FF79-5061-2251F34B0BAD}"/>
                </a:ext>
              </a:extLst>
            </p:cNvPr>
            <p:cNvSpPr>
              <a:spLocks noChangeAspect="1"/>
            </p:cNvSpPr>
            <p:nvPr/>
          </p:nvSpPr>
          <p:spPr>
            <a:xfrm>
              <a:off x="3716626"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AD4D0334-D1B0-357F-B040-52CD7987EF98}"/>
                </a:ext>
              </a:extLst>
            </p:cNvPr>
            <p:cNvSpPr>
              <a:spLocks noChangeAspect="1"/>
            </p:cNvSpPr>
            <p:nvPr/>
          </p:nvSpPr>
          <p:spPr>
            <a:xfrm>
              <a:off x="197186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a:extLst>
                <a:ext uri="{FF2B5EF4-FFF2-40B4-BE49-F238E27FC236}">
                  <a16:creationId xmlns:a16="http://schemas.microsoft.com/office/drawing/2014/main" id="{E8C044DC-BD8D-8DAC-8E0F-EB3AFDB519EA}"/>
                </a:ext>
              </a:extLst>
            </p:cNvPr>
            <p:cNvSpPr>
              <a:spLocks noChangeAspect="1"/>
            </p:cNvSpPr>
            <p:nvPr/>
          </p:nvSpPr>
          <p:spPr>
            <a:xfrm>
              <a:off x="240805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a:extLst>
                <a:ext uri="{FF2B5EF4-FFF2-40B4-BE49-F238E27FC236}">
                  <a16:creationId xmlns:a16="http://schemas.microsoft.com/office/drawing/2014/main" id="{E3D0F452-5DE1-312C-AEBD-08862396729E}"/>
                </a:ext>
              </a:extLst>
            </p:cNvPr>
            <p:cNvSpPr>
              <a:spLocks noChangeAspect="1"/>
            </p:cNvSpPr>
            <p:nvPr/>
          </p:nvSpPr>
          <p:spPr>
            <a:xfrm>
              <a:off x="284424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a:extLst>
                <a:ext uri="{FF2B5EF4-FFF2-40B4-BE49-F238E27FC236}">
                  <a16:creationId xmlns:a16="http://schemas.microsoft.com/office/drawing/2014/main" id="{2B466C62-3E8F-479E-998B-71421F46CC9C}"/>
                </a:ext>
              </a:extLst>
            </p:cNvPr>
            <p:cNvSpPr>
              <a:spLocks noChangeAspect="1"/>
            </p:cNvSpPr>
            <p:nvPr/>
          </p:nvSpPr>
          <p:spPr>
            <a:xfrm>
              <a:off x="328043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a:extLst>
                <a:ext uri="{FF2B5EF4-FFF2-40B4-BE49-F238E27FC236}">
                  <a16:creationId xmlns:a16="http://schemas.microsoft.com/office/drawing/2014/main" id="{1CB3335F-C689-57B3-BC00-2336960DE5FE}"/>
                </a:ext>
              </a:extLst>
            </p:cNvPr>
            <p:cNvSpPr>
              <a:spLocks noChangeAspect="1"/>
            </p:cNvSpPr>
            <p:nvPr/>
          </p:nvSpPr>
          <p:spPr>
            <a:xfrm>
              <a:off x="3716626"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973A1F13-9CFF-7180-B9A5-E919071223A0}"/>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4236DB37-64B2-3F76-2F07-3C55FEA3CDBB}"/>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71644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text&#10;&#10;Description automatically generated">
            <a:extLst>
              <a:ext uri="{FF2B5EF4-FFF2-40B4-BE49-F238E27FC236}">
                <a16:creationId xmlns:a16="http://schemas.microsoft.com/office/drawing/2014/main" id="{7BC4603A-8891-68F3-862A-4C8B8131D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989" y="2514600"/>
            <a:ext cx="7628021" cy="1828800"/>
          </a:xfrm>
          <a:prstGeom prst="rect">
            <a:avLst/>
          </a:prstGeom>
        </p:spPr>
      </p:pic>
    </p:spTree>
    <p:extLst>
      <p:ext uri="{BB962C8B-B14F-4D97-AF65-F5344CB8AC3E}">
        <p14:creationId xmlns:p14="http://schemas.microsoft.com/office/powerpoint/2010/main" val="1136183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FA429E7-7884-7DE8-C234-7C74C66FAD8F}"/>
              </a:ext>
            </a:extLst>
          </p:cNvPr>
          <p:cNvGrpSpPr/>
          <p:nvPr/>
        </p:nvGrpSpPr>
        <p:grpSpPr>
          <a:xfrm>
            <a:off x="4906713" y="3614462"/>
            <a:ext cx="2131906" cy="1362749"/>
            <a:chOff x="2400579" y="2698826"/>
            <a:chExt cx="2131906" cy="1362749"/>
          </a:xfrm>
        </p:grpSpPr>
        <p:sp>
          <p:nvSpPr>
            <p:cNvPr id="2" name="5-Point Star 1">
              <a:extLst>
                <a:ext uri="{FF2B5EF4-FFF2-40B4-BE49-F238E27FC236}">
                  <a16:creationId xmlns:a16="http://schemas.microsoft.com/office/drawing/2014/main" id="{75345827-6D34-CBBE-B223-94119CE0CD66}"/>
                </a:ext>
              </a:extLst>
            </p:cNvPr>
            <p:cNvSpPr>
              <a:spLocks noChangeAspect="1"/>
            </p:cNvSpPr>
            <p:nvPr/>
          </p:nvSpPr>
          <p:spPr>
            <a:xfrm>
              <a:off x="240057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5-Point Star 2">
              <a:extLst>
                <a:ext uri="{FF2B5EF4-FFF2-40B4-BE49-F238E27FC236}">
                  <a16:creationId xmlns:a16="http://schemas.microsoft.com/office/drawing/2014/main" id="{887AD09B-D446-5B85-5C8C-BD620D3A6BC5}"/>
                </a:ext>
              </a:extLst>
            </p:cNvPr>
            <p:cNvSpPr>
              <a:spLocks noChangeAspect="1"/>
            </p:cNvSpPr>
            <p:nvPr/>
          </p:nvSpPr>
          <p:spPr>
            <a:xfrm>
              <a:off x="283676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5-Point Star 3">
              <a:extLst>
                <a:ext uri="{FF2B5EF4-FFF2-40B4-BE49-F238E27FC236}">
                  <a16:creationId xmlns:a16="http://schemas.microsoft.com/office/drawing/2014/main" id="{BBFC82CD-34DA-6608-966C-DA1A96152758}"/>
                </a:ext>
              </a:extLst>
            </p:cNvPr>
            <p:cNvSpPr>
              <a:spLocks noChangeAspect="1"/>
            </p:cNvSpPr>
            <p:nvPr/>
          </p:nvSpPr>
          <p:spPr>
            <a:xfrm>
              <a:off x="327295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3DC683FB-290E-9E43-29AD-E0F50D194EE1}"/>
                </a:ext>
              </a:extLst>
            </p:cNvPr>
            <p:cNvSpPr>
              <a:spLocks noChangeAspect="1"/>
            </p:cNvSpPr>
            <p:nvPr/>
          </p:nvSpPr>
          <p:spPr>
            <a:xfrm>
              <a:off x="370914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29692FDA-ACE3-5DC5-9C76-8D462BAE1ACC}"/>
                </a:ext>
              </a:extLst>
            </p:cNvPr>
            <p:cNvSpPr>
              <a:spLocks noChangeAspect="1"/>
            </p:cNvSpPr>
            <p:nvPr/>
          </p:nvSpPr>
          <p:spPr>
            <a:xfrm>
              <a:off x="4145340"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55779AB5-75DA-015D-DF51-8B4F7E24FCA8}"/>
                </a:ext>
              </a:extLst>
            </p:cNvPr>
            <p:cNvSpPr>
              <a:spLocks noChangeAspect="1"/>
            </p:cNvSpPr>
            <p:nvPr/>
          </p:nvSpPr>
          <p:spPr>
            <a:xfrm>
              <a:off x="240057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AD745314-7889-4301-DB79-6BF6C88F5572}"/>
                </a:ext>
              </a:extLst>
            </p:cNvPr>
            <p:cNvSpPr>
              <a:spLocks noChangeAspect="1"/>
            </p:cNvSpPr>
            <p:nvPr/>
          </p:nvSpPr>
          <p:spPr>
            <a:xfrm>
              <a:off x="283676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6DAE9F90-EB63-26F0-CF4F-B97472B61620}"/>
                </a:ext>
              </a:extLst>
            </p:cNvPr>
            <p:cNvSpPr>
              <a:spLocks noChangeAspect="1"/>
            </p:cNvSpPr>
            <p:nvPr/>
          </p:nvSpPr>
          <p:spPr>
            <a:xfrm>
              <a:off x="327295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0" name="5-Point Star 9">
              <a:extLst>
                <a:ext uri="{FF2B5EF4-FFF2-40B4-BE49-F238E27FC236}">
                  <a16:creationId xmlns:a16="http://schemas.microsoft.com/office/drawing/2014/main" id="{C6BE1D1F-580E-BCD2-1631-2EB1A9D351D9}"/>
                </a:ext>
              </a:extLst>
            </p:cNvPr>
            <p:cNvSpPr>
              <a:spLocks noChangeAspect="1"/>
            </p:cNvSpPr>
            <p:nvPr/>
          </p:nvSpPr>
          <p:spPr>
            <a:xfrm>
              <a:off x="370914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1" name="5-Point Star 10">
              <a:extLst>
                <a:ext uri="{FF2B5EF4-FFF2-40B4-BE49-F238E27FC236}">
                  <a16:creationId xmlns:a16="http://schemas.microsoft.com/office/drawing/2014/main" id="{1801915D-5DA0-5A57-0F1E-DB0193595673}"/>
                </a:ext>
              </a:extLst>
            </p:cNvPr>
            <p:cNvSpPr>
              <a:spLocks noChangeAspect="1"/>
            </p:cNvSpPr>
            <p:nvPr/>
          </p:nvSpPr>
          <p:spPr>
            <a:xfrm>
              <a:off x="4145340"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174D4A3D-A5F6-7329-5613-FFFC91DF069D}"/>
                </a:ext>
              </a:extLst>
            </p:cNvPr>
            <p:cNvSpPr>
              <a:spLocks noChangeAspect="1"/>
            </p:cNvSpPr>
            <p:nvPr/>
          </p:nvSpPr>
          <p:spPr>
            <a:xfrm>
              <a:off x="240057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38051011-80DB-91B6-4BFD-04B64519E55F}"/>
                </a:ext>
              </a:extLst>
            </p:cNvPr>
            <p:cNvSpPr>
              <a:spLocks noChangeAspect="1"/>
            </p:cNvSpPr>
            <p:nvPr/>
          </p:nvSpPr>
          <p:spPr>
            <a:xfrm>
              <a:off x="283676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09D5BD49-A398-1837-0B37-3A61D0D9C061}"/>
                </a:ext>
              </a:extLst>
            </p:cNvPr>
            <p:cNvSpPr>
              <a:spLocks noChangeAspect="1"/>
            </p:cNvSpPr>
            <p:nvPr/>
          </p:nvSpPr>
          <p:spPr>
            <a:xfrm>
              <a:off x="327295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68C8199D-5B26-A7E6-10F0-8C6739267B17}"/>
                </a:ext>
              </a:extLst>
            </p:cNvPr>
            <p:cNvSpPr>
              <a:spLocks noChangeAspect="1"/>
            </p:cNvSpPr>
            <p:nvPr/>
          </p:nvSpPr>
          <p:spPr>
            <a:xfrm>
              <a:off x="370914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0EAE02CE-9A8D-D4C3-3F36-E6732A9C7E10}"/>
                </a:ext>
              </a:extLst>
            </p:cNvPr>
            <p:cNvSpPr>
              <a:spLocks noChangeAspect="1"/>
            </p:cNvSpPr>
            <p:nvPr/>
          </p:nvSpPr>
          <p:spPr>
            <a:xfrm>
              <a:off x="4145340"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F6FD420B-A773-E1B8-2AED-3F6D93C107CA}"/>
              </a:ext>
            </a:extLst>
          </p:cNvPr>
          <p:cNvSpPr txBox="1"/>
          <p:nvPr/>
        </p:nvSpPr>
        <p:spPr>
          <a:xfrm>
            <a:off x="3183466" y="1947371"/>
            <a:ext cx="5825067" cy="646331"/>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Based on what you see, how many stars will you get from the box that earns you more point?</a:t>
            </a:r>
          </a:p>
        </p:txBody>
      </p:sp>
      <p:sp>
        <p:nvSpPr>
          <p:cNvPr id="19" name="TextBox 18">
            <a:extLst>
              <a:ext uri="{FF2B5EF4-FFF2-40B4-BE49-F238E27FC236}">
                <a16:creationId xmlns:a16="http://schemas.microsoft.com/office/drawing/2014/main" id="{772D6E21-E484-71BA-F124-4DC71C917638}"/>
              </a:ext>
            </a:extLst>
          </p:cNvPr>
          <p:cNvSpPr txBox="1"/>
          <p:nvPr/>
        </p:nvSpPr>
        <p:spPr>
          <a:xfrm>
            <a:off x="3060131" y="2896356"/>
            <a:ext cx="5825067" cy="369332"/>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Click the stars below to tell us your best guess</a:t>
            </a:r>
          </a:p>
        </p:txBody>
      </p:sp>
    </p:spTree>
    <p:extLst>
      <p:ext uri="{BB962C8B-B14F-4D97-AF65-F5344CB8AC3E}">
        <p14:creationId xmlns:p14="http://schemas.microsoft.com/office/powerpoint/2010/main" val="1429506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FEC9A8B8-36D8-5443-0564-A2CB7021B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639" y="2090374"/>
            <a:ext cx="6957391" cy="2286000"/>
          </a:xfrm>
          <a:prstGeom prst="rect">
            <a:avLst/>
          </a:prstGeom>
        </p:spPr>
      </p:pic>
    </p:spTree>
    <p:extLst>
      <p:ext uri="{BB962C8B-B14F-4D97-AF65-F5344CB8AC3E}">
        <p14:creationId xmlns:p14="http://schemas.microsoft.com/office/powerpoint/2010/main" val="2664398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FDBF846-F893-DAB3-4F1A-7E8F63204694}"/>
              </a:ext>
            </a:extLst>
          </p:cNvPr>
          <p:cNvSpPr>
            <a:spLocks noChangeAspect="1"/>
          </p:cNvSpPr>
          <p:nvPr/>
        </p:nvSpPr>
        <p:spPr>
          <a:xfrm>
            <a:off x="974243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06" y="1847445"/>
            <a:ext cx="911962" cy="1097280"/>
          </a:xfrm>
          <a:prstGeom prst="rect">
            <a:avLst/>
          </a:prstGeom>
        </p:spPr>
      </p:pic>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410" y="1847445"/>
            <a:ext cx="915220" cy="1097280"/>
          </a:xfrm>
          <a:prstGeom prst="rect">
            <a:avLst/>
          </a:prstGeom>
        </p:spPr>
      </p:pic>
      <p:sp>
        <p:nvSpPr>
          <p:cNvPr id="2" name="Rectangle 1">
            <a:extLst>
              <a:ext uri="{FF2B5EF4-FFF2-40B4-BE49-F238E27FC236}">
                <a16:creationId xmlns:a16="http://schemas.microsoft.com/office/drawing/2014/main" id="{C1F5D819-2584-B97C-D7C1-026DAD4B1C9A}"/>
              </a:ext>
            </a:extLst>
          </p:cNvPr>
          <p:cNvSpPr/>
          <p:nvPr/>
        </p:nvSpPr>
        <p:spPr>
          <a:xfrm>
            <a:off x="0" y="0"/>
            <a:ext cx="60960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1435232" y="490745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1435232" y="33402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1435232" y="175075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1538187" y="1847445"/>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479559" y="2178121"/>
            <a:ext cx="431514" cy="369332"/>
          </a:xfrm>
          <a:prstGeom prst="rect">
            <a:avLst/>
          </a:prstGeom>
          <a:noFill/>
        </p:spPr>
        <p:txBody>
          <a:bodyPr wrap="square" rtlCol="0">
            <a:spAutoFit/>
          </a:bodyPr>
          <a:lstStyle/>
          <a:p>
            <a:r>
              <a:rPr lang="en-US" dirty="0"/>
              <a:t>1</a:t>
            </a:r>
          </a:p>
        </p:txBody>
      </p:sp>
      <p:sp>
        <p:nvSpPr>
          <p:cNvPr id="9" name="TextBox 8">
            <a:extLst>
              <a:ext uri="{FF2B5EF4-FFF2-40B4-BE49-F238E27FC236}">
                <a16:creationId xmlns:a16="http://schemas.microsoft.com/office/drawing/2014/main" id="{CDC6FB79-9E1F-A3C7-CAC1-7DA73B37594C}"/>
              </a:ext>
            </a:extLst>
          </p:cNvPr>
          <p:cNvSpPr txBox="1"/>
          <p:nvPr/>
        </p:nvSpPr>
        <p:spPr>
          <a:xfrm>
            <a:off x="479559" y="3766550"/>
            <a:ext cx="431514" cy="369332"/>
          </a:xfrm>
          <a:prstGeom prst="rect">
            <a:avLst/>
          </a:prstGeom>
          <a:noFill/>
        </p:spPr>
        <p:txBody>
          <a:bodyPr wrap="square" rtlCol="0">
            <a:spAutoFit/>
          </a:bodyPr>
          <a:lstStyle/>
          <a:p>
            <a:r>
              <a:rPr lang="en-US" dirty="0"/>
              <a:t>15</a:t>
            </a:r>
          </a:p>
        </p:txBody>
      </p:sp>
      <p:sp>
        <p:nvSpPr>
          <p:cNvPr id="10" name="TextBox 9">
            <a:extLst>
              <a:ext uri="{FF2B5EF4-FFF2-40B4-BE49-F238E27FC236}">
                <a16:creationId xmlns:a16="http://schemas.microsoft.com/office/drawing/2014/main" id="{2058C2F5-8148-02F5-D24E-D4D3E6874597}"/>
              </a:ext>
            </a:extLst>
          </p:cNvPr>
          <p:cNvSpPr txBox="1"/>
          <p:nvPr/>
        </p:nvSpPr>
        <p:spPr>
          <a:xfrm>
            <a:off x="479559" y="5381203"/>
            <a:ext cx="431514" cy="369332"/>
          </a:xfrm>
          <a:prstGeom prst="rect">
            <a:avLst/>
          </a:prstGeom>
          <a:noFill/>
        </p:spPr>
        <p:txBody>
          <a:bodyPr wrap="square" rtlCol="0">
            <a:spAutoFit/>
          </a:bodyPr>
          <a:lstStyle/>
          <a:p>
            <a:r>
              <a:rPr lang="en-US" dirty="0"/>
              <a:t>30</a:t>
            </a:r>
          </a:p>
        </p:txBody>
      </p:sp>
      <p:sp>
        <p:nvSpPr>
          <p:cNvPr id="11" name="TextBox 10">
            <a:extLst>
              <a:ext uri="{FF2B5EF4-FFF2-40B4-BE49-F238E27FC236}">
                <a16:creationId xmlns:a16="http://schemas.microsoft.com/office/drawing/2014/main" id="{8647804E-BD3F-201E-394F-786109DA72EB}"/>
              </a:ext>
            </a:extLst>
          </p:cNvPr>
          <p:cNvSpPr txBox="1"/>
          <p:nvPr/>
        </p:nvSpPr>
        <p:spPr>
          <a:xfrm rot="5400000">
            <a:off x="1860941" y="3092521"/>
            <a:ext cx="429228" cy="369332"/>
          </a:xfrm>
          <a:prstGeom prst="rect">
            <a:avLst/>
          </a:prstGeom>
          <a:noFill/>
        </p:spPr>
        <p:txBody>
          <a:bodyPr wrap="square" rtlCol="0">
            <a:spAutoFit/>
          </a:bodyPr>
          <a:lstStyle/>
          <a:p>
            <a:r>
              <a:rPr lang="en-US" dirty="0"/>
              <a:t>…</a:t>
            </a:r>
          </a:p>
        </p:txBody>
      </p:sp>
      <p:sp>
        <p:nvSpPr>
          <p:cNvPr id="12" name="TextBox 11">
            <a:extLst>
              <a:ext uri="{FF2B5EF4-FFF2-40B4-BE49-F238E27FC236}">
                <a16:creationId xmlns:a16="http://schemas.microsoft.com/office/drawing/2014/main" id="{4EC4E05B-B723-DBEF-C146-486DB42F57AC}"/>
              </a:ext>
            </a:extLst>
          </p:cNvPr>
          <p:cNvSpPr txBox="1"/>
          <p:nvPr/>
        </p:nvSpPr>
        <p:spPr>
          <a:xfrm rot="5400000">
            <a:off x="3594824" y="3092521"/>
            <a:ext cx="429228" cy="369332"/>
          </a:xfrm>
          <a:prstGeom prst="rect">
            <a:avLst/>
          </a:prstGeom>
          <a:noFill/>
        </p:spPr>
        <p:txBody>
          <a:bodyPr wrap="square" rtlCol="0">
            <a:spAutoFit/>
          </a:bodyPr>
          <a:lstStyle/>
          <a:p>
            <a:r>
              <a:rPr lang="en-US" dirty="0"/>
              <a:t>…</a:t>
            </a:r>
          </a:p>
        </p:txBody>
      </p:sp>
      <p:sp>
        <p:nvSpPr>
          <p:cNvPr id="13" name="TextBox 12">
            <a:extLst>
              <a:ext uri="{FF2B5EF4-FFF2-40B4-BE49-F238E27FC236}">
                <a16:creationId xmlns:a16="http://schemas.microsoft.com/office/drawing/2014/main" id="{5D43D2F3-C85E-6210-1636-9826EA5783B3}"/>
              </a:ext>
            </a:extLst>
          </p:cNvPr>
          <p:cNvSpPr txBox="1"/>
          <p:nvPr/>
        </p:nvSpPr>
        <p:spPr>
          <a:xfrm rot="5400000">
            <a:off x="1860941" y="6282292"/>
            <a:ext cx="429228" cy="369332"/>
          </a:xfrm>
          <a:prstGeom prst="rect">
            <a:avLst/>
          </a:prstGeom>
          <a:noFill/>
        </p:spPr>
        <p:txBody>
          <a:bodyPr wrap="square" rtlCol="0">
            <a:spAutoFit/>
          </a:bodyPr>
          <a:lstStyle/>
          <a:p>
            <a:r>
              <a:rPr lang="en-US" dirty="0"/>
              <a:t>…</a:t>
            </a:r>
          </a:p>
        </p:txBody>
      </p:sp>
      <p:sp>
        <p:nvSpPr>
          <p:cNvPr id="14" name="TextBox 13">
            <a:extLst>
              <a:ext uri="{FF2B5EF4-FFF2-40B4-BE49-F238E27FC236}">
                <a16:creationId xmlns:a16="http://schemas.microsoft.com/office/drawing/2014/main" id="{95557090-80DE-C8BC-4DD4-E30959526E9F}"/>
              </a:ext>
            </a:extLst>
          </p:cNvPr>
          <p:cNvSpPr txBox="1"/>
          <p:nvPr/>
        </p:nvSpPr>
        <p:spPr>
          <a:xfrm rot="5400000">
            <a:off x="3594824" y="6282292"/>
            <a:ext cx="429228" cy="369332"/>
          </a:xfrm>
          <a:prstGeom prst="rect">
            <a:avLst/>
          </a:prstGeom>
          <a:noFill/>
        </p:spPr>
        <p:txBody>
          <a:bodyPr wrap="square" rtlCol="0">
            <a:spAutoFit/>
          </a:bodyPr>
          <a:lstStyle/>
          <a:p>
            <a:r>
              <a:rPr lang="en-US" dirty="0"/>
              <a:t>…</a:t>
            </a:r>
          </a:p>
        </p:txBody>
      </p:sp>
      <p:sp>
        <p:nvSpPr>
          <p:cNvPr id="15" name="TextBox 14">
            <a:extLst>
              <a:ext uri="{FF2B5EF4-FFF2-40B4-BE49-F238E27FC236}">
                <a16:creationId xmlns:a16="http://schemas.microsoft.com/office/drawing/2014/main" id="{C4767F8D-14E6-4F5B-A31C-EF6D018CD5D1}"/>
              </a:ext>
            </a:extLst>
          </p:cNvPr>
          <p:cNvSpPr txBox="1"/>
          <p:nvPr/>
        </p:nvSpPr>
        <p:spPr>
          <a:xfrm rot="5400000">
            <a:off x="1860941" y="4639639"/>
            <a:ext cx="429228" cy="369332"/>
          </a:xfrm>
          <a:prstGeom prst="rect">
            <a:avLst/>
          </a:prstGeom>
          <a:noFill/>
        </p:spPr>
        <p:txBody>
          <a:bodyPr wrap="square" rtlCol="0">
            <a:spAutoFit/>
          </a:bodyPr>
          <a:lstStyle/>
          <a:p>
            <a:r>
              <a:rPr lang="en-US" dirty="0"/>
              <a:t>…</a:t>
            </a:r>
          </a:p>
        </p:txBody>
      </p:sp>
      <p:sp>
        <p:nvSpPr>
          <p:cNvPr id="16" name="TextBox 15">
            <a:extLst>
              <a:ext uri="{FF2B5EF4-FFF2-40B4-BE49-F238E27FC236}">
                <a16:creationId xmlns:a16="http://schemas.microsoft.com/office/drawing/2014/main" id="{4DCEFC4A-302E-32B2-A16C-69332C911029}"/>
              </a:ext>
            </a:extLst>
          </p:cNvPr>
          <p:cNvSpPr txBox="1"/>
          <p:nvPr/>
        </p:nvSpPr>
        <p:spPr>
          <a:xfrm rot="5400000">
            <a:off x="3594824" y="4639639"/>
            <a:ext cx="429228" cy="369332"/>
          </a:xfrm>
          <a:prstGeom prst="rect">
            <a:avLst/>
          </a:prstGeom>
          <a:noFill/>
        </p:spPr>
        <p:txBody>
          <a:bodyPr wrap="square" rtlCol="0">
            <a:spAutoFit/>
          </a:bodyPr>
          <a:lstStyle/>
          <a:p>
            <a:r>
              <a:rPr lang="en-US" dirty="0"/>
              <a:t>…</a:t>
            </a:r>
          </a:p>
        </p:txBody>
      </p:sp>
      <p:sp>
        <p:nvSpPr>
          <p:cNvPr id="19" name="TextBox 18">
            <a:extLst>
              <a:ext uri="{FF2B5EF4-FFF2-40B4-BE49-F238E27FC236}">
                <a16:creationId xmlns:a16="http://schemas.microsoft.com/office/drawing/2014/main" id="{A4A1177A-C369-E90F-47E6-913EC1DB1C59}"/>
              </a:ext>
            </a:extLst>
          </p:cNvPr>
          <p:cNvSpPr txBox="1"/>
          <p:nvPr/>
        </p:nvSpPr>
        <p:spPr>
          <a:xfrm>
            <a:off x="6942343" y="2094215"/>
            <a:ext cx="431514" cy="369332"/>
          </a:xfrm>
          <a:prstGeom prst="rect">
            <a:avLst/>
          </a:prstGeom>
          <a:noFill/>
        </p:spPr>
        <p:txBody>
          <a:bodyPr wrap="square" rtlCol="0">
            <a:spAutoFit/>
          </a:bodyPr>
          <a:lstStyle/>
          <a:p>
            <a:r>
              <a:rPr lang="en-US" dirty="0"/>
              <a:t>1</a:t>
            </a:r>
          </a:p>
        </p:txBody>
      </p:sp>
      <p:sp>
        <p:nvSpPr>
          <p:cNvPr id="20" name="TextBox 19">
            <a:extLst>
              <a:ext uri="{FF2B5EF4-FFF2-40B4-BE49-F238E27FC236}">
                <a16:creationId xmlns:a16="http://schemas.microsoft.com/office/drawing/2014/main" id="{356B99A3-5F5C-B517-0143-72E4D2BF1B52}"/>
              </a:ext>
            </a:extLst>
          </p:cNvPr>
          <p:cNvSpPr txBox="1"/>
          <p:nvPr/>
        </p:nvSpPr>
        <p:spPr>
          <a:xfrm>
            <a:off x="6942343" y="3682644"/>
            <a:ext cx="431514" cy="369332"/>
          </a:xfrm>
          <a:prstGeom prst="rect">
            <a:avLst/>
          </a:prstGeom>
          <a:noFill/>
        </p:spPr>
        <p:txBody>
          <a:bodyPr wrap="square" rtlCol="0">
            <a:spAutoFit/>
          </a:bodyPr>
          <a:lstStyle/>
          <a:p>
            <a:r>
              <a:rPr lang="en-US" dirty="0"/>
              <a:t>15</a:t>
            </a:r>
          </a:p>
        </p:txBody>
      </p:sp>
      <p:sp>
        <p:nvSpPr>
          <p:cNvPr id="21" name="TextBox 20">
            <a:extLst>
              <a:ext uri="{FF2B5EF4-FFF2-40B4-BE49-F238E27FC236}">
                <a16:creationId xmlns:a16="http://schemas.microsoft.com/office/drawing/2014/main" id="{7CFF0BBE-ADAB-5FD9-20B6-CC3731BB5C24}"/>
              </a:ext>
            </a:extLst>
          </p:cNvPr>
          <p:cNvSpPr txBox="1"/>
          <p:nvPr/>
        </p:nvSpPr>
        <p:spPr>
          <a:xfrm>
            <a:off x="6942343" y="5297297"/>
            <a:ext cx="431514" cy="369332"/>
          </a:xfrm>
          <a:prstGeom prst="rect">
            <a:avLst/>
          </a:prstGeom>
          <a:noFill/>
        </p:spPr>
        <p:txBody>
          <a:bodyPr wrap="square" rtlCol="0">
            <a:spAutoFit/>
          </a:bodyPr>
          <a:lstStyle/>
          <a:p>
            <a:r>
              <a:rPr lang="en-US" dirty="0"/>
              <a:t>30</a:t>
            </a:r>
          </a:p>
        </p:txBody>
      </p:sp>
      <p:sp>
        <p:nvSpPr>
          <p:cNvPr id="23" name="TextBox 22">
            <a:extLst>
              <a:ext uri="{FF2B5EF4-FFF2-40B4-BE49-F238E27FC236}">
                <a16:creationId xmlns:a16="http://schemas.microsoft.com/office/drawing/2014/main" id="{F06B5CA0-8BFB-25C0-F896-3D6004953789}"/>
              </a:ext>
            </a:extLst>
          </p:cNvPr>
          <p:cNvSpPr txBox="1"/>
          <p:nvPr/>
        </p:nvSpPr>
        <p:spPr>
          <a:xfrm rot="5400000">
            <a:off x="8323725" y="3008615"/>
            <a:ext cx="429228"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D6368973-B4CC-0736-5F74-64946BA80EE4}"/>
              </a:ext>
            </a:extLst>
          </p:cNvPr>
          <p:cNvSpPr txBox="1"/>
          <p:nvPr/>
        </p:nvSpPr>
        <p:spPr>
          <a:xfrm rot="5400000">
            <a:off x="10057608" y="3008615"/>
            <a:ext cx="429228" cy="369332"/>
          </a:xfrm>
          <a:prstGeom prst="rect">
            <a:avLst/>
          </a:prstGeom>
          <a:noFill/>
        </p:spPr>
        <p:txBody>
          <a:bodyPr wrap="square" rtlCol="0">
            <a:spAutoFit/>
          </a:bodyPr>
          <a:lstStyle/>
          <a:p>
            <a:r>
              <a:rPr lang="en-US" dirty="0"/>
              <a:t>…</a:t>
            </a:r>
          </a:p>
        </p:txBody>
      </p:sp>
      <p:sp>
        <p:nvSpPr>
          <p:cNvPr id="28" name="TextBox 27">
            <a:extLst>
              <a:ext uri="{FF2B5EF4-FFF2-40B4-BE49-F238E27FC236}">
                <a16:creationId xmlns:a16="http://schemas.microsoft.com/office/drawing/2014/main" id="{0F2B4BEB-75A0-E54B-32F0-9DD47EE11AF6}"/>
              </a:ext>
            </a:extLst>
          </p:cNvPr>
          <p:cNvSpPr txBox="1"/>
          <p:nvPr/>
        </p:nvSpPr>
        <p:spPr>
          <a:xfrm rot="5400000">
            <a:off x="8323725" y="4627651"/>
            <a:ext cx="429228" cy="369332"/>
          </a:xfrm>
          <a:prstGeom prst="rect">
            <a:avLst/>
          </a:prstGeom>
          <a:noFill/>
        </p:spPr>
        <p:txBody>
          <a:bodyPr wrap="square" rtlCol="0">
            <a:spAutoFit/>
          </a:bodyPr>
          <a:lstStyle/>
          <a:p>
            <a:r>
              <a:rPr lang="en-US" dirty="0"/>
              <a:t>…</a:t>
            </a:r>
          </a:p>
        </p:txBody>
      </p:sp>
      <p:sp>
        <p:nvSpPr>
          <p:cNvPr id="29" name="TextBox 28">
            <a:extLst>
              <a:ext uri="{FF2B5EF4-FFF2-40B4-BE49-F238E27FC236}">
                <a16:creationId xmlns:a16="http://schemas.microsoft.com/office/drawing/2014/main" id="{92FFF5B7-8F13-1175-5BC3-94031E9F00F6}"/>
              </a:ext>
            </a:extLst>
          </p:cNvPr>
          <p:cNvSpPr txBox="1"/>
          <p:nvPr/>
        </p:nvSpPr>
        <p:spPr>
          <a:xfrm rot="5400000">
            <a:off x="10057608" y="4627651"/>
            <a:ext cx="429228" cy="369332"/>
          </a:xfrm>
          <a:prstGeom prst="rect">
            <a:avLst/>
          </a:prstGeom>
          <a:noFill/>
        </p:spPr>
        <p:txBody>
          <a:bodyPr wrap="square" rtlCol="0">
            <a:spAutoFit/>
          </a:bodyPr>
          <a:lstStyle/>
          <a:p>
            <a:r>
              <a:rPr lang="en-US" dirty="0"/>
              <a:t>…</a:t>
            </a:r>
          </a:p>
        </p:txBody>
      </p:sp>
      <p:sp>
        <p:nvSpPr>
          <p:cNvPr id="26" name="TextBox 25">
            <a:extLst>
              <a:ext uri="{FF2B5EF4-FFF2-40B4-BE49-F238E27FC236}">
                <a16:creationId xmlns:a16="http://schemas.microsoft.com/office/drawing/2014/main" id="{89FC28BA-660E-7FC7-DA2E-B0DFCD787DCB}"/>
              </a:ext>
            </a:extLst>
          </p:cNvPr>
          <p:cNvSpPr txBox="1"/>
          <p:nvPr/>
        </p:nvSpPr>
        <p:spPr>
          <a:xfrm rot="5400000">
            <a:off x="8323725" y="6198386"/>
            <a:ext cx="429228" cy="369332"/>
          </a:xfrm>
          <a:prstGeom prst="rect">
            <a:avLst/>
          </a:prstGeom>
          <a:noFill/>
        </p:spPr>
        <p:txBody>
          <a:bodyPr wrap="square" rtlCol="0">
            <a:spAutoFit/>
          </a:bodyPr>
          <a:lstStyle/>
          <a:p>
            <a:r>
              <a:rPr lang="en-US" dirty="0"/>
              <a:t>…</a:t>
            </a:r>
          </a:p>
        </p:txBody>
      </p:sp>
      <p:sp>
        <p:nvSpPr>
          <p:cNvPr id="27" name="TextBox 26">
            <a:extLst>
              <a:ext uri="{FF2B5EF4-FFF2-40B4-BE49-F238E27FC236}">
                <a16:creationId xmlns:a16="http://schemas.microsoft.com/office/drawing/2014/main" id="{F37C1E83-EA3D-6B92-EFAD-412549B78F01}"/>
              </a:ext>
            </a:extLst>
          </p:cNvPr>
          <p:cNvSpPr txBox="1"/>
          <p:nvPr/>
        </p:nvSpPr>
        <p:spPr>
          <a:xfrm rot="5400000">
            <a:off x="10057608" y="6198386"/>
            <a:ext cx="429228" cy="369332"/>
          </a:xfrm>
          <a:prstGeom prst="rect">
            <a:avLst/>
          </a:prstGeom>
          <a:noFill/>
        </p:spPr>
        <p:txBody>
          <a:bodyPr wrap="square" rtlCol="0">
            <a:spAutoFit/>
          </a:bodyPr>
          <a:lstStyle/>
          <a:p>
            <a:r>
              <a:rPr lang="en-US" dirty="0"/>
              <a:t>…</a:t>
            </a:r>
          </a:p>
        </p:txBody>
      </p:sp>
      <p:sp>
        <p:nvSpPr>
          <p:cNvPr id="49" name="Rectangle 48">
            <a:extLst>
              <a:ext uri="{FF2B5EF4-FFF2-40B4-BE49-F238E27FC236}">
                <a16:creationId xmlns:a16="http://schemas.microsoft.com/office/drawing/2014/main" id="{9F95598C-E77A-2E7F-442D-6A5D4CA8F311}"/>
              </a:ext>
            </a:extLst>
          </p:cNvPr>
          <p:cNvSpPr>
            <a:spLocks noChangeAspect="1"/>
          </p:cNvSpPr>
          <p:nvPr/>
        </p:nvSpPr>
        <p:spPr>
          <a:xfrm>
            <a:off x="7884441" y="330116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50" name="Picture 49" descr="A blue background with yellow stars&#10;&#10;Description automatically generated">
            <a:extLst>
              <a:ext uri="{FF2B5EF4-FFF2-40B4-BE49-F238E27FC236}">
                <a16:creationId xmlns:a16="http://schemas.microsoft.com/office/drawing/2014/main" id="{54E6D96C-F042-D056-C75E-C25350D2E4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7136" y="3414922"/>
            <a:ext cx="915220" cy="1097280"/>
          </a:xfrm>
          <a:prstGeom prst="rect">
            <a:avLst/>
          </a:prstGeom>
        </p:spPr>
      </p:pic>
      <p:pic>
        <p:nvPicPr>
          <p:cNvPr id="51" name="Picture 50" descr="A green background with yellow stars&#10;&#10;Description automatically generated">
            <a:extLst>
              <a:ext uri="{FF2B5EF4-FFF2-40B4-BE49-F238E27FC236}">
                <a16:creationId xmlns:a16="http://schemas.microsoft.com/office/drawing/2014/main" id="{F2EB1C88-246F-2B48-FEFE-10D061E00A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51532" y="3407895"/>
            <a:ext cx="911962" cy="1097280"/>
          </a:xfrm>
          <a:prstGeom prst="rect">
            <a:avLst/>
          </a:prstGeom>
        </p:spPr>
      </p:pic>
      <p:sp>
        <p:nvSpPr>
          <p:cNvPr id="52" name="Rectangle 51">
            <a:extLst>
              <a:ext uri="{FF2B5EF4-FFF2-40B4-BE49-F238E27FC236}">
                <a16:creationId xmlns:a16="http://schemas.microsoft.com/office/drawing/2014/main" id="{95D58E3C-722B-F2E5-F487-65B25DCC11F7}"/>
              </a:ext>
            </a:extLst>
          </p:cNvPr>
          <p:cNvSpPr>
            <a:spLocks noChangeAspect="1"/>
          </p:cNvSpPr>
          <p:nvPr/>
        </p:nvSpPr>
        <p:spPr>
          <a:xfrm>
            <a:off x="9742436" y="49448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55" name="Picture 54" descr="A green background with yellow stars&#10;&#10;Description automatically generated">
            <a:extLst>
              <a:ext uri="{FF2B5EF4-FFF2-40B4-BE49-F238E27FC236}">
                <a16:creationId xmlns:a16="http://schemas.microsoft.com/office/drawing/2014/main" id="{D3B9E8CB-F9FD-3343-4128-5A4E8D8BA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06" y="5037368"/>
            <a:ext cx="911962" cy="1097280"/>
          </a:xfrm>
          <a:prstGeom prst="rect">
            <a:avLst/>
          </a:prstGeom>
        </p:spPr>
      </p:pic>
      <p:pic>
        <p:nvPicPr>
          <p:cNvPr id="57" name="Picture 56" descr="A blue background with yellow stars&#10;&#10;Description automatically generated">
            <a:extLst>
              <a:ext uri="{FF2B5EF4-FFF2-40B4-BE49-F238E27FC236}">
                <a16:creationId xmlns:a16="http://schemas.microsoft.com/office/drawing/2014/main" id="{D758B29D-191F-98E3-76D7-1308D913F5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410" y="5028232"/>
            <a:ext cx="915220" cy="1097280"/>
          </a:xfrm>
          <a:prstGeom prst="rect">
            <a:avLst/>
          </a:prstGeom>
        </p:spPr>
      </p:pic>
      <p:sp>
        <p:nvSpPr>
          <p:cNvPr id="61" name="Rectangle 60">
            <a:extLst>
              <a:ext uri="{FF2B5EF4-FFF2-40B4-BE49-F238E27FC236}">
                <a16:creationId xmlns:a16="http://schemas.microsoft.com/office/drawing/2014/main" id="{DA34F09C-958F-18AF-49BC-15BFDD6CEC59}"/>
              </a:ext>
            </a:extLst>
          </p:cNvPr>
          <p:cNvSpPr/>
          <p:nvPr/>
        </p:nvSpPr>
        <p:spPr>
          <a:xfrm>
            <a:off x="547978" y="268237"/>
            <a:ext cx="5029200"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In one set, one color will </a:t>
            </a:r>
            <a:r>
              <a:rPr lang="en-US" sz="2600" b="1" dirty="0">
                <a:solidFill>
                  <a:schemeClr val="tx1"/>
                </a:solidFill>
              </a:rPr>
              <a:t>always</a:t>
            </a:r>
            <a:r>
              <a:rPr lang="en-US" sz="2600" dirty="0">
                <a:solidFill>
                  <a:schemeClr val="tx1"/>
                </a:solidFill>
              </a:rPr>
              <a:t> gi</a:t>
            </a:r>
            <a:r>
              <a:rPr lang="en-US" altLang="zh-CN" sz="2600" dirty="0">
                <a:solidFill>
                  <a:schemeClr val="tx1"/>
                </a:solidFill>
              </a:rPr>
              <a:t>ve</a:t>
            </a:r>
            <a:r>
              <a:rPr lang="zh-CN" altLang="en-US" sz="2600" dirty="0">
                <a:solidFill>
                  <a:schemeClr val="tx1"/>
                </a:solidFill>
              </a:rPr>
              <a:t> </a:t>
            </a:r>
            <a:r>
              <a:rPr lang="en-US" altLang="zh-CN" sz="2600" dirty="0">
                <a:solidFill>
                  <a:schemeClr val="tx1"/>
                </a:solidFill>
              </a:rPr>
              <a:t>more</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than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other.</a:t>
            </a:r>
            <a:endParaRPr lang="en-US" sz="2600" dirty="0">
              <a:solidFill>
                <a:schemeClr val="tx1"/>
              </a:solidFill>
            </a:endParaRPr>
          </a:p>
        </p:txBody>
      </p:sp>
      <p:sp>
        <p:nvSpPr>
          <p:cNvPr id="62" name="Rectangle 61">
            <a:extLst>
              <a:ext uri="{FF2B5EF4-FFF2-40B4-BE49-F238E27FC236}">
                <a16:creationId xmlns:a16="http://schemas.microsoft.com/office/drawing/2014/main" id="{BA0EEF3B-F75D-4B23-33AB-2AB7FEAC6A0D}"/>
              </a:ext>
            </a:extLst>
          </p:cNvPr>
          <p:cNvSpPr/>
          <p:nvPr/>
        </p:nvSpPr>
        <p:spPr>
          <a:xfrm>
            <a:off x="6614822" y="264868"/>
            <a:ext cx="5029200"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In a second set, the better color </a:t>
            </a:r>
            <a:r>
              <a:rPr lang="en-US" sz="2600" b="1" dirty="0">
                <a:solidFill>
                  <a:schemeClr val="tx1"/>
                </a:solidFill>
              </a:rPr>
              <a:t>switches</a:t>
            </a:r>
            <a:r>
              <a:rPr lang="en-US" sz="2600" dirty="0">
                <a:solidFill>
                  <a:schemeClr val="tx1"/>
                </a:solidFill>
              </a:rPr>
              <a:t>, but the stars they give are around the same.</a:t>
            </a:r>
          </a:p>
        </p:txBody>
      </p:sp>
    </p:spTree>
    <p:extLst>
      <p:ext uri="{BB962C8B-B14F-4D97-AF65-F5344CB8AC3E}">
        <p14:creationId xmlns:p14="http://schemas.microsoft.com/office/powerpoint/2010/main" val="32736050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C98965FD-6EB3-24D0-FDB2-59E5615EE06E}"/>
              </a:ext>
            </a:extLst>
          </p:cNvPr>
          <p:cNvGrpSpPr/>
          <p:nvPr/>
        </p:nvGrpSpPr>
        <p:grpSpPr>
          <a:xfrm>
            <a:off x="4587865" y="1760548"/>
            <a:ext cx="2965331" cy="4411657"/>
            <a:chOff x="4587865" y="1760548"/>
            <a:chExt cx="2965331" cy="4411657"/>
          </a:xfrm>
        </p:grpSpPr>
        <p:sp>
          <p:nvSpPr>
            <p:cNvPr id="37" name="Rectangle 36">
              <a:extLst>
                <a:ext uri="{FF2B5EF4-FFF2-40B4-BE49-F238E27FC236}">
                  <a16:creationId xmlns:a16="http://schemas.microsoft.com/office/drawing/2014/main" id="{7B866C58-369B-A090-F3BE-6F11E6362D85}"/>
                </a:ext>
              </a:extLst>
            </p:cNvPr>
            <p:cNvSpPr>
              <a:spLocks noChangeAspect="1"/>
            </p:cNvSpPr>
            <p:nvPr/>
          </p:nvSpPr>
          <p:spPr>
            <a:xfrm>
              <a:off x="4587865" y="489204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99431EDA-E9AE-FF23-7634-B46DD23411C9}"/>
                </a:ext>
              </a:extLst>
            </p:cNvPr>
            <p:cNvSpPr>
              <a:spLocks noChangeAspect="1"/>
            </p:cNvSpPr>
            <p:nvPr/>
          </p:nvSpPr>
          <p:spPr>
            <a:xfrm>
              <a:off x="6450358" y="3341849"/>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056E2E09-89D9-14D9-38B8-0ED1772E06B7}"/>
                </a:ext>
              </a:extLst>
            </p:cNvPr>
            <p:cNvSpPr>
              <a:spLocks noChangeAspect="1"/>
            </p:cNvSpPr>
            <p:nvPr/>
          </p:nvSpPr>
          <p:spPr>
            <a:xfrm>
              <a:off x="645258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descr="A green background with yellow stars&#10;&#10;Description automatically generated">
              <a:extLst>
                <a:ext uri="{FF2B5EF4-FFF2-40B4-BE49-F238E27FC236}">
                  <a16:creationId xmlns:a16="http://schemas.microsoft.com/office/drawing/2014/main" id="{4FC963A5-B1C6-1EFD-C503-53CC4AE4F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956" y="1847445"/>
              <a:ext cx="911962" cy="1097280"/>
            </a:xfrm>
            <a:prstGeom prst="rect">
              <a:avLst/>
            </a:prstGeom>
          </p:spPr>
        </p:pic>
        <p:pic>
          <p:nvPicPr>
            <p:cNvPr id="4" name="Picture 3" descr="A blue background with yellow stars&#10;&#10;Description automatically generated">
              <a:extLst>
                <a:ext uri="{FF2B5EF4-FFF2-40B4-BE49-F238E27FC236}">
                  <a16:creationId xmlns:a16="http://schemas.microsoft.com/office/drawing/2014/main" id="{187BB7F1-EE00-6094-0BF5-A75094F27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560" y="1847445"/>
              <a:ext cx="915220" cy="1097280"/>
            </a:xfrm>
            <a:prstGeom prst="rect">
              <a:avLst/>
            </a:prstGeom>
          </p:spPr>
        </p:pic>
        <p:pic>
          <p:nvPicPr>
            <p:cNvPr id="28" name="Picture 27" descr="A screen shot of a green screen with white stars&#10;&#10;Description automatically generated">
              <a:extLst>
                <a:ext uri="{FF2B5EF4-FFF2-40B4-BE49-F238E27FC236}">
                  <a16:creationId xmlns:a16="http://schemas.microsoft.com/office/drawing/2014/main" id="{81026212-95EE-EEB9-8AB7-9EE4C55C29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230" y="4993508"/>
              <a:ext cx="911962" cy="1097280"/>
            </a:xfrm>
            <a:prstGeom prst="rect">
              <a:avLst/>
            </a:prstGeom>
          </p:spPr>
        </p:pic>
        <p:pic>
          <p:nvPicPr>
            <p:cNvPr id="29" name="Picture 28" descr="A blue background with yellow stars&#10;&#10;Description automatically generated">
              <a:extLst>
                <a:ext uri="{FF2B5EF4-FFF2-40B4-BE49-F238E27FC236}">
                  <a16:creationId xmlns:a16="http://schemas.microsoft.com/office/drawing/2014/main" id="{84D0A1C9-BAEA-18DA-5B26-7156EC55CE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0560" y="4983485"/>
              <a:ext cx="915220" cy="1097280"/>
            </a:xfrm>
            <a:prstGeom prst="rect">
              <a:avLst/>
            </a:prstGeom>
          </p:spPr>
        </p:pic>
        <p:pic>
          <p:nvPicPr>
            <p:cNvPr id="34" name="Picture 33" descr="A blue background with stars&#10;&#10;Description automatically generated">
              <a:extLst>
                <a:ext uri="{FF2B5EF4-FFF2-40B4-BE49-F238E27FC236}">
                  <a16:creationId xmlns:a16="http://schemas.microsoft.com/office/drawing/2014/main" id="{9A8683D2-38F7-7CF2-7C5B-ED03996275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0560" y="3415465"/>
              <a:ext cx="915220"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A58CFF3C-4693-D238-3BAF-0107ED65F4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1593" y="3445770"/>
              <a:ext cx="911962" cy="1097280"/>
            </a:xfrm>
            <a:prstGeom prst="rect">
              <a:avLst/>
            </a:prstGeom>
          </p:spPr>
        </p:pic>
        <p:sp>
          <p:nvSpPr>
            <p:cNvPr id="38" name="TextBox 37">
              <a:extLst>
                <a:ext uri="{FF2B5EF4-FFF2-40B4-BE49-F238E27FC236}">
                  <a16:creationId xmlns:a16="http://schemas.microsoft.com/office/drawing/2014/main" id="{34CE1522-E04A-F754-747B-57A3B83A40D4}"/>
                </a:ext>
              </a:extLst>
            </p:cNvPr>
            <p:cNvSpPr txBox="1"/>
            <p:nvPr/>
          </p:nvSpPr>
          <p:spPr>
            <a:xfrm rot="5400000">
              <a:off x="5013327" y="3070259"/>
              <a:ext cx="429228" cy="369332"/>
            </a:xfrm>
            <a:prstGeom prst="rect">
              <a:avLst/>
            </a:prstGeom>
            <a:noFill/>
          </p:spPr>
          <p:txBody>
            <a:bodyPr wrap="square" rtlCol="0">
              <a:spAutoFit/>
            </a:bodyPr>
            <a:lstStyle/>
            <a:p>
              <a:r>
                <a:rPr lang="en-US" dirty="0"/>
                <a:t>…</a:t>
              </a:r>
            </a:p>
          </p:txBody>
        </p:sp>
        <p:sp>
          <p:nvSpPr>
            <p:cNvPr id="39" name="TextBox 38">
              <a:extLst>
                <a:ext uri="{FF2B5EF4-FFF2-40B4-BE49-F238E27FC236}">
                  <a16:creationId xmlns:a16="http://schemas.microsoft.com/office/drawing/2014/main" id="{E64409D4-9F55-D5DD-7EA9-327E86AE3E8B}"/>
                </a:ext>
              </a:extLst>
            </p:cNvPr>
            <p:cNvSpPr txBox="1"/>
            <p:nvPr/>
          </p:nvSpPr>
          <p:spPr>
            <a:xfrm rot="5400000">
              <a:off x="6880772" y="3070259"/>
              <a:ext cx="429228" cy="369332"/>
            </a:xfrm>
            <a:prstGeom prst="rect">
              <a:avLst/>
            </a:prstGeom>
            <a:noFill/>
          </p:spPr>
          <p:txBody>
            <a:bodyPr wrap="square" rtlCol="0">
              <a:spAutoFit/>
            </a:bodyPr>
            <a:lstStyle/>
            <a:p>
              <a:r>
                <a:rPr lang="en-US" dirty="0"/>
                <a:t>…</a:t>
              </a:r>
            </a:p>
          </p:txBody>
        </p:sp>
        <p:sp>
          <p:nvSpPr>
            <p:cNvPr id="40" name="TextBox 39">
              <a:extLst>
                <a:ext uri="{FF2B5EF4-FFF2-40B4-BE49-F238E27FC236}">
                  <a16:creationId xmlns:a16="http://schemas.microsoft.com/office/drawing/2014/main" id="{4F6D14ED-6293-147B-2BA7-0BFC1E6B1C1E}"/>
                </a:ext>
              </a:extLst>
            </p:cNvPr>
            <p:cNvSpPr txBox="1"/>
            <p:nvPr/>
          </p:nvSpPr>
          <p:spPr>
            <a:xfrm rot="5400000">
              <a:off x="5013327" y="4617377"/>
              <a:ext cx="429228" cy="369332"/>
            </a:xfrm>
            <a:prstGeom prst="rect">
              <a:avLst/>
            </a:prstGeom>
            <a:noFill/>
          </p:spPr>
          <p:txBody>
            <a:bodyPr wrap="square" rtlCol="0">
              <a:spAutoFit/>
            </a:bodyPr>
            <a:lstStyle/>
            <a:p>
              <a:r>
                <a:rPr lang="en-US" dirty="0"/>
                <a:t>…</a:t>
              </a:r>
            </a:p>
          </p:txBody>
        </p:sp>
        <p:sp>
          <p:nvSpPr>
            <p:cNvPr id="41" name="TextBox 40">
              <a:extLst>
                <a:ext uri="{FF2B5EF4-FFF2-40B4-BE49-F238E27FC236}">
                  <a16:creationId xmlns:a16="http://schemas.microsoft.com/office/drawing/2014/main" id="{FA005522-2E90-05AF-1F95-2648E6396355}"/>
                </a:ext>
              </a:extLst>
            </p:cNvPr>
            <p:cNvSpPr txBox="1"/>
            <p:nvPr/>
          </p:nvSpPr>
          <p:spPr>
            <a:xfrm rot="5400000">
              <a:off x="6880772" y="4637925"/>
              <a:ext cx="429228" cy="369332"/>
            </a:xfrm>
            <a:prstGeom prst="rect">
              <a:avLst/>
            </a:prstGeom>
            <a:noFill/>
          </p:spPr>
          <p:txBody>
            <a:bodyPr wrap="square" rtlCol="0">
              <a:spAutoFit/>
            </a:bodyPr>
            <a:lstStyle/>
            <a:p>
              <a:r>
                <a:rPr lang="en-US" dirty="0"/>
                <a:t>…</a:t>
              </a:r>
            </a:p>
          </p:txBody>
        </p:sp>
      </p:grpSp>
      <p:sp>
        <p:nvSpPr>
          <p:cNvPr id="42" name="TextBox 41">
            <a:extLst>
              <a:ext uri="{FF2B5EF4-FFF2-40B4-BE49-F238E27FC236}">
                <a16:creationId xmlns:a16="http://schemas.microsoft.com/office/drawing/2014/main" id="{17C58DCB-64F9-7601-4A2D-46CE00FADD34}"/>
              </a:ext>
            </a:extLst>
          </p:cNvPr>
          <p:cNvSpPr txBox="1"/>
          <p:nvPr/>
        </p:nvSpPr>
        <p:spPr>
          <a:xfrm rot="5400000">
            <a:off x="5013327" y="6260030"/>
            <a:ext cx="429228" cy="369332"/>
          </a:xfrm>
          <a:prstGeom prst="rect">
            <a:avLst/>
          </a:prstGeom>
          <a:noFill/>
        </p:spPr>
        <p:txBody>
          <a:bodyPr wrap="square" rtlCol="0">
            <a:spAutoFit/>
          </a:bodyPr>
          <a:lstStyle/>
          <a:p>
            <a:r>
              <a:rPr lang="en-US" dirty="0"/>
              <a:t>…</a:t>
            </a:r>
          </a:p>
        </p:txBody>
      </p:sp>
      <p:sp>
        <p:nvSpPr>
          <p:cNvPr id="43" name="TextBox 42">
            <a:extLst>
              <a:ext uri="{FF2B5EF4-FFF2-40B4-BE49-F238E27FC236}">
                <a16:creationId xmlns:a16="http://schemas.microsoft.com/office/drawing/2014/main" id="{8C6BFEF3-7F15-A7E4-9E78-FB3E170F40DB}"/>
              </a:ext>
            </a:extLst>
          </p:cNvPr>
          <p:cNvSpPr txBox="1"/>
          <p:nvPr/>
        </p:nvSpPr>
        <p:spPr>
          <a:xfrm rot="5400000">
            <a:off x="6880772" y="6260030"/>
            <a:ext cx="429228" cy="369332"/>
          </a:xfrm>
          <a:prstGeom prst="rect">
            <a:avLst/>
          </a:prstGeom>
          <a:noFill/>
        </p:spPr>
        <p:txBody>
          <a:bodyPr wrap="square" rtlCol="0">
            <a:spAutoFit/>
          </a:bodyPr>
          <a:lstStyle/>
          <a:p>
            <a:r>
              <a:rPr lang="en-US" dirty="0"/>
              <a:t>…</a:t>
            </a:r>
          </a:p>
        </p:txBody>
      </p:sp>
      <p:sp>
        <p:nvSpPr>
          <p:cNvPr id="47" name="Rectangle 46">
            <a:extLst>
              <a:ext uri="{FF2B5EF4-FFF2-40B4-BE49-F238E27FC236}">
                <a16:creationId xmlns:a16="http://schemas.microsoft.com/office/drawing/2014/main" id="{554B615C-8871-FF12-7A1A-226C5042B376}"/>
              </a:ext>
            </a:extLst>
          </p:cNvPr>
          <p:cNvSpPr/>
          <p:nvPr/>
        </p:nvSpPr>
        <p:spPr>
          <a:xfrm>
            <a:off x="2171272" y="264868"/>
            <a:ext cx="7849456"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 a third set, the stars that each card gives vary a lot, so it’s more difficult to tell.</a:t>
            </a:r>
          </a:p>
        </p:txBody>
      </p:sp>
      <p:sp>
        <p:nvSpPr>
          <p:cNvPr id="48" name="Rectangle 47">
            <a:extLst>
              <a:ext uri="{FF2B5EF4-FFF2-40B4-BE49-F238E27FC236}">
                <a16:creationId xmlns:a16="http://schemas.microsoft.com/office/drawing/2014/main" id="{890AAEBA-A8EC-6CB2-1886-B8E295BD02C4}"/>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32893031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grpSp>
        <p:nvGrpSpPr>
          <p:cNvPr id="4" name="Group 3">
            <a:extLst>
              <a:ext uri="{FF2B5EF4-FFF2-40B4-BE49-F238E27FC236}">
                <a16:creationId xmlns:a16="http://schemas.microsoft.com/office/drawing/2014/main" id="{846D3A0C-3CE1-E2EF-C682-CAEC349C6020}"/>
              </a:ext>
            </a:extLst>
          </p:cNvPr>
          <p:cNvGrpSpPr/>
          <p:nvPr/>
        </p:nvGrpSpPr>
        <p:grpSpPr>
          <a:xfrm>
            <a:off x="3652493" y="1760548"/>
            <a:ext cx="3900703" cy="4837118"/>
            <a:chOff x="6942343" y="1760548"/>
            <a:chExt cx="3900703" cy="4837118"/>
          </a:xfrm>
        </p:grpSpPr>
        <p:sp>
          <p:nvSpPr>
            <p:cNvPr id="39" name="Rectangle 38">
              <a:extLst>
                <a:ext uri="{FF2B5EF4-FFF2-40B4-BE49-F238E27FC236}">
                  <a16:creationId xmlns:a16="http://schemas.microsoft.com/office/drawing/2014/main" id="{EFDBF846-F893-DAB3-4F1A-7E8F63204694}"/>
                </a:ext>
              </a:extLst>
            </p:cNvPr>
            <p:cNvSpPr>
              <a:spLocks noChangeAspect="1"/>
            </p:cNvSpPr>
            <p:nvPr/>
          </p:nvSpPr>
          <p:spPr>
            <a:xfrm>
              <a:off x="974243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06" y="1847445"/>
              <a:ext cx="911962" cy="1097280"/>
            </a:xfrm>
            <a:prstGeom prst="rect">
              <a:avLst/>
            </a:prstGeom>
          </p:spPr>
        </p:pic>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410" y="1847445"/>
              <a:ext cx="915220" cy="1097280"/>
            </a:xfrm>
            <a:prstGeom prst="rect">
              <a:avLst/>
            </a:prstGeom>
          </p:spPr>
        </p:pic>
        <p:sp>
          <p:nvSpPr>
            <p:cNvPr id="19" name="TextBox 18">
              <a:extLst>
                <a:ext uri="{FF2B5EF4-FFF2-40B4-BE49-F238E27FC236}">
                  <a16:creationId xmlns:a16="http://schemas.microsoft.com/office/drawing/2014/main" id="{A4A1177A-C369-E90F-47E6-913EC1DB1C59}"/>
                </a:ext>
              </a:extLst>
            </p:cNvPr>
            <p:cNvSpPr txBox="1"/>
            <p:nvPr/>
          </p:nvSpPr>
          <p:spPr>
            <a:xfrm>
              <a:off x="6942343" y="2094215"/>
              <a:ext cx="431514" cy="369332"/>
            </a:xfrm>
            <a:prstGeom prst="rect">
              <a:avLst/>
            </a:prstGeom>
            <a:noFill/>
          </p:spPr>
          <p:txBody>
            <a:bodyPr wrap="square" rtlCol="0">
              <a:spAutoFit/>
            </a:bodyPr>
            <a:lstStyle/>
            <a:p>
              <a:r>
                <a:rPr lang="en-US" dirty="0"/>
                <a:t>1</a:t>
              </a:r>
            </a:p>
          </p:txBody>
        </p:sp>
        <p:sp>
          <p:nvSpPr>
            <p:cNvPr id="20" name="TextBox 19">
              <a:extLst>
                <a:ext uri="{FF2B5EF4-FFF2-40B4-BE49-F238E27FC236}">
                  <a16:creationId xmlns:a16="http://schemas.microsoft.com/office/drawing/2014/main" id="{356B99A3-5F5C-B517-0143-72E4D2BF1B52}"/>
                </a:ext>
              </a:extLst>
            </p:cNvPr>
            <p:cNvSpPr txBox="1"/>
            <p:nvPr/>
          </p:nvSpPr>
          <p:spPr>
            <a:xfrm>
              <a:off x="6942343" y="3682644"/>
              <a:ext cx="431514" cy="369332"/>
            </a:xfrm>
            <a:prstGeom prst="rect">
              <a:avLst/>
            </a:prstGeom>
            <a:noFill/>
          </p:spPr>
          <p:txBody>
            <a:bodyPr wrap="square" rtlCol="0">
              <a:spAutoFit/>
            </a:bodyPr>
            <a:lstStyle/>
            <a:p>
              <a:r>
                <a:rPr lang="en-US" dirty="0"/>
                <a:t>15</a:t>
              </a:r>
            </a:p>
          </p:txBody>
        </p:sp>
        <p:sp>
          <p:nvSpPr>
            <p:cNvPr id="21" name="TextBox 20">
              <a:extLst>
                <a:ext uri="{FF2B5EF4-FFF2-40B4-BE49-F238E27FC236}">
                  <a16:creationId xmlns:a16="http://schemas.microsoft.com/office/drawing/2014/main" id="{7CFF0BBE-ADAB-5FD9-20B6-CC3731BB5C24}"/>
                </a:ext>
              </a:extLst>
            </p:cNvPr>
            <p:cNvSpPr txBox="1"/>
            <p:nvPr/>
          </p:nvSpPr>
          <p:spPr>
            <a:xfrm>
              <a:off x="6942343" y="5297297"/>
              <a:ext cx="431514" cy="369332"/>
            </a:xfrm>
            <a:prstGeom prst="rect">
              <a:avLst/>
            </a:prstGeom>
            <a:noFill/>
          </p:spPr>
          <p:txBody>
            <a:bodyPr wrap="square" rtlCol="0">
              <a:spAutoFit/>
            </a:bodyPr>
            <a:lstStyle/>
            <a:p>
              <a:r>
                <a:rPr lang="en-US" dirty="0"/>
                <a:t>30</a:t>
              </a:r>
            </a:p>
          </p:txBody>
        </p:sp>
        <p:sp>
          <p:nvSpPr>
            <p:cNvPr id="23" name="TextBox 22">
              <a:extLst>
                <a:ext uri="{FF2B5EF4-FFF2-40B4-BE49-F238E27FC236}">
                  <a16:creationId xmlns:a16="http://schemas.microsoft.com/office/drawing/2014/main" id="{F06B5CA0-8BFB-25C0-F896-3D6004953789}"/>
                </a:ext>
              </a:extLst>
            </p:cNvPr>
            <p:cNvSpPr txBox="1"/>
            <p:nvPr/>
          </p:nvSpPr>
          <p:spPr>
            <a:xfrm rot="5400000">
              <a:off x="8323725" y="3008615"/>
              <a:ext cx="429228"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D6368973-B4CC-0736-5F74-64946BA80EE4}"/>
                </a:ext>
              </a:extLst>
            </p:cNvPr>
            <p:cNvSpPr txBox="1"/>
            <p:nvPr/>
          </p:nvSpPr>
          <p:spPr>
            <a:xfrm rot="5400000">
              <a:off x="10057608" y="3008615"/>
              <a:ext cx="429228" cy="369332"/>
            </a:xfrm>
            <a:prstGeom prst="rect">
              <a:avLst/>
            </a:prstGeom>
            <a:noFill/>
          </p:spPr>
          <p:txBody>
            <a:bodyPr wrap="square" rtlCol="0">
              <a:spAutoFit/>
            </a:bodyPr>
            <a:lstStyle/>
            <a:p>
              <a:r>
                <a:rPr lang="en-US" dirty="0"/>
                <a:t>…</a:t>
              </a:r>
            </a:p>
          </p:txBody>
        </p:sp>
        <p:sp>
          <p:nvSpPr>
            <p:cNvPr id="28" name="TextBox 27">
              <a:extLst>
                <a:ext uri="{FF2B5EF4-FFF2-40B4-BE49-F238E27FC236}">
                  <a16:creationId xmlns:a16="http://schemas.microsoft.com/office/drawing/2014/main" id="{0F2B4BEB-75A0-E54B-32F0-9DD47EE11AF6}"/>
                </a:ext>
              </a:extLst>
            </p:cNvPr>
            <p:cNvSpPr txBox="1"/>
            <p:nvPr/>
          </p:nvSpPr>
          <p:spPr>
            <a:xfrm rot="5400000">
              <a:off x="8323725" y="4627651"/>
              <a:ext cx="429228" cy="369332"/>
            </a:xfrm>
            <a:prstGeom prst="rect">
              <a:avLst/>
            </a:prstGeom>
            <a:noFill/>
          </p:spPr>
          <p:txBody>
            <a:bodyPr wrap="square" rtlCol="0">
              <a:spAutoFit/>
            </a:bodyPr>
            <a:lstStyle/>
            <a:p>
              <a:r>
                <a:rPr lang="en-US" dirty="0"/>
                <a:t>…</a:t>
              </a:r>
            </a:p>
          </p:txBody>
        </p:sp>
        <p:sp>
          <p:nvSpPr>
            <p:cNvPr id="29" name="TextBox 28">
              <a:extLst>
                <a:ext uri="{FF2B5EF4-FFF2-40B4-BE49-F238E27FC236}">
                  <a16:creationId xmlns:a16="http://schemas.microsoft.com/office/drawing/2014/main" id="{92FFF5B7-8F13-1175-5BC3-94031E9F00F6}"/>
                </a:ext>
              </a:extLst>
            </p:cNvPr>
            <p:cNvSpPr txBox="1"/>
            <p:nvPr/>
          </p:nvSpPr>
          <p:spPr>
            <a:xfrm rot="5400000">
              <a:off x="10057608" y="4627651"/>
              <a:ext cx="429228" cy="369332"/>
            </a:xfrm>
            <a:prstGeom prst="rect">
              <a:avLst/>
            </a:prstGeom>
            <a:noFill/>
          </p:spPr>
          <p:txBody>
            <a:bodyPr wrap="square" rtlCol="0">
              <a:spAutoFit/>
            </a:bodyPr>
            <a:lstStyle/>
            <a:p>
              <a:r>
                <a:rPr lang="en-US" dirty="0"/>
                <a:t>…</a:t>
              </a:r>
            </a:p>
          </p:txBody>
        </p:sp>
        <p:sp>
          <p:nvSpPr>
            <p:cNvPr id="26" name="TextBox 25">
              <a:extLst>
                <a:ext uri="{FF2B5EF4-FFF2-40B4-BE49-F238E27FC236}">
                  <a16:creationId xmlns:a16="http://schemas.microsoft.com/office/drawing/2014/main" id="{89FC28BA-660E-7FC7-DA2E-B0DFCD787DCB}"/>
                </a:ext>
              </a:extLst>
            </p:cNvPr>
            <p:cNvSpPr txBox="1"/>
            <p:nvPr/>
          </p:nvSpPr>
          <p:spPr>
            <a:xfrm rot="5400000">
              <a:off x="8323725" y="6198386"/>
              <a:ext cx="429228" cy="369332"/>
            </a:xfrm>
            <a:prstGeom prst="rect">
              <a:avLst/>
            </a:prstGeom>
            <a:noFill/>
          </p:spPr>
          <p:txBody>
            <a:bodyPr wrap="square" rtlCol="0">
              <a:spAutoFit/>
            </a:bodyPr>
            <a:lstStyle/>
            <a:p>
              <a:r>
                <a:rPr lang="en-US" dirty="0"/>
                <a:t>…</a:t>
              </a:r>
            </a:p>
          </p:txBody>
        </p:sp>
        <p:sp>
          <p:nvSpPr>
            <p:cNvPr id="27" name="TextBox 26">
              <a:extLst>
                <a:ext uri="{FF2B5EF4-FFF2-40B4-BE49-F238E27FC236}">
                  <a16:creationId xmlns:a16="http://schemas.microsoft.com/office/drawing/2014/main" id="{F37C1E83-EA3D-6B92-EFAD-412549B78F01}"/>
                </a:ext>
              </a:extLst>
            </p:cNvPr>
            <p:cNvSpPr txBox="1"/>
            <p:nvPr/>
          </p:nvSpPr>
          <p:spPr>
            <a:xfrm rot="5400000">
              <a:off x="10057608" y="6198386"/>
              <a:ext cx="429228" cy="369332"/>
            </a:xfrm>
            <a:prstGeom prst="rect">
              <a:avLst/>
            </a:prstGeom>
            <a:noFill/>
          </p:spPr>
          <p:txBody>
            <a:bodyPr wrap="square" rtlCol="0">
              <a:spAutoFit/>
            </a:bodyPr>
            <a:lstStyle/>
            <a:p>
              <a:r>
                <a:rPr lang="en-US" dirty="0"/>
                <a:t>…</a:t>
              </a:r>
            </a:p>
          </p:txBody>
        </p:sp>
        <p:sp>
          <p:nvSpPr>
            <p:cNvPr id="49" name="Rectangle 48">
              <a:extLst>
                <a:ext uri="{FF2B5EF4-FFF2-40B4-BE49-F238E27FC236}">
                  <a16:creationId xmlns:a16="http://schemas.microsoft.com/office/drawing/2014/main" id="{9F95598C-E77A-2E7F-442D-6A5D4CA8F311}"/>
                </a:ext>
              </a:extLst>
            </p:cNvPr>
            <p:cNvSpPr>
              <a:spLocks noChangeAspect="1"/>
            </p:cNvSpPr>
            <p:nvPr/>
          </p:nvSpPr>
          <p:spPr>
            <a:xfrm>
              <a:off x="7884441" y="330116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95D58E3C-722B-F2E5-F487-65B25DCC11F7}"/>
                </a:ext>
              </a:extLst>
            </p:cNvPr>
            <p:cNvSpPr>
              <a:spLocks noChangeAspect="1"/>
            </p:cNvSpPr>
            <p:nvPr/>
          </p:nvSpPr>
          <p:spPr>
            <a:xfrm>
              <a:off x="9742436" y="49448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sp>
        <p:nvSpPr>
          <p:cNvPr id="62" name="Rectangle 61">
            <a:extLst>
              <a:ext uri="{FF2B5EF4-FFF2-40B4-BE49-F238E27FC236}">
                <a16:creationId xmlns:a16="http://schemas.microsoft.com/office/drawing/2014/main" id="{BA0EEF3B-F75D-4B23-33AB-2AB7FEAC6A0D}"/>
              </a:ext>
            </a:extLst>
          </p:cNvPr>
          <p:cNvSpPr/>
          <p:nvPr/>
        </p:nvSpPr>
        <p:spPr>
          <a:xfrm>
            <a:off x="2171272" y="264868"/>
            <a:ext cx="7849456"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 a third set, the stars that each card gives vary a lot, so it’s more difficult to tell.</a:t>
            </a:r>
          </a:p>
        </p:txBody>
      </p:sp>
      <p:pic>
        <p:nvPicPr>
          <p:cNvPr id="7" name="Picture 6" descr="A screen shot of a green screen with white stars&#10;&#10;Description automatically generated">
            <a:extLst>
              <a:ext uri="{FF2B5EF4-FFF2-40B4-BE49-F238E27FC236}">
                <a16:creationId xmlns:a16="http://schemas.microsoft.com/office/drawing/2014/main" id="{CA3694E2-71B9-A260-F40B-C4FF9BFE85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4956" y="3410077"/>
            <a:ext cx="911962" cy="1097280"/>
          </a:xfrm>
          <a:prstGeom prst="rect">
            <a:avLst/>
          </a:prstGeom>
        </p:spPr>
      </p:pic>
      <p:pic>
        <p:nvPicPr>
          <p:cNvPr id="18" name="Picture 17" descr="A blue background with yellow stars&#10;&#10;Description automatically generated">
            <a:extLst>
              <a:ext uri="{FF2B5EF4-FFF2-40B4-BE49-F238E27FC236}">
                <a16:creationId xmlns:a16="http://schemas.microsoft.com/office/drawing/2014/main" id="{B5B0BD1E-9316-9FB4-5AC3-4748D1268E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7286" y="3400054"/>
            <a:ext cx="915220" cy="1097280"/>
          </a:xfrm>
          <a:prstGeom prst="rect">
            <a:avLst/>
          </a:prstGeom>
        </p:spPr>
      </p:pic>
      <p:pic>
        <p:nvPicPr>
          <p:cNvPr id="35" name="Picture 34" descr="A blue background with stars&#10;&#10;Description automatically generated">
            <a:extLst>
              <a:ext uri="{FF2B5EF4-FFF2-40B4-BE49-F238E27FC236}">
                <a16:creationId xmlns:a16="http://schemas.microsoft.com/office/drawing/2014/main" id="{842B76B9-6485-9409-581B-C77ABB37F8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87286" y="5041205"/>
            <a:ext cx="915220" cy="1097280"/>
          </a:xfrm>
          <a:prstGeom prst="rect">
            <a:avLst/>
          </a:prstGeom>
        </p:spPr>
      </p:pic>
      <p:pic>
        <p:nvPicPr>
          <p:cNvPr id="45" name="Picture 44" descr="A green background with yellow stars&#10;&#10;Description automatically generated">
            <a:extLst>
              <a:ext uri="{FF2B5EF4-FFF2-40B4-BE49-F238E27FC236}">
                <a16:creationId xmlns:a16="http://schemas.microsoft.com/office/drawing/2014/main" id="{8A1843C0-A14E-B1B3-25DF-E9DBDE61FE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54956" y="5053686"/>
            <a:ext cx="911962" cy="1097280"/>
          </a:xfrm>
          <a:prstGeom prst="rect">
            <a:avLst/>
          </a:prstGeom>
        </p:spPr>
      </p:pic>
      <p:sp>
        <p:nvSpPr>
          <p:cNvPr id="47" name="Rectangle 46">
            <a:extLst>
              <a:ext uri="{FF2B5EF4-FFF2-40B4-BE49-F238E27FC236}">
                <a16:creationId xmlns:a16="http://schemas.microsoft.com/office/drawing/2014/main" id="{7D74B53B-1CEA-FF85-E9D4-8DA63A4181C8}"/>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29192424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D96BA7-56D6-1AB8-B04F-3973C8CDC6C6}"/>
              </a:ext>
            </a:extLst>
          </p:cNvPr>
          <p:cNvSpPr>
            <a:spLocks noChangeAspect="1"/>
          </p:cNvSpPr>
          <p:nvPr/>
        </p:nvSpPr>
        <p:spPr>
          <a:xfrm>
            <a:off x="645258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descr="A green background with yellow stars&#10;&#10;Description automatically generated">
            <a:extLst>
              <a:ext uri="{FF2B5EF4-FFF2-40B4-BE49-F238E27FC236}">
                <a16:creationId xmlns:a16="http://schemas.microsoft.com/office/drawing/2014/main" id="{B2917A81-04B6-287A-3C37-87B728D79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956" y="1847445"/>
            <a:ext cx="911962" cy="1097280"/>
          </a:xfrm>
          <a:prstGeom prst="rect">
            <a:avLst/>
          </a:prstGeom>
        </p:spPr>
      </p:pic>
      <p:pic>
        <p:nvPicPr>
          <p:cNvPr id="4" name="Picture 3" descr="A blue background with yellow stars&#10;&#10;Description automatically generated">
            <a:extLst>
              <a:ext uri="{FF2B5EF4-FFF2-40B4-BE49-F238E27FC236}">
                <a16:creationId xmlns:a16="http://schemas.microsoft.com/office/drawing/2014/main" id="{92316EB2-BE16-9040-1B78-50332F593C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560" y="1847445"/>
            <a:ext cx="915220" cy="1097280"/>
          </a:xfrm>
          <a:prstGeom prst="rect">
            <a:avLst/>
          </a:prstGeom>
        </p:spPr>
      </p:pic>
      <p:sp>
        <p:nvSpPr>
          <p:cNvPr id="5" name="TextBox 4">
            <a:extLst>
              <a:ext uri="{FF2B5EF4-FFF2-40B4-BE49-F238E27FC236}">
                <a16:creationId xmlns:a16="http://schemas.microsoft.com/office/drawing/2014/main" id="{1F6CF0FA-1234-8568-D2FF-52F2744492DD}"/>
              </a:ext>
            </a:extLst>
          </p:cNvPr>
          <p:cNvSpPr txBox="1"/>
          <p:nvPr/>
        </p:nvSpPr>
        <p:spPr>
          <a:xfrm rot="5400000">
            <a:off x="5033875" y="3008615"/>
            <a:ext cx="429228" cy="369332"/>
          </a:xfrm>
          <a:prstGeom prst="rect">
            <a:avLst/>
          </a:prstGeom>
          <a:noFill/>
        </p:spPr>
        <p:txBody>
          <a:bodyPr wrap="square" rtlCol="0">
            <a:spAutoFit/>
          </a:bodyPr>
          <a:lstStyle/>
          <a:p>
            <a:r>
              <a:rPr lang="en-US" dirty="0"/>
              <a:t>…</a:t>
            </a:r>
          </a:p>
        </p:txBody>
      </p:sp>
      <p:sp>
        <p:nvSpPr>
          <p:cNvPr id="6" name="TextBox 5">
            <a:extLst>
              <a:ext uri="{FF2B5EF4-FFF2-40B4-BE49-F238E27FC236}">
                <a16:creationId xmlns:a16="http://schemas.microsoft.com/office/drawing/2014/main" id="{5EABE6A0-2037-C486-9CD9-49CC9BDC144A}"/>
              </a:ext>
            </a:extLst>
          </p:cNvPr>
          <p:cNvSpPr txBox="1"/>
          <p:nvPr/>
        </p:nvSpPr>
        <p:spPr>
          <a:xfrm rot="5400000">
            <a:off x="6767758" y="3008615"/>
            <a:ext cx="429228" cy="369332"/>
          </a:xfrm>
          <a:prstGeom prst="rect">
            <a:avLst/>
          </a:prstGeom>
          <a:noFill/>
        </p:spPr>
        <p:txBody>
          <a:bodyPr wrap="square" rtlCol="0">
            <a:spAutoFit/>
          </a:bodyPr>
          <a:lstStyle/>
          <a:p>
            <a:r>
              <a:rPr lang="en-US" dirty="0"/>
              <a:t>…</a:t>
            </a:r>
          </a:p>
        </p:txBody>
      </p:sp>
      <p:sp>
        <p:nvSpPr>
          <p:cNvPr id="7" name="TextBox 6">
            <a:extLst>
              <a:ext uri="{FF2B5EF4-FFF2-40B4-BE49-F238E27FC236}">
                <a16:creationId xmlns:a16="http://schemas.microsoft.com/office/drawing/2014/main" id="{E186C8E6-FEEF-FB46-F316-3558421C3313}"/>
              </a:ext>
            </a:extLst>
          </p:cNvPr>
          <p:cNvSpPr txBox="1"/>
          <p:nvPr/>
        </p:nvSpPr>
        <p:spPr>
          <a:xfrm rot="5400000">
            <a:off x="5033875" y="4627651"/>
            <a:ext cx="429228" cy="369332"/>
          </a:xfrm>
          <a:prstGeom prst="rect">
            <a:avLst/>
          </a:prstGeom>
          <a:noFill/>
        </p:spPr>
        <p:txBody>
          <a:bodyPr wrap="square" rtlCol="0">
            <a:spAutoFit/>
          </a:bodyPr>
          <a:lstStyle/>
          <a:p>
            <a:r>
              <a:rPr lang="en-US" dirty="0"/>
              <a:t>…</a:t>
            </a:r>
          </a:p>
        </p:txBody>
      </p:sp>
      <p:sp>
        <p:nvSpPr>
          <p:cNvPr id="8" name="TextBox 7">
            <a:extLst>
              <a:ext uri="{FF2B5EF4-FFF2-40B4-BE49-F238E27FC236}">
                <a16:creationId xmlns:a16="http://schemas.microsoft.com/office/drawing/2014/main" id="{8F7204E1-54A9-866A-1B09-D9EFB57DFE79}"/>
              </a:ext>
            </a:extLst>
          </p:cNvPr>
          <p:cNvSpPr txBox="1"/>
          <p:nvPr/>
        </p:nvSpPr>
        <p:spPr>
          <a:xfrm rot="5400000">
            <a:off x="6767758" y="4627651"/>
            <a:ext cx="429228" cy="369332"/>
          </a:xfrm>
          <a:prstGeom prst="rect">
            <a:avLst/>
          </a:prstGeom>
          <a:noFill/>
        </p:spPr>
        <p:txBody>
          <a:bodyPr wrap="square" rtlCol="0">
            <a:spAutoFit/>
          </a:bodyPr>
          <a:lstStyle/>
          <a:p>
            <a:r>
              <a:rPr lang="en-US" dirty="0"/>
              <a:t>…</a:t>
            </a:r>
          </a:p>
        </p:txBody>
      </p:sp>
      <p:sp>
        <p:nvSpPr>
          <p:cNvPr id="9" name="TextBox 8">
            <a:extLst>
              <a:ext uri="{FF2B5EF4-FFF2-40B4-BE49-F238E27FC236}">
                <a16:creationId xmlns:a16="http://schemas.microsoft.com/office/drawing/2014/main" id="{3600F619-A582-CA8E-D0C0-2DC028D7747B}"/>
              </a:ext>
            </a:extLst>
          </p:cNvPr>
          <p:cNvSpPr txBox="1"/>
          <p:nvPr/>
        </p:nvSpPr>
        <p:spPr>
          <a:xfrm rot="5400000">
            <a:off x="5033875" y="6198386"/>
            <a:ext cx="429228" cy="369332"/>
          </a:xfrm>
          <a:prstGeom prst="rect">
            <a:avLst/>
          </a:prstGeom>
          <a:noFill/>
        </p:spPr>
        <p:txBody>
          <a:bodyPr wrap="square" rtlCol="0">
            <a:spAutoFit/>
          </a:bodyPr>
          <a:lstStyle/>
          <a:p>
            <a:r>
              <a:rPr lang="en-US" dirty="0"/>
              <a:t>…</a:t>
            </a:r>
          </a:p>
        </p:txBody>
      </p:sp>
      <p:sp>
        <p:nvSpPr>
          <p:cNvPr id="10" name="TextBox 9">
            <a:extLst>
              <a:ext uri="{FF2B5EF4-FFF2-40B4-BE49-F238E27FC236}">
                <a16:creationId xmlns:a16="http://schemas.microsoft.com/office/drawing/2014/main" id="{2521C935-AD8F-442A-2169-FC86D7B555A2}"/>
              </a:ext>
            </a:extLst>
          </p:cNvPr>
          <p:cNvSpPr txBox="1"/>
          <p:nvPr/>
        </p:nvSpPr>
        <p:spPr>
          <a:xfrm rot="5400000">
            <a:off x="6767758" y="6198386"/>
            <a:ext cx="429228" cy="369332"/>
          </a:xfrm>
          <a:prstGeom prst="rect">
            <a:avLst/>
          </a:prstGeom>
          <a:noFill/>
        </p:spPr>
        <p:txBody>
          <a:bodyPr wrap="square" rtlCol="0">
            <a:spAutoFit/>
          </a:bodyPr>
          <a:lstStyle/>
          <a:p>
            <a:r>
              <a:rPr lang="en-US" dirty="0"/>
              <a:t>…</a:t>
            </a:r>
          </a:p>
        </p:txBody>
      </p:sp>
      <p:sp>
        <p:nvSpPr>
          <p:cNvPr id="11" name="Rectangle 10">
            <a:extLst>
              <a:ext uri="{FF2B5EF4-FFF2-40B4-BE49-F238E27FC236}">
                <a16:creationId xmlns:a16="http://schemas.microsoft.com/office/drawing/2014/main" id="{68351CAF-8333-109B-0183-FCCA56B0EAD5}"/>
              </a:ext>
            </a:extLst>
          </p:cNvPr>
          <p:cNvSpPr>
            <a:spLocks noChangeAspect="1"/>
          </p:cNvSpPr>
          <p:nvPr/>
        </p:nvSpPr>
        <p:spPr>
          <a:xfrm>
            <a:off x="4594591" y="330116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C935338-D96F-03D8-C9F6-C0E2315EC6E0}"/>
              </a:ext>
            </a:extLst>
          </p:cNvPr>
          <p:cNvSpPr>
            <a:spLocks noChangeAspect="1"/>
          </p:cNvSpPr>
          <p:nvPr/>
        </p:nvSpPr>
        <p:spPr>
          <a:xfrm>
            <a:off x="6452586" y="49448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13" name="Picture 12" descr="A screen shot of a green screen with white stars&#10;&#10;Description automatically generated">
            <a:extLst>
              <a:ext uri="{FF2B5EF4-FFF2-40B4-BE49-F238E27FC236}">
                <a16:creationId xmlns:a16="http://schemas.microsoft.com/office/drawing/2014/main" id="{993809F3-B66B-4D18-E171-0767DF3BE2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4956" y="3410077"/>
            <a:ext cx="911962" cy="1097280"/>
          </a:xfrm>
          <a:prstGeom prst="rect">
            <a:avLst/>
          </a:prstGeom>
        </p:spPr>
      </p:pic>
      <p:pic>
        <p:nvPicPr>
          <p:cNvPr id="14" name="Picture 13" descr="A blue background with yellow stars&#10;&#10;Description automatically generated">
            <a:extLst>
              <a:ext uri="{FF2B5EF4-FFF2-40B4-BE49-F238E27FC236}">
                <a16:creationId xmlns:a16="http://schemas.microsoft.com/office/drawing/2014/main" id="{9ACB2146-3E7A-A8E6-444D-8F6D8F6247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7286" y="3400054"/>
            <a:ext cx="915220" cy="1097280"/>
          </a:xfrm>
          <a:prstGeom prst="rect">
            <a:avLst/>
          </a:prstGeom>
        </p:spPr>
      </p:pic>
      <p:pic>
        <p:nvPicPr>
          <p:cNvPr id="15" name="Picture 14" descr="A blue background with stars&#10;&#10;Description automatically generated">
            <a:extLst>
              <a:ext uri="{FF2B5EF4-FFF2-40B4-BE49-F238E27FC236}">
                <a16:creationId xmlns:a16="http://schemas.microsoft.com/office/drawing/2014/main" id="{3716DCB4-7FBF-4516-C2F9-99D2D8B0F9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7286" y="5041205"/>
            <a:ext cx="915220" cy="1097280"/>
          </a:xfrm>
          <a:prstGeom prst="rect">
            <a:avLst/>
          </a:prstGeom>
        </p:spPr>
      </p:pic>
      <p:pic>
        <p:nvPicPr>
          <p:cNvPr id="16" name="Picture 15" descr="A green background with yellow stars&#10;&#10;Description automatically generated">
            <a:extLst>
              <a:ext uri="{FF2B5EF4-FFF2-40B4-BE49-F238E27FC236}">
                <a16:creationId xmlns:a16="http://schemas.microsoft.com/office/drawing/2014/main" id="{54658AC4-D290-D9EE-0A7F-7783A630C8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4956" y="5053686"/>
            <a:ext cx="911962" cy="1097280"/>
          </a:xfrm>
          <a:prstGeom prst="rect">
            <a:avLst/>
          </a:prstGeom>
        </p:spPr>
      </p:pic>
    </p:spTree>
    <p:extLst>
      <p:ext uri="{BB962C8B-B14F-4D97-AF65-F5344CB8AC3E}">
        <p14:creationId xmlns:p14="http://schemas.microsoft.com/office/powerpoint/2010/main" val="24183329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1067D7-23A9-A384-FDEE-B73222937D28}"/>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 name="5-Point Star 2">
            <a:extLst>
              <a:ext uri="{FF2B5EF4-FFF2-40B4-BE49-F238E27FC236}">
                <a16:creationId xmlns:a16="http://schemas.microsoft.com/office/drawing/2014/main" id="{0F776C65-CD07-78EA-4400-C8DC9B8D8858}"/>
              </a:ext>
            </a:extLst>
          </p:cNvPr>
          <p:cNvSpPr>
            <a:spLocks noChangeAspect="1"/>
          </p:cNvSpPr>
          <p:nvPr/>
        </p:nvSpPr>
        <p:spPr>
          <a:xfrm>
            <a:off x="805423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5-Point Star 3">
            <a:extLst>
              <a:ext uri="{FF2B5EF4-FFF2-40B4-BE49-F238E27FC236}">
                <a16:creationId xmlns:a16="http://schemas.microsoft.com/office/drawing/2014/main" id="{D552B603-2513-806D-7F38-348934823835}"/>
              </a:ext>
            </a:extLst>
          </p:cNvPr>
          <p:cNvSpPr>
            <a:spLocks noChangeAspect="1"/>
          </p:cNvSpPr>
          <p:nvPr/>
        </p:nvSpPr>
        <p:spPr>
          <a:xfrm>
            <a:off x="849042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6309712C-E02D-4406-D0BA-C7734F553C7C}"/>
              </a:ext>
            </a:extLst>
          </p:cNvPr>
          <p:cNvSpPr>
            <a:spLocks noChangeAspect="1"/>
          </p:cNvSpPr>
          <p:nvPr/>
        </p:nvSpPr>
        <p:spPr>
          <a:xfrm>
            <a:off x="892661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335051DD-7B20-88EA-C7B8-CE6F6CC36E9B}"/>
              </a:ext>
            </a:extLst>
          </p:cNvPr>
          <p:cNvSpPr>
            <a:spLocks noChangeAspect="1"/>
          </p:cNvSpPr>
          <p:nvPr/>
        </p:nvSpPr>
        <p:spPr>
          <a:xfrm>
            <a:off x="936280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E398D6DB-3AB3-1606-E8B0-BB4E416BA170}"/>
              </a:ext>
            </a:extLst>
          </p:cNvPr>
          <p:cNvSpPr>
            <a:spLocks noChangeAspect="1"/>
          </p:cNvSpPr>
          <p:nvPr/>
        </p:nvSpPr>
        <p:spPr>
          <a:xfrm>
            <a:off x="9798994"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29F73E60-2AB7-8688-3FA9-C3E717CCE4F2}"/>
              </a:ext>
            </a:extLst>
          </p:cNvPr>
          <p:cNvSpPr>
            <a:spLocks noChangeAspect="1"/>
          </p:cNvSpPr>
          <p:nvPr/>
        </p:nvSpPr>
        <p:spPr>
          <a:xfrm>
            <a:off x="805423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5398E602-DFF0-2060-18AC-2B6F49B7750B}"/>
              </a:ext>
            </a:extLst>
          </p:cNvPr>
          <p:cNvSpPr>
            <a:spLocks noChangeAspect="1"/>
          </p:cNvSpPr>
          <p:nvPr/>
        </p:nvSpPr>
        <p:spPr>
          <a:xfrm>
            <a:off x="849042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83A050DE-3FEA-930D-8D65-DF9DBF5F60D7}"/>
              </a:ext>
            </a:extLst>
          </p:cNvPr>
          <p:cNvSpPr>
            <a:spLocks noChangeAspect="1"/>
          </p:cNvSpPr>
          <p:nvPr/>
        </p:nvSpPr>
        <p:spPr>
          <a:xfrm>
            <a:off x="892661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DA0F082C-E41D-A189-3A16-B450805A0D6C}"/>
              </a:ext>
            </a:extLst>
          </p:cNvPr>
          <p:cNvSpPr>
            <a:spLocks noChangeAspect="1"/>
          </p:cNvSpPr>
          <p:nvPr/>
        </p:nvSpPr>
        <p:spPr>
          <a:xfrm>
            <a:off x="9362803" y="5136136"/>
            <a:ext cx="387145" cy="365760"/>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54A3D735-BDC7-8647-427F-D23B08AAEB2B}"/>
              </a:ext>
            </a:extLst>
          </p:cNvPr>
          <p:cNvSpPr>
            <a:spLocks noChangeAspect="1"/>
          </p:cNvSpPr>
          <p:nvPr/>
        </p:nvSpPr>
        <p:spPr>
          <a:xfrm>
            <a:off x="9798994" y="5136136"/>
            <a:ext cx="387145" cy="365760"/>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6D4D17B5-415A-3E4E-AA49-A379146D9E70}"/>
              </a:ext>
            </a:extLst>
          </p:cNvPr>
          <p:cNvSpPr>
            <a:spLocks noChangeAspect="1"/>
          </p:cNvSpPr>
          <p:nvPr/>
        </p:nvSpPr>
        <p:spPr>
          <a:xfrm>
            <a:off x="805423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81564C31-0422-A3EE-95E8-DDAB758FD7F2}"/>
              </a:ext>
            </a:extLst>
          </p:cNvPr>
          <p:cNvSpPr>
            <a:spLocks noChangeAspect="1"/>
          </p:cNvSpPr>
          <p:nvPr/>
        </p:nvSpPr>
        <p:spPr>
          <a:xfrm>
            <a:off x="849042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8799619-111B-7825-3D91-162EFC5263BB}"/>
              </a:ext>
            </a:extLst>
          </p:cNvPr>
          <p:cNvSpPr>
            <a:spLocks noChangeAspect="1"/>
          </p:cNvSpPr>
          <p:nvPr/>
        </p:nvSpPr>
        <p:spPr>
          <a:xfrm>
            <a:off x="892661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8962C8A1-B2B0-C05A-7A20-90824FD9A145}"/>
              </a:ext>
            </a:extLst>
          </p:cNvPr>
          <p:cNvSpPr>
            <a:spLocks noChangeAspect="1"/>
          </p:cNvSpPr>
          <p:nvPr/>
        </p:nvSpPr>
        <p:spPr>
          <a:xfrm>
            <a:off x="936280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6C9E7DBD-22D2-2D77-3C65-E3B57E936CD2}"/>
              </a:ext>
            </a:extLst>
          </p:cNvPr>
          <p:cNvSpPr>
            <a:spLocks noChangeAspect="1"/>
          </p:cNvSpPr>
          <p:nvPr/>
        </p:nvSpPr>
        <p:spPr>
          <a:xfrm>
            <a:off x="9798994"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F7179C3-ECB9-F3A8-A2D4-85A824EF9772}"/>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5-Point Star 18">
            <a:extLst>
              <a:ext uri="{FF2B5EF4-FFF2-40B4-BE49-F238E27FC236}">
                <a16:creationId xmlns:a16="http://schemas.microsoft.com/office/drawing/2014/main" id="{FC0A6257-38E2-92C9-13D9-C278CDE90D18}"/>
              </a:ext>
            </a:extLst>
          </p:cNvPr>
          <p:cNvSpPr>
            <a:spLocks noChangeAspect="1"/>
          </p:cNvSpPr>
          <p:nvPr/>
        </p:nvSpPr>
        <p:spPr>
          <a:xfrm>
            <a:off x="181946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5-Point Star 19">
            <a:extLst>
              <a:ext uri="{FF2B5EF4-FFF2-40B4-BE49-F238E27FC236}">
                <a16:creationId xmlns:a16="http://schemas.microsoft.com/office/drawing/2014/main" id="{FA2AFBD5-8672-F64A-CC2D-735080BD0A37}"/>
              </a:ext>
            </a:extLst>
          </p:cNvPr>
          <p:cNvSpPr>
            <a:spLocks noChangeAspect="1"/>
          </p:cNvSpPr>
          <p:nvPr/>
        </p:nvSpPr>
        <p:spPr>
          <a:xfrm>
            <a:off x="225565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5-Point Star 20">
            <a:extLst>
              <a:ext uri="{FF2B5EF4-FFF2-40B4-BE49-F238E27FC236}">
                <a16:creationId xmlns:a16="http://schemas.microsoft.com/office/drawing/2014/main" id="{2A462F48-3E3E-CDDE-84E1-43BF18E840FB}"/>
              </a:ext>
            </a:extLst>
          </p:cNvPr>
          <p:cNvSpPr>
            <a:spLocks noChangeAspect="1"/>
          </p:cNvSpPr>
          <p:nvPr/>
        </p:nvSpPr>
        <p:spPr>
          <a:xfrm>
            <a:off x="269184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746DC9A3-B70D-78DA-32D3-218FFEE3D03C}"/>
              </a:ext>
            </a:extLst>
          </p:cNvPr>
          <p:cNvSpPr>
            <a:spLocks noChangeAspect="1"/>
          </p:cNvSpPr>
          <p:nvPr/>
        </p:nvSpPr>
        <p:spPr>
          <a:xfrm>
            <a:off x="3128035" y="413914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C77301F3-BBCB-D890-3F18-5026FD6A7F62}"/>
              </a:ext>
            </a:extLst>
          </p:cNvPr>
          <p:cNvSpPr>
            <a:spLocks noChangeAspect="1"/>
          </p:cNvSpPr>
          <p:nvPr/>
        </p:nvSpPr>
        <p:spPr>
          <a:xfrm>
            <a:off x="3564226" y="413914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C190DC56-5680-490C-4A27-638C81E4A3F1}"/>
              </a:ext>
            </a:extLst>
          </p:cNvPr>
          <p:cNvSpPr>
            <a:spLocks noChangeAspect="1"/>
          </p:cNvSpPr>
          <p:nvPr/>
        </p:nvSpPr>
        <p:spPr>
          <a:xfrm>
            <a:off x="181946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2B44731A-4213-A03D-4796-5FA78CBD8E2F}"/>
              </a:ext>
            </a:extLst>
          </p:cNvPr>
          <p:cNvSpPr>
            <a:spLocks noChangeAspect="1"/>
          </p:cNvSpPr>
          <p:nvPr/>
        </p:nvSpPr>
        <p:spPr>
          <a:xfrm>
            <a:off x="225565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89B3230C-6B6D-97F2-6C2B-6EEC6FFC3031}"/>
              </a:ext>
            </a:extLst>
          </p:cNvPr>
          <p:cNvSpPr>
            <a:spLocks noChangeAspect="1"/>
          </p:cNvSpPr>
          <p:nvPr/>
        </p:nvSpPr>
        <p:spPr>
          <a:xfrm>
            <a:off x="269184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27" name="5-Point Star 26">
            <a:extLst>
              <a:ext uri="{FF2B5EF4-FFF2-40B4-BE49-F238E27FC236}">
                <a16:creationId xmlns:a16="http://schemas.microsoft.com/office/drawing/2014/main" id="{B940763D-6674-47FB-71C4-2F1A358E77F7}"/>
              </a:ext>
            </a:extLst>
          </p:cNvPr>
          <p:cNvSpPr>
            <a:spLocks noChangeAspect="1"/>
          </p:cNvSpPr>
          <p:nvPr/>
        </p:nvSpPr>
        <p:spPr>
          <a:xfrm>
            <a:off x="312803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28" name="5-Point Star 27">
            <a:extLst>
              <a:ext uri="{FF2B5EF4-FFF2-40B4-BE49-F238E27FC236}">
                <a16:creationId xmlns:a16="http://schemas.microsoft.com/office/drawing/2014/main" id="{41614F93-3979-C1CA-4621-BE3167CAA0D7}"/>
              </a:ext>
            </a:extLst>
          </p:cNvPr>
          <p:cNvSpPr>
            <a:spLocks noChangeAspect="1"/>
          </p:cNvSpPr>
          <p:nvPr/>
        </p:nvSpPr>
        <p:spPr>
          <a:xfrm>
            <a:off x="3564226"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523A99A9-E650-57AB-84BD-5A84A6949679}"/>
              </a:ext>
            </a:extLst>
          </p:cNvPr>
          <p:cNvSpPr>
            <a:spLocks noChangeAspect="1"/>
          </p:cNvSpPr>
          <p:nvPr/>
        </p:nvSpPr>
        <p:spPr>
          <a:xfrm>
            <a:off x="181946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DCC4F192-E988-D557-E23B-AE035AC2CA8A}"/>
              </a:ext>
            </a:extLst>
          </p:cNvPr>
          <p:cNvSpPr>
            <a:spLocks noChangeAspect="1"/>
          </p:cNvSpPr>
          <p:nvPr/>
        </p:nvSpPr>
        <p:spPr>
          <a:xfrm>
            <a:off x="225565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40CCFCED-9BFB-320A-3731-F619B64470AF}"/>
              </a:ext>
            </a:extLst>
          </p:cNvPr>
          <p:cNvSpPr>
            <a:spLocks noChangeAspect="1"/>
          </p:cNvSpPr>
          <p:nvPr/>
        </p:nvSpPr>
        <p:spPr>
          <a:xfrm>
            <a:off x="269184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E0A125BF-96CF-6262-E648-C9F1856A047A}"/>
              </a:ext>
            </a:extLst>
          </p:cNvPr>
          <p:cNvSpPr>
            <a:spLocks noChangeAspect="1"/>
          </p:cNvSpPr>
          <p:nvPr/>
        </p:nvSpPr>
        <p:spPr>
          <a:xfrm>
            <a:off x="312803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E7F6F7BC-A6E7-2790-88D5-6DF79F5B73CE}"/>
              </a:ext>
            </a:extLst>
          </p:cNvPr>
          <p:cNvSpPr>
            <a:spLocks noChangeAspect="1"/>
          </p:cNvSpPr>
          <p:nvPr/>
        </p:nvSpPr>
        <p:spPr>
          <a:xfrm>
            <a:off x="3564226"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08112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grpSp>
        <p:nvGrpSpPr>
          <p:cNvPr id="54" name="Group 53">
            <a:extLst>
              <a:ext uri="{FF2B5EF4-FFF2-40B4-BE49-F238E27FC236}">
                <a16:creationId xmlns:a16="http://schemas.microsoft.com/office/drawing/2014/main" id="{B310052D-C4FC-A40C-CA95-92C39D7AE050}"/>
              </a:ext>
            </a:extLst>
          </p:cNvPr>
          <p:cNvGrpSpPr/>
          <p:nvPr/>
        </p:nvGrpSpPr>
        <p:grpSpPr>
          <a:xfrm>
            <a:off x="709141" y="1077028"/>
            <a:ext cx="3840480" cy="4297680"/>
            <a:chOff x="709141" y="902364"/>
            <a:chExt cx="3840480" cy="4297680"/>
          </a:xfrm>
        </p:grpSpPr>
        <p:pic>
          <p:nvPicPr>
            <p:cNvPr id="53" name="Picture 52" descr="A white rectangular object with black edges&#10;&#10;Description automatically generated">
              <a:extLst>
                <a:ext uri="{FF2B5EF4-FFF2-40B4-BE49-F238E27FC236}">
                  <a16:creationId xmlns:a16="http://schemas.microsoft.com/office/drawing/2014/main" id="{2AA3929A-2267-FF30-E1C8-DC2B27D7C25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709141" y="902364"/>
              <a:ext cx="3840480" cy="4297680"/>
            </a:xfrm>
            <a:prstGeom prst="rect">
              <a:avLst/>
            </a:prstGeom>
          </p:spPr>
        </p:pic>
        <p:grpSp>
          <p:nvGrpSpPr>
            <p:cNvPr id="46" name="Group 45">
              <a:extLst>
                <a:ext uri="{FF2B5EF4-FFF2-40B4-BE49-F238E27FC236}">
                  <a16:creationId xmlns:a16="http://schemas.microsoft.com/office/drawing/2014/main" id="{3CAD45B8-04EB-9734-242C-B4F451DAA1F4}"/>
                </a:ext>
              </a:extLst>
            </p:cNvPr>
            <p:cNvGrpSpPr/>
            <p:nvPr/>
          </p:nvGrpSpPr>
          <p:grpSpPr>
            <a:xfrm>
              <a:off x="1281333" y="1157251"/>
              <a:ext cx="2696096" cy="3737868"/>
              <a:chOff x="661400" y="1601984"/>
              <a:chExt cx="2696096" cy="3737868"/>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00" y="1601984"/>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00" y="4242572"/>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00" y="2922544"/>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534" y="1601984"/>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534" y="4238332"/>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534" y="2909057"/>
                <a:ext cx="911962" cy="1097280"/>
              </a:xfrm>
              <a:prstGeom prst="rect">
                <a:avLst/>
              </a:prstGeom>
            </p:spPr>
          </p:pic>
        </p:grpSp>
      </p:grpSp>
      <p:grpSp>
        <p:nvGrpSpPr>
          <p:cNvPr id="58" name="Group 57">
            <a:extLst>
              <a:ext uri="{FF2B5EF4-FFF2-40B4-BE49-F238E27FC236}">
                <a16:creationId xmlns:a16="http://schemas.microsoft.com/office/drawing/2014/main" id="{DD7C2337-E9B1-A903-621C-32E4E6C6661F}"/>
              </a:ext>
            </a:extLst>
          </p:cNvPr>
          <p:cNvGrpSpPr/>
          <p:nvPr/>
        </p:nvGrpSpPr>
        <p:grpSpPr>
          <a:xfrm>
            <a:off x="7530565" y="1052009"/>
            <a:ext cx="3840480" cy="4297680"/>
            <a:chOff x="7530565" y="877345"/>
            <a:chExt cx="3840480" cy="4297680"/>
          </a:xfrm>
        </p:grpSpPr>
        <p:pic>
          <p:nvPicPr>
            <p:cNvPr id="56" name="Picture 55" descr="A grey rectangular object with black border&#10;&#10;Description automatically generated">
              <a:extLst>
                <a:ext uri="{FF2B5EF4-FFF2-40B4-BE49-F238E27FC236}">
                  <a16:creationId xmlns:a16="http://schemas.microsoft.com/office/drawing/2014/main" id="{F2EA480E-8D96-9166-84CC-B18F65D03A14}"/>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7530565" y="877345"/>
              <a:ext cx="3840480" cy="4297680"/>
            </a:xfrm>
            <a:prstGeom prst="rect">
              <a:avLst/>
            </a:prstGeom>
          </p:spPr>
        </p:pic>
        <p:grpSp>
          <p:nvGrpSpPr>
            <p:cNvPr id="47" name="Group 46">
              <a:extLst>
                <a:ext uri="{FF2B5EF4-FFF2-40B4-BE49-F238E27FC236}">
                  <a16:creationId xmlns:a16="http://schemas.microsoft.com/office/drawing/2014/main" id="{3A9FD263-3E6E-785E-CC6A-47EFB19705E9}"/>
                </a:ext>
              </a:extLst>
            </p:cNvPr>
            <p:cNvGrpSpPr/>
            <p:nvPr/>
          </p:nvGrpSpPr>
          <p:grpSpPr>
            <a:xfrm>
              <a:off x="8154149" y="1115005"/>
              <a:ext cx="2593313" cy="3822360"/>
              <a:chOff x="6490268" y="1513252"/>
              <a:chExt cx="2593313" cy="3822360"/>
            </a:xfrm>
          </p:grpSpPr>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1619" y="1513252"/>
                <a:ext cx="911962"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666DCBE1-615E-A61E-44B4-303EDEF832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1619" y="2875792"/>
                <a:ext cx="911962" cy="1097280"/>
              </a:xfrm>
              <a:prstGeom prst="rect">
                <a:avLst/>
              </a:prstGeom>
            </p:spPr>
          </p:pic>
          <p:pic>
            <p:nvPicPr>
              <p:cNvPr id="37" name="Picture 36" descr="A blue background with yellow stars&#10;&#10;Description automatically generated">
                <a:extLst>
                  <a:ext uri="{FF2B5EF4-FFF2-40B4-BE49-F238E27FC236}">
                    <a16:creationId xmlns:a16="http://schemas.microsoft.com/office/drawing/2014/main" id="{AA845EE4-FA8A-BF19-ED13-716F0DFCD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0268" y="4238332"/>
                <a:ext cx="915220" cy="1097280"/>
              </a:xfrm>
              <a:prstGeom prst="rect">
                <a:avLst/>
              </a:prstGeom>
            </p:spPr>
          </p:pic>
          <p:sp>
            <p:nvSpPr>
              <p:cNvPr id="38" name="Rectangle 37">
                <a:extLst>
                  <a:ext uri="{FF2B5EF4-FFF2-40B4-BE49-F238E27FC236}">
                    <a16:creationId xmlns:a16="http://schemas.microsoft.com/office/drawing/2014/main" id="{B3B6276C-04D2-93D4-08B9-DF142D966456}"/>
                  </a:ext>
                </a:extLst>
              </p:cNvPr>
              <p:cNvSpPr>
                <a:spLocks noChangeAspect="1"/>
              </p:cNvSpPr>
              <p:nvPr/>
            </p:nvSpPr>
            <p:spPr>
              <a:xfrm>
                <a:off x="8171619" y="4238332"/>
                <a:ext cx="911638" cy="10972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268" y="1522388"/>
                <a:ext cx="915220" cy="1097280"/>
              </a:xfrm>
              <a:prstGeom prst="rect">
                <a:avLst/>
              </a:prstGeom>
            </p:spPr>
          </p:pic>
          <p:pic>
            <p:nvPicPr>
              <p:cNvPr id="45" name="Picture 44" descr="A blue background with yellow stars&#10;&#10;Description automatically generated">
                <a:extLst>
                  <a:ext uri="{FF2B5EF4-FFF2-40B4-BE49-F238E27FC236}">
                    <a16:creationId xmlns:a16="http://schemas.microsoft.com/office/drawing/2014/main" id="{18732EA3-8E3B-8BF4-E0EB-68AABFB119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268" y="2875792"/>
                <a:ext cx="915220" cy="1097280"/>
              </a:xfrm>
              <a:prstGeom prst="rect">
                <a:avLst/>
              </a:prstGeom>
            </p:spPr>
          </p:pic>
        </p:grpSp>
      </p:grpSp>
    </p:spTree>
    <p:extLst>
      <p:ext uri="{BB962C8B-B14F-4D97-AF65-F5344CB8AC3E}">
        <p14:creationId xmlns:p14="http://schemas.microsoft.com/office/powerpoint/2010/main" val="2708682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a:t>
            </a:r>
            <a:r>
              <a:rPr lang="en-US" altLang="zh-CN" sz="2800" dirty="0"/>
              <a:t>types</a:t>
            </a:r>
            <a:r>
              <a:rPr lang="en-US" sz="2800" dirty="0"/>
              <a:t> of </a:t>
            </a:r>
            <a:r>
              <a:rPr lang="en-US" altLang="zh-CN" sz="2800" dirty="0"/>
              <a:t>games</a:t>
            </a:r>
            <a:r>
              <a:rPr lang="en-US" altLang="zh-CN" dirty="0"/>
              <a:t>,</a:t>
            </a:r>
            <a:r>
              <a:rPr lang="zh-CN" altLang="en-US" dirty="0"/>
              <a:t> </a:t>
            </a:r>
            <a:r>
              <a:rPr lang="en-US" altLang="zh-CN" dirty="0"/>
              <a:t>as</a:t>
            </a:r>
            <a:r>
              <a:rPr lang="zh-CN" altLang="en-US" dirty="0"/>
              <a:t> </a:t>
            </a:r>
            <a:r>
              <a:rPr lang="en-US" altLang="zh-CN" dirty="0"/>
              <a:t>you</a:t>
            </a:r>
            <a:r>
              <a:rPr lang="zh-CN" altLang="en-US" dirty="0"/>
              <a:t> </a:t>
            </a:r>
            <a:r>
              <a:rPr lang="en-US" altLang="zh-CN" dirty="0"/>
              <a:t>can</a:t>
            </a:r>
            <a:r>
              <a:rPr lang="zh-CN" altLang="en-US" dirty="0"/>
              <a:t> </a:t>
            </a:r>
            <a:r>
              <a:rPr lang="en-US" altLang="zh-CN" dirty="0"/>
              <a:t>tell</a:t>
            </a:r>
            <a:r>
              <a:rPr lang="zh-CN" altLang="en-US" dirty="0"/>
              <a:t> </a:t>
            </a:r>
            <a:r>
              <a:rPr lang="en-US" altLang="zh-CN" dirty="0"/>
              <a:t>by</a:t>
            </a:r>
            <a:r>
              <a:rPr lang="zh-CN" altLang="en-US" dirty="0"/>
              <a:t> </a:t>
            </a:r>
            <a:r>
              <a:rPr lang="en-US" altLang="zh-CN" dirty="0"/>
              <a:t>the</a:t>
            </a:r>
            <a:r>
              <a:rPr lang="zh-CN" altLang="en-US" dirty="0"/>
              <a:t> </a:t>
            </a:r>
            <a:r>
              <a:rPr lang="en-US" altLang="zh-CN" dirty="0"/>
              <a:t>background</a:t>
            </a:r>
            <a:r>
              <a:rPr lang="zh-CN" altLang="en-US" dirty="0"/>
              <a:t> </a:t>
            </a:r>
            <a:r>
              <a:rPr lang="en-US" altLang="zh-CN" dirty="0"/>
              <a:t>color.</a:t>
            </a:r>
            <a:r>
              <a:rPr lang="zh-CN" altLang="en-US" dirty="0"/>
              <a:t> </a:t>
            </a:r>
            <a:endParaRPr lang="en-US" sz="2800" dirty="0"/>
          </a:p>
          <a:p>
            <a:pPr marL="0" indent="0">
              <a:buFont typeface="Arial" panose="020B0604020202020204" pitchFamily="34" charset="0"/>
              <a:buNone/>
            </a:pP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490153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altLang="zh-CN" dirty="0"/>
              <a:t>One</a:t>
            </a:r>
            <a:r>
              <a:rPr lang="zh-CN" altLang="en-US" dirty="0"/>
              <a:t> </a:t>
            </a:r>
            <a:r>
              <a:rPr lang="en-US" altLang="zh-CN" dirty="0"/>
              <a:t>card</a:t>
            </a:r>
            <a:r>
              <a:rPr lang="zh-CN" altLang="en-US" dirty="0"/>
              <a:t> </a:t>
            </a:r>
            <a:r>
              <a:rPr lang="en-US" altLang="zh-CN" dirty="0"/>
              <a:t>will</a:t>
            </a:r>
            <a:r>
              <a:rPr lang="zh-CN" altLang="en-US" dirty="0"/>
              <a:t> </a:t>
            </a:r>
            <a:r>
              <a:rPr lang="en-US" altLang="zh-CN" dirty="0"/>
              <a:t>give</a:t>
            </a:r>
            <a:r>
              <a:rPr lang="zh-CN" altLang="en-US" dirty="0"/>
              <a:t> </a:t>
            </a:r>
            <a:r>
              <a:rPr lang="en-US" altLang="zh-CN" dirty="0"/>
              <a:t>you</a:t>
            </a:r>
            <a:r>
              <a:rPr lang="zh-CN" altLang="en-US" dirty="0"/>
              <a:t> </a:t>
            </a:r>
            <a:r>
              <a:rPr lang="en-US" altLang="zh-CN" dirty="0"/>
              <a:t>more</a:t>
            </a:r>
            <a:r>
              <a:rPr lang="zh-CN" altLang="en-US" dirty="0"/>
              <a:t> </a:t>
            </a:r>
            <a:r>
              <a:rPr lang="en-US" altLang="zh-CN" dirty="0"/>
              <a:t>stars</a:t>
            </a:r>
            <a:r>
              <a:rPr lang="zh-CN" altLang="en-US" dirty="0"/>
              <a:t> </a:t>
            </a:r>
            <a:r>
              <a:rPr lang="en-US" altLang="zh-CN" dirty="0"/>
              <a:t>than</a:t>
            </a:r>
            <a:r>
              <a:rPr lang="zh-CN" altLang="en-US" dirty="0"/>
              <a:t> </a:t>
            </a:r>
            <a:r>
              <a:rPr lang="en-US" altLang="zh-CN" dirty="0"/>
              <a:t>the</a:t>
            </a:r>
            <a:r>
              <a:rPr lang="zh-CN" altLang="en-US" dirty="0"/>
              <a:t> </a:t>
            </a:r>
            <a:r>
              <a:rPr lang="en-US" altLang="zh-CN" dirty="0"/>
              <a:t>other.</a:t>
            </a:r>
            <a:r>
              <a:rPr lang="zh-CN" altLang="en-US" dirty="0"/>
              <a:t> </a:t>
            </a:r>
            <a:endParaRPr lang="en-US" altLang="zh-CN" dirty="0"/>
          </a:p>
          <a:p>
            <a:pPr marL="0" indent="0" algn="ctr">
              <a:buNone/>
            </a:pPr>
            <a:r>
              <a:rPr lang="en-US" altLang="zh-CN" dirty="0"/>
              <a:t>Sometimes</a:t>
            </a:r>
            <a:r>
              <a:rPr lang="zh-CN" altLang="en-US" dirty="0"/>
              <a:t> </a:t>
            </a:r>
            <a:r>
              <a:rPr lang="en-US" altLang="zh-CN" dirty="0"/>
              <a:t>it’s</a:t>
            </a:r>
            <a:r>
              <a:rPr lang="zh-CN" altLang="en-US" dirty="0"/>
              <a:t> </a:t>
            </a:r>
            <a:r>
              <a:rPr lang="en-US" altLang="zh-CN" dirty="0"/>
              <a:t>the</a:t>
            </a:r>
            <a:r>
              <a:rPr lang="zh-CN" altLang="en-US" dirty="0"/>
              <a:t> </a:t>
            </a:r>
            <a:r>
              <a:rPr lang="en-US" altLang="zh-CN" dirty="0">
                <a:solidFill>
                  <a:srgbClr val="0070C0"/>
                </a:solidFill>
              </a:rPr>
              <a:t>blue</a:t>
            </a:r>
            <a:r>
              <a:rPr lang="zh-CN" altLang="en-US" dirty="0"/>
              <a:t> </a:t>
            </a:r>
            <a:r>
              <a:rPr lang="en-US" altLang="zh-CN" dirty="0"/>
              <a:t>card.</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 name="5-Point Star 3">
            <a:extLst>
              <a:ext uri="{FF2B5EF4-FFF2-40B4-BE49-F238E27FC236}">
                <a16:creationId xmlns:a16="http://schemas.microsoft.com/office/drawing/2014/main" id="{7F95D2F0-8535-864A-2837-A3AB0DB68924}"/>
              </a:ext>
            </a:extLst>
          </p:cNvPr>
          <p:cNvSpPr>
            <a:spLocks noChangeAspect="1"/>
          </p:cNvSpPr>
          <p:nvPr/>
        </p:nvSpPr>
        <p:spPr>
          <a:xfrm>
            <a:off x="181946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5-Point Star 4">
            <a:extLst>
              <a:ext uri="{FF2B5EF4-FFF2-40B4-BE49-F238E27FC236}">
                <a16:creationId xmlns:a16="http://schemas.microsoft.com/office/drawing/2014/main" id="{8270C309-C331-BDDF-82CB-7AC4C15A62AA}"/>
              </a:ext>
            </a:extLst>
          </p:cNvPr>
          <p:cNvSpPr>
            <a:spLocks noChangeAspect="1"/>
          </p:cNvSpPr>
          <p:nvPr/>
        </p:nvSpPr>
        <p:spPr>
          <a:xfrm>
            <a:off x="225565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5-Point Star 7">
            <a:extLst>
              <a:ext uri="{FF2B5EF4-FFF2-40B4-BE49-F238E27FC236}">
                <a16:creationId xmlns:a16="http://schemas.microsoft.com/office/drawing/2014/main" id="{C57275AC-6C31-A69F-8197-C796CE7BBD3C}"/>
              </a:ext>
            </a:extLst>
          </p:cNvPr>
          <p:cNvSpPr>
            <a:spLocks noChangeAspect="1"/>
          </p:cNvSpPr>
          <p:nvPr/>
        </p:nvSpPr>
        <p:spPr>
          <a:xfrm>
            <a:off x="269184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72EBEC42-74B8-D8D9-4367-A3959F42F70C}"/>
              </a:ext>
            </a:extLst>
          </p:cNvPr>
          <p:cNvSpPr>
            <a:spLocks noChangeAspect="1"/>
          </p:cNvSpPr>
          <p:nvPr/>
        </p:nvSpPr>
        <p:spPr>
          <a:xfrm>
            <a:off x="312803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2F2C3A7-C7DF-72BD-C7F6-26C7CEFB08F6}"/>
              </a:ext>
            </a:extLst>
          </p:cNvPr>
          <p:cNvSpPr>
            <a:spLocks noChangeAspect="1"/>
          </p:cNvSpPr>
          <p:nvPr/>
        </p:nvSpPr>
        <p:spPr>
          <a:xfrm>
            <a:off x="3564226"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34DDDD15-231D-32A4-292C-AD558D1B8484}"/>
              </a:ext>
            </a:extLst>
          </p:cNvPr>
          <p:cNvSpPr>
            <a:spLocks noChangeAspect="1"/>
          </p:cNvSpPr>
          <p:nvPr/>
        </p:nvSpPr>
        <p:spPr>
          <a:xfrm>
            <a:off x="181946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76FA45BA-F99A-1315-3BAD-D36EED9FDCA1}"/>
              </a:ext>
            </a:extLst>
          </p:cNvPr>
          <p:cNvSpPr>
            <a:spLocks noChangeAspect="1"/>
          </p:cNvSpPr>
          <p:nvPr/>
        </p:nvSpPr>
        <p:spPr>
          <a:xfrm>
            <a:off x="225565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8328C303-3645-4D52-4B56-AE63A8B5F470}"/>
              </a:ext>
            </a:extLst>
          </p:cNvPr>
          <p:cNvSpPr>
            <a:spLocks noChangeAspect="1"/>
          </p:cNvSpPr>
          <p:nvPr/>
        </p:nvSpPr>
        <p:spPr>
          <a:xfrm>
            <a:off x="269184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4" name="5-Point Star 13">
            <a:extLst>
              <a:ext uri="{FF2B5EF4-FFF2-40B4-BE49-F238E27FC236}">
                <a16:creationId xmlns:a16="http://schemas.microsoft.com/office/drawing/2014/main" id="{64087BCE-103D-9D62-AA95-298D3F614E30}"/>
              </a:ext>
            </a:extLst>
          </p:cNvPr>
          <p:cNvSpPr>
            <a:spLocks noChangeAspect="1"/>
          </p:cNvSpPr>
          <p:nvPr/>
        </p:nvSpPr>
        <p:spPr>
          <a:xfrm>
            <a:off x="312803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5" name="5-Point Star 14">
            <a:extLst>
              <a:ext uri="{FF2B5EF4-FFF2-40B4-BE49-F238E27FC236}">
                <a16:creationId xmlns:a16="http://schemas.microsoft.com/office/drawing/2014/main" id="{DBA3E02A-98D8-4FD8-90FB-32041D728305}"/>
              </a:ext>
            </a:extLst>
          </p:cNvPr>
          <p:cNvSpPr>
            <a:spLocks noChangeAspect="1"/>
          </p:cNvSpPr>
          <p:nvPr/>
        </p:nvSpPr>
        <p:spPr>
          <a:xfrm>
            <a:off x="3564226"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7B616623-EB4B-05BC-623D-80BB13300A4E}"/>
              </a:ext>
            </a:extLst>
          </p:cNvPr>
          <p:cNvSpPr>
            <a:spLocks noChangeAspect="1"/>
          </p:cNvSpPr>
          <p:nvPr/>
        </p:nvSpPr>
        <p:spPr>
          <a:xfrm>
            <a:off x="181946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B2F0F1E5-6D42-D9D0-1CEB-16C0E250A373}"/>
              </a:ext>
            </a:extLst>
          </p:cNvPr>
          <p:cNvSpPr>
            <a:spLocks noChangeAspect="1"/>
          </p:cNvSpPr>
          <p:nvPr/>
        </p:nvSpPr>
        <p:spPr>
          <a:xfrm>
            <a:off x="225565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2CD64328-94F6-AAA5-7BD5-BB88758FBEEF}"/>
              </a:ext>
            </a:extLst>
          </p:cNvPr>
          <p:cNvSpPr>
            <a:spLocks noChangeAspect="1"/>
          </p:cNvSpPr>
          <p:nvPr/>
        </p:nvSpPr>
        <p:spPr>
          <a:xfrm>
            <a:off x="269184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4626E370-577A-043E-5E40-5D5F2304C141}"/>
              </a:ext>
            </a:extLst>
          </p:cNvPr>
          <p:cNvSpPr>
            <a:spLocks noChangeAspect="1"/>
          </p:cNvSpPr>
          <p:nvPr/>
        </p:nvSpPr>
        <p:spPr>
          <a:xfrm>
            <a:off x="312803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7425FAAA-F661-DDA1-ECBE-9CB42C948AC8}"/>
              </a:ext>
            </a:extLst>
          </p:cNvPr>
          <p:cNvSpPr>
            <a:spLocks noChangeAspect="1"/>
          </p:cNvSpPr>
          <p:nvPr/>
        </p:nvSpPr>
        <p:spPr>
          <a:xfrm>
            <a:off x="3564226"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060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types of games, as you can tell by the background color. </a:t>
            </a:r>
          </a:p>
          <a:p>
            <a:pPr marL="0" indent="0">
              <a:buFont typeface="Arial" panose="020B0604020202020204" pitchFamily="34" charset="0"/>
              <a:buNone/>
            </a:pPr>
            <a:endParaRPr lang="en-US" sz="2800" dirty="0"/>
          </a:p>
          <a:p>
            <a:pPr marL="514350" indent="-514350">
              <a:buFont typeface="+mj-lt"/>
              <a:buAutoNum type="arabicPeriod"/>
            </a:pPr>
            <a:r>
              <a:rPr lang="en-US" sz="2800" dirty="0"/>
              <a:t>In one set, one color will </a:t>
            </a:r>
            <a:r>
              <a:rPr lang="en-US" sz="2800" b="1" dirty="0"/>
              <a:t>always</a:t>
            </a:r>
            <a:r>
              <a:rPr lang="en-US" sz="2800" dirty="0"/>
              <a:t> gi</a:t>
            </a:r>
            <a:r>
              <a:rPr lang="en-US" altLang="zh-CN" sz="2800" dirty="0"/>
              <a:t>ve</a:t>
            </a:r>
            <a:r>
              <a:rPr lang="zh-CN" altLang="en-US" sz="2800" dirty="0"/>
              <a:t> </a:t>
            </a:r>
            <a:r>
              <a:rPr lang="en-US" altLang="zh-CN" sz="2800" dirty="0"/>
              <a:t>more</a:t>
            </a:r>
            <a:r>
              <a:rPr lang="zh-CN" altLang="en-US" sz="2800" dirty="0"/>
              <a:t> </a:t>
            </a:r>
            <a:r>
              <a:rPr lang="en-US" altLang="zh-CN" sz="2800" dirty="0"/>
              <a:t>stars</a:t>
            </a:r>
            <a:r>
              <a:rPr lang="zh-CN" altLang="en-US" dirty="0"/>
              <a:t> </a:t>
            </a:r>
            <a:r>
              <a:rPr lang="en-US" altLang="zh-CN" dirty="0"/>
              <a:t>than</a:t>
            </a:r>
            <a:r>
              <a:rPr lang="zh-CN" altLang="en-US" dirty="0"/>
              <a:t> </a:t>
            </a:r>
            <a:r>
              <a:rPr lang="en-US" altLang="zh-CN" dirty="0"/>
              <a:t>the</a:t>
            </a:r>
            <a:r>
              <a:rPr lang="zh-CN" altLang="en-US" dirty="0"/>
              <a:t> </a:t>
            </a:r>
            <a:r>
              <a:rPr lang="en-US" altLang="zh-CN" dirty="0"/>
              <a:t>other;</a:t>
            </a: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295877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types of games, as you can tell by the background color. </a:t>
            </a:r>
          </a:p>
          <a:p>
            <a:pPr marL="0" indent="0">
              <a:buFont typeface="Arial" panose="020B0604020202020204" pitchFamily="34" charset="0"/>
              <a:buNone/>
            </a:pPr>
            <a:endParaRPr lang="en-US" sz="2800" dirty="0"/>
          </a:p>
          <a:p>
            <a:pPr marL="514350" indent="-514350">
              <a:buFont typeface="+mj-lt"/>
              <a:buAutoNum type="arabicPeriod"/>
            </a:pPr>
            <a:r>
              <a:rPr lang="en-US" sz="2800" dirty="0">
                <a:solidFill>
                  <a:schemeClr val="bg2">
                    <a:lumMod val="90000"/>
                  </a:schemeClr>
                </a:solidFill>
              </a:rPr>
              <a:t>In one set, one color will </a:t>
            </a:r>
            <a:r>
              <a:rPr lang="en-US" sz="2800" b="1" dirty="0">
                <a:solidFill>
                  <a:schemeClr val="bg2">
                    <a:lumMod val="90000"/>
                  </a:schemeClr>
                </a:solidFill>
              </a:rPr>
              <a:t>always</a:t>
            </a:r>
            <a:r>
              <a:rPr lang="en-US" sz="2800" dirty="0">
                <a:solidFill>
                  <a:schemeClr val="bg2">
                    <a:lumMod val="90000"/>
                  </a:schemeClr>
                </a:solidFill>
              </a:rPr>
              <a:t> gi</a:t>
            </a:r>
            <a:r>
              <a:rPr lang="en-US" altLang="zh-CN" sz="2800" dirty="0">
                <a:solidFill>
                  <a:schemeClr val="bg2">
                    <a:lumMod val="90000"/>
                  </a:schemeClr>
                </a:solidFill>
              </a:rPr>
              <a:t>ve</a:t>
            </a:r>
            <a:r>
              <a:rPr lang="zh-CN" altLang="en-US" sz="2800" dirty="0">
                <a:solidFill>
                  <a:schemeClr val="bg2">
                    <a:lumMod val="90000"/>
                  </a:schemeClr>
                </a:solidFill>
              </a:rPr>
              <a:t> </a:t>
            </a:r>
            <a:r>
              <a:rPr lang="en-US" altLang="zh-CN" sz="2800" dirty="0">
                <a:solidFill>
                  <a:schemeClr val="bg2">
                    <a:lumMod val="90000"/>
                  </a:schemeClr>
                </a:solidFill>
              </a:rPr>
              <a:t>more</a:t>
            </a:r>
            <a:r>
              <a:rPr lang="zh-CN" altLang="en-US" sz="2800" dirty="0">
                <a:solidFill>
                  <a:schemeClr val="bg2">
                    <a:lumMod val="90000"/>
                  </a:schemeClr>
                </a:solidFill>
              </a:rPr>
              <a:t> </a:t>
            </a:r>
            <a:r>
              <a:rPr lang="en-US" altLang="zh-CN" sz="2800" dirty="0">
                <a:solidFill>
                  <a:schemeClr val="bg2">
                    <a:lumMod val="90000"/>
                  </a:schemeClr>
                </a:solidFill>
              </a:rPr>
              <a:t>stars</a:t>
            </a:r>
            <a:r>
              <a:rPr lang="zh-CN" altLang="en-US" dirty="0">
                <a:solidFill>
                  <a:schemeClr val="bg2">
                    <a:lumMod val="90000"/>
                  </a:schemeClr>
                </a:solidFill>
              </a:rPr>
              <a:t> </a:t>
            </a:r>
            <a:r>
              <a:rPr lang="en-US" altLang="zh-CN" dirty="0">
                <a:solidFill>
                  <a:schemeClr val="bg2">
                    <a:lumMod val="90000"/>
                  </a:schemeClr>
                </a:solidFill>
              </a:rPr>
              <a:t>than</a:t>
            </a:r>
            <a:r>
              <a:rPr lang="zh-CN" altLang="en-US" dirty="0">
                <a:solidFill>
                  <a:schemeClr val="bg2">
                    <a:lumMod val="90000"/>
                  </a:schemeClr>
                </a:solidFill>
              </a:rPr>
              <a:t> </a:t>
            </a:r>
            <a:r>
              <a:rPr lang="en-US" altLang="zh-CN" dirty="0">
                <a:solidFill>
                  <a:schemeClr val="bg2">
                    <a:lumMod val="90000"/>
                  </a:schemeClr>
                </a:solidFill>
              </a:rPr>
              <a:t>the</a:t>
            </a:r>
            <a:r>
              <a:rPr lang="zh-CN" altLang="en-US" dirty="0">
                <a:solidFill>
                  <a:schemeClr val="bg2">
                    <a:lumMod val="90000"/>
                  </a:schemeClr>
                </a:solidFill>
              </a:rPr>
              <a:t> </a:t>
            </a:r>
            <a:r>
              <a:rPr lang="en-US" altLang="zh-CN" dirty="0">
                <a:solidFill>
                  <a:schemeClr val="bg2">
                    <a:lumMod val="90000"/>
                  </a:schemeClr>
                </a:solidFill>
              </a:rPr>
              <a:t>other;</a:t>
            </a:r>
            <a:endParaRPr lang="en-US" sz="2800" dirty="0">
              <a:solidFill>
                <a:schemeClr val="bg2">
                  <a:lumMod val="90000"/>
                </a:schemeClr>
              </a:solidFill>
            </a:endParaRPr>
          </a:p>
          <a:p>
            <a:pPr marL="514350" indent="-514350">
              <a:buFont typeface="+mj-lt"/>
              <a:buAutoNum type="arabicPeriod"/>
            </a:pPr>
            <a:r>
              <a:rPr lang="en-US" sz="2800" dirty="0"/>
              <a:t>In a second set, </a:t>
            </a:r>
            <a:r>
              <a:rPr lang="en-US" altLang="zh-CN" sz="2800" b="1" dirty="0"/>
              <a:t>sometimes</a:t>
            </a:r>
            <a:r>
              <a:rPr lang="zh-CN" altLang="en-US" sz="2800" dirty="0"/>
              <a:t> </a:t>
            </a:r>
            <a:r>
              <a:rPr lang="en-US" altLang="zh-CN" sz="2800" dirty="0"/>
              <a:t>one</a:t>
            </a:r>
            <a:r>
              <a:rPr lang="zh-CN" altLang="en-US" sz="2800" dirty="0"/>
              <a:t> </a:t>
            </a:r>
            <a:r>
              <a:rPr lang="en-US" altLang="zh-CN" sz="2800" dirty="0"/>
              <a:t>color</a:t>
            </a:r>
            <a:r>
              <a:rPr lang="zh-CN" altLang="en-US" sz="2800" dirty="0"/>
              <a:t> </a:t>
            </a:r>
            <a:r>
              <a:rPr lang="en-US" altLang="zh-CN" sz="2800" dirty="0"/>
              <a:t>gives</a:t>
            </a:r>
            <a:r>
              <a:rPr lang="zh-CN" altLang="en-US" sz="2800" dirty="0"/>
              <a:t> </a:t>
            </a:r>
            <a:r>
              <a:rPr lang="en-US" altLang="zh-CN" sz="2800" dirty="0"/>
              <a:t>more</a:t>
            </a:r>
            <a:r>
              <a:rPr lang="zh-CN" altLang="en-US" sz="2800" dirty="0"/>
              <a:t> </a:t>
            </a:r>
            <a:r>
              <a:rPr lang="en-US" altLang="zh-CN" sz="2800" dirty="0"/>
              <a:t>stars,</a:t>
            </a:r>
            <a:r>
              <a:rPr lang="zh-CN" altLang="en-US" dirty="0"/>
              <a:t> </a:t>
            </a:r>
            <a:r>
              <a:rPr lang="en-US" altLang="zh-CN" b="1" dirty="0"/>
              <a:t>sometimes</a:t>
            </a:r>
            <a:r>
              <a:rPr lang="zh-CN" altLang="en-US" dirty="0"/>
              <a:t> </a:t>
            </a:r>
            <a:r>
              <a:rPr lang="en-US" altLang="zh-CN" dirty="0"/>
              <a:t>the</a:t>
            </a:r>
            <a:r>
              <a:rPr lang="zh-CN" altLang="en-US" dirty="0"/>
              <a:t> </a:t>
            </a:r>
            <a:r>
              <a:rPr lang="en-US" altLang="zh-CN" dirty="0"/>
              <a:t>other</a:t>
            </a:r>
            <a:r>
              <a:rPr lang="zh-CN" altLang="en-US" dirty="0"/>
              <a:t> </a:t>
            </a:r>
            <a:r>
              <a:rPr lang="en-US" altLang="zh-CN" dirty="0"/>
              <a:t>color</a:t>
            </a:r>
            <a:r>
              <a:rPr lang="zh-CN" altLang="en-US" dirty="0"/>
              <a:t> </a:t>
            </a:r>
            <a:r>
              <a:rPr lang="en-US" altLang="zh-CN" dirty="0"/>
              <a:t>gives</a:t>
            </a:r>
            <a:r>
              <a:rPr lang="zh-CN" altLang="en-US" dirty="0"/>
              <a:t> </a:t>
            </a:r>
            <a:r>
              <a:rPr lang="en-US" altLang="zh-CN" dirty="0"/>
              <a:t>more</a:t>
            </a:r>
            <a:r>
              <a:rPr lang="zh-CN" altLang="en-US" dirty="0"/>
              <a:t> </a:t>
            </a:r>
            <a:r>
              <a:rPr lang="en-US" altLang="zh-CN" dirty="0"/>
              <a:t>stars</a:t>
            </a:r>
            <a:r>
              <a:rPr lang="en-US" altLang="zh-CN" sz="2800" dirty="0"/>
              <a:t>;</a:t>
            </a: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24068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types of games, as you can tell by the background color. </a:t>
            </a:r>
          </a:p>
          <a:p>
            <a:pPr marL="0" indent="0">
              <a:buFont typeface="Arial" panose="020B0604020202020204" pitchFamily="34" charset="0"/>
              <a:buNone/>
            </a:pPr>
            <a:endParaRPr lang="en-US" sz="2800" dirty="0"/>
          </a:p>
          <a:p>
            <a:pPr marL="514350" indent="-514350">
              <a:buFont typeface="+mj-lt"/>
              <a:buAutoNum type="arabicPeriod"/>
            </a:pPr>
            <a:r>
              <a:rPr lang="en-US" sz="2800" dirty="0">
                <a:solidFill>
                  <a:schemeClr val="bg2">
                    <a:lumMod val="90000"/>
                  </a:schemeClr>
                </a:solidFill>
              </a:rPr>
              <a:t>In one set, one color will </a:t>
            </a:r>
            <a:r>
              <a:rPr lang="en-US" sz="2800" b="1" dirty="0">
                <a:solidFill>
                  <a:schemeClr val="bg2">
                    <a:lumMod val="90000"/>
                  </a:schemeClr>
                </a:solidFill>
              </a:rPr>
              <a:t>always</a:t>
            </a:r>
            <a:r>
              <a:rPr lang="en-US" sz="2800" dirty="0">
                <a:solidFill>
                  <a:schemeClr val="bg2">
                    <a:lumMod val="90000"/>
                  </a:schemeClr>
                </a:solidFill>
              </a:rPr>
              <a:t> gi</a:t>
            </a:r>
            <a:r>
              <a:rPr lang="en-US" altLang="zh-CN" sz="2800" dirty="0">
                <a:solidFill>
                  <a:schemeClr val="bg2">
                    <a:lumMod val="90000"/>
                  </a:schemeClr>
                </a:solidFill>
              </a:rPr>
              <a:t>ve</a:t>
            </a:r>
            <a:r>
              <a:rPr lang="zh-CN" altLang="en-US" sz="2800" dirty="0">
                <a:solidFill>
                  <a:schemeClr val="bg2">
                    <a:lumMod val="90000"/>
                  </a:schemeClr>
                </a:solidFill>
              </a:rPr>
              <a:t> </a:t>
            </a:r>
            <a:r>
              <a:rPr lang="en-US" altLang="zh-CN" sz="2800" dirty="0">
                <a:solidFill>
                  <a:schemeClr val="bg2">
                    <a:lumMod val="90000"/>
                  </a:schemeClr>
                </a:solidFill>
              </a:rPr>
              <a:t>more</a:t>
            </a:r>
            <a:r>
              <a:rPr lang="zh-CN" altLang="en-US" sz="2800" dirty="0">
                <a:solidFill>
                  <a:schemeClr val="bg2">
                    <a:lumMod val="90000"/>
                  </a:schemeClr>
                </a:solidFill>
              </a:rPr>
              <a:t> </a:t>
            </a:r>
            <a:r>
              <a:rPr lang="en-US" altLang="zh-CN" sz="2800" dirty="0">
                <a:solidFill>
                  <a:schemeClr val="bg2">
                    <a:lumMod val="90000"/>
                  </a:schemeClr>
                </a:solidFill>
              </a:rPr>
              <a:t>stars</a:t>
            </a:r>
            <a:r>
              <a:rPr lang="zh-CN" altLang="en-US" dirty="0">
                <a:solidFill>
                  <a:schemeClr val="bg2">
                    <a:lumMod val="90000"/>
                  </a:schemeClr>
                </a:solidFill>
              </a:rPr>
              <a:t> </a:t>
            </a:r>
            <a:r>
              <a:rPr lang="en-US" altLang="zh-CN" dirty="0">
                <a:solidFill>
                  <a:schemeClr val="bg2">
                    <a:lumMod val="90000"/>
                  </a:schemeClr>
                </a:solidFill>
              </a:rPr>
              <a:t>than</a:t>
            </a:r>
            <a:r>
              <a:rPr lang="zh-CN" altLang="en-US" dirty="0">
                <a:solidFill>
                  <a:schemeClr val="bg2">
                    <a:lumMod val="90000"/>
                  </a:schemeClr>
                </a:solidFill>
              </a:rPr>
              <a:t> </a:t>
            </a:r>
            <a:r>
              <a:rPr lang="en-US" altLang="zh-CN" dirty="0">
                <a:solidFill>
                  <a:schemeClr val="bg2">
                    <a:lumMod val="90000"/>
                  </a:schemeClr>
                </a:solidFill>
              </a:rPr>
              <a:t>the</a:t>
            </a:r>
            <a:r>
              <a:rPr lang="zh-CN" altLang="en-US" dirty="0">
                <a:solidFill>
                  <a:schemeClr val="bg2">
                    <a:lumMod val="90000"/>
                  </a:schemeClr>
                </a:solidFill>
              </a:rPr>
              <a:t> </a:t>
            </a:r>
            <a:r>
              <a:rPr lang="en-US" altLang="zh-CN" dirty="0">
                <a:solidFill>
                  <a:schemeClr val="bg2">
                    <a:lumMod val="90000"/>
                  </a:schemeClr>
                </a:solidFill>
              </a:rPr>
              <a:t>other;</a:t>
            </a:r>
            <a:endParaRPr lang="en-US" sz="2800" dirty="0">
              <a:solidFill>
                <a:schemeClr val="bg2">
                  <a:lumMod val="90000"/>
                </a:schemeClr>
              </a:solidFill>
            </a:endParaRPr>
          </a:p>
          <a:p>
            <a:pPr marL="514350" indent="-514350">
              <a:buFont typeface="+mj-lt"/>
              <a:buAutoNum type="arabicPeriod"/>
            </a:pPr>
            <a:r>
              <a:rPr lang="en-US" sz="2800" dirty="0">
                <a:solidFill>
                  <a:schemeClr val="bg2">
                    <a:lumMod val="90000"/>
                  </a:schemeClr>
                </a:solidFill>
              </a:rPr>
              <a:t>In a second set, </a:t>
            </a:r>
            <a:r>
              <a:rPr lang="en-US" altLang="zh-CN" sz="2800" b="1" dirty="0">
                <a:solidFill>
                  <a:schemeClr val="bg2">
                    <a:lumMod val="90000"/>
                  </a:schemeClr>
                </a:solidFill>
              </a:rPr>
              <a:t>sometimes</a:t>
            </a:r>
            <a:r>
              <a:rPr lang="zh-CN" altLang="en-US" sz="2800" dirty="0">
                <a:solidFill>
                  <a:schemeClr val="bg2">
                    <a:lumMod val="90000"/>
                  </a:schemeClr>
                </a:solidFill>
              </a:rPr>
              <a:t> </a:t>
            </a:r>
            <a:r>
              <a:rPr lang="en-US" altLang="zh-CN" sz="2800" dirty="0">
                <a:solidFill>
                  <a:schemeClr val="bg2">
                    <a:lumMod val="90000"/>
                  </a:schemeClr>
                </a:solidFill>
              </a:rPr>
              <a:t>one</a:t>
            </a:r>
            <a:r>
              <a:rPr lang="zh-CN" altLang="en-US" sz="2800" dirty="0">
                <a:solidFill>
                  <a:schemeClr val="bg2">
                    <a:lumMod val="90000"/>
                  </a:schemeClr>
                </a:solidFill>
              </a:rPr>
              <a:t> </a:t>
            </a:r>
            <a:r>
              <a:rPr lang="en-US" altLang="zh-CN" sz="2800" dirty="0">
                <a:solidFill>
                  <a:schemeClr val="bg2">
                    <a:lumMod val="90000"/>
                  </a:schemeClr>
                </a:solidFill>
              </a:rPr>
              <a:t>color</a:t>
            </a:r>
            <a:r>
              <a:rPr lang="zh-CN" altLang="en-US" sz="2800" dirty="0">
                <a:solidFill>
                  <a:schemeClr val="bg2">
                    <a:lumMod val="90000"/>
                  </a:schemeClr>
                </a:solidFill>
              </a:rPr>
              <a:t> </a:t>
            </a:r>
            <a:r>
              <a:rPr lang="en-US" altLang="zh-CN" sz="2800" dirty="0">
                <a:solidFill>
                  <a:schemeClr val="bg2">
                    <a:lumMod val="90000"/>
                  </a:schemeClr>
                </a:solidFill>
              </a:rPr>
              <a:t>gives</a:t>
            </a:r>
            <a:r>
              <a:rPr lang="zh-CN" altLang="en-US" sz="2800" dirty="0">
                <a:solidFill>
                  <a:schemeClr val="bg2">
                    <a:lumMod val="90000"/>
                  </a:schemeClr>
                </a:solidFill>
              </a:rPr>
              <a:t> </a:t>
            </a:r>
            <a:r>
              <a:rPr lang="en-US" altLang="zh-CN" sz="2800" dirty="0">
                <a:solidFill>
                  <a:schemeClr val="bg2">
                    <a:lumMod val="90000"/>
                  </a:schemeClr>
                </a:solidFill>
              </a:rPr>
              <a:t>more</a:t>
            </a:r>
            <a:r>
              <a:rPr lang="zh-CN" altLang="en-US" sz="2800" dirty="0">
                <a:solidFill>
                  <a:schemeClr val="bg2">
                    <a:lumMod val="90000"/>
                  </a:schemeClr>
                </a:solidFill>
              </a:rPr>
              <a:t> </a:t>
            </a:r>
            <a:r>
              <a:rPr lang="en-US" altLang="zh-CN" sz="2800" dirty="0">
                <a:solidFill>
                  <a:schemeClr val="bg2">
                    <a:lumMod val="90000"/>
                  </a:schemeClr>
                </a:solidFill>
              </a:rPr>
              <a:t>stars,</a:t>
            </a:r>
            <a:r>
              <a:rPr lang="zh-CN" altLang="en-US" dirty="0">
                <a:solidFill>
                  <a:schemeClr val="bg2">
                    <a:lumMod val="90000"/>
                  </a:schemeClr>
                </a:solidFill>
              </a:rPr>
              <a:t> </a:t>
            </a:r>
            <a:r>
              <a:rPr lang="en-US" altLang="zh-CN" b="1" dirty="0">
                <a:solidFill>
                  <a:schemeClr val="bg2">
                    <a:lumMod val="90000"/>
                  </a:schemeClr>
                </a:solidFill>
              </a:rPr>
              <a:t>sometimes</a:t>
            </a:r>
            <a:r>
              <a:rPr lang="zh-CN" altLang="en-US" dirty="0">
                <a:solidFill>
                  <a:schemeClr val="bg2">
                    <a:lumMod val="90000"/>
                  </a:schemeClr>
                </a:solidFill>
              </a:rPr>
              <a:t> </a:t>
            </a:r>
            <a:r>
              <a:rPr lang="en-US" altLang="zh-CN" dirty="0">
                <a:solidFill>
                  <a:schemeClr val="bg2">
                    <a:lumMod val="90000"/>
                  </a:schemeClr>
                </a:solidFill>
              </a:rPr>
              <a:t>the</a:t>
            </a:r>
            <a:r>
              <a:rPr lang="zh-CN" altLang="en-US" dirty="0">
                <a:solidFill>
                  <a:schemeClr val="bg2">
                    <a:lumMod val="90000"/>
                  </a:schemeClr>
                </a:solidFill>
              </a:rPr>
              <a:t> </a:t>
            </a:r>
            <a:r>
              <a:rPr lang="en-US" altLang="zh-CN" dirty="0">
                <a:solidFill>
                  <a:schemeClr val="bg2">
                    <a:lumMod val="90000"/>
                  </a:schemeClr>
                </a:solidFill>
              </a:rPr>
              <a:t>other</a:t>
            </a:r>
            <a:r>
              <a:rPr lang="zh-CN" altLang="en-US" dirty="0">
                <a:solidFill>
                  <a:schemeClr val="bg2">
                    <a:lumMod val="90000"/>
                  </a:schemeClr>
                </a:solidFill>
              </a:rPr>
              <a:t> </a:t>
            </a:r>
            <a:r>
              <a:rPr lang="en-US" altLang="zh-CN" dirty="0">
                <a:solidFill>
                  <a:schemeClr val="bg2">
                    <a:lumMod val="90000"/>
                  </a:schemeClr>
                </a:solidFill>
              </a:rPr>
              <a:t>color</a:t>
            </a:r>
            <a:r>
              <a:rPr lang="zh-CN" altLang="en-US" dirty="0">
                <a:solidFill>
                  <a:schemeClr val="bg2">
                    <a:lumMod val="90000"/>
                  </a:schemeClr>
                </a:solidFill>
              </a:rPr>
              <a:t> </a:t>
            </a:r>
            <a:r>
              <a:rPr lang="en-US" altLang="zh-CN" dirty="0">
                <a:solidFill>
                  <a:schemeClr val="bg2">
                    <a:lumMod val="90000"/>
                  </a:schemeClr>
                </a:solidFill>
              </a:rPr>
              <a:t>gives</a:t>
            </a:r>
            <a:r>
              <a:rPr lang="zh-CN" altLang="en-US" dirty="0">
                <a:solidFill>
                  <a:schemeClr val="bg2">
                    <a:lumMod val="90000"/>
                  </a:schemeClr>
                </a:solidFill>
              </a:rPr>
              <a:t> </a:t>
            </a:r>
            <a:r>
              <a:rPr lang="en-US" altLang="zh-CN" dirty="0">
                <a:solidFill>
                  <a:schemeClr val="bg2">
                    <a:lumMod val="90000"/>
                  </a:schemeClr>
                </a:solidFill>
              </a:rPr>
              <a:t>more</a:t>
            </a:r>
            <a:r>
              <a:rPr lang="zh-CN" altLang="en-US" dirty="0">
                <a:solidFill>
                  <a:schemeClr val="bg2">
                    <a:lumMod val="90000"/>
                  </a:schemeClr>
                </a:solidFill>
              </a:rPr>
              <a:t> </a:t>
            </a:r>
            <a:r>
              <a:rPr lang="en-US" altLang="zh-CN" dirty="0">
                <a:solidFill>
                  <a:schemeClr val="bg2">
                    <a:lumMod val="90000"/>
                  </a:schemeClr>
                </a:solidFill>
              </a:rPr>
              <a:t>stars</a:t>
            </a:r>
            <a:r>
              <a:rPr lang="en-US" altLang="zh-CN" sz="2800" dirty="0">
                <a:solidFill>
                  <a:schemeClr val="bg2">
                    <a:lumMod val="90000"/>
                  </a:schemeClr>
                </a:solidFill>
              </a:rPr>
              <a:t>;</a:t>
            </a:r>
            <a:r>
              <a:rPr lang="en-US" sz="2800" dirty="0">
                <a:solidFill>
                  <a:schemeClr val="bg2">
                    <a:lumMod val="90000"/>
                  </a:schemeClr>
                </a:solidFill>
              </a:rPr>
              <a:t> </a:t>
            </a:r>
          </a:p>
          <a:p>
            <a:pPr marL="514350" indent="-514350">
              <a:buFont typeface="+mj-lt"/>
              <a:buAutoNum type="arabicPeriod"/>
            </a:pPr>
            <a:r>
              <a:rPr lang="en-US" sz="2800" dirty="0"/>
              <a:t>In a third set, </a:t>
            </a:r>
            <a:r>
              <a:rPr lang="en-US" altLang="zh-CN" dirty="0"/>
              <a:t>the</a:t>
            </a:r>
            <a:r>
              <a:rPr lang="zh-CN" altLang="en-US" dirty="0"/>
              <a:t> </a:t>
            </a:r>
            <a:r>
              <a:rPr lang="en-US" altLang="zh-CN" dirty="0"/>
              <a:t>stars</a:t>
            </a:r>
            <a:r>
              <a:rPr lang="zh-CN" altLang="en-US" dirty="0"/>
              <a:t> </a:t>
            </a:r>
            <a:r>
              <a:rPr lang="en-US" altLang="zh-CN" dirty="0"/>
              <a:t>that</a:t>
            </a:r>
            <a:r>
              <a:rPr lang="zh-CN" altLang="en-US" dirty="0"/>
              <a:t> </a:t>
            </a:r>
            <a:r>
              <a:rPr lang="en-US" altLang="zh-CN" dirty="0"/>
              <a:t>each</a:t>
            </a:r>
            <a:r>
              <a:rPr lang="zh-CN" altLang="en-US" dirty="0"/>
              <a:t> </a:t>
            </a:r>
            <a:r>
              <a:rPr lang="en-US" altLang="zh-CN" dirty="0"/>
              <a:t>card</a:t>
            </a:r>
            <a:r>
              <a:rPr lang="zh-CN" altLang="en-US" dirty="0"/>
              <a:t> </a:t>
            </a:r>
            <a:r>
              <a:rPr lang="en-US" altLang="zh-CN" dirty="0"/>
              <a:t>gives</a:t>
            </a:r>
            <a:r>
              <a:rPr lang="zh-CN" altLang="en-US" dirty="0"/>
              <a:t> </a:t>
            </a:r>
            <a:r>
              <a:rPr lang="en-US" altLang="zh-CN" dirty="0"/>
              <a:t>vary</a:t>
            </a:r>
            <a:r>
              <a:rPr lang="zh-CN" altLang="en-US" dirty="0"/>
              <a:t> </a:t>
            </a:r>
            <a:r>
              <a:rPr lang="en-US" altLang="zh-CN" dirty="0"/>
              <a:t>a</a:t>
            </a:r>
            <a:r>
              <a:rPr lang="zh-CN" altLang="en-US" dirty="0"/>
              <a:t> </a:t>
            </a:r>
            <a:r>
              <a:rPr lang="en-US" altLang="zh-CN" dirty="0"/>
              <a:t>lot,</a:t>
            </a:r>
            <a:r>
              <a:rPr lang="zh-CN" altLang="en-US" dirty="0"/>
              <a:t> </a:t>
            </a:r>
            <a:r>
              <a:rPr lang="en-US" altLang="zh-CN" dirty="0"/>
              <a:t>so</a:t>
            </a:r>
            <a:r>
              <a:rPr lang="zh-CN" altLang="en-US" dirty="0"/>
              <a:t> </a:t>
            </a:r>
            <a:r>
              <a:rPr lang="en-US" altLang="zh-CN" dirty="0"/>
              <a:t>it’s</a:t>
            </a:r>
            <a:r>
              <a:rPr lang="zh-CN" altLang="en-US" dirty="0"/>
              <a:t> </a:t>
            </a:r>
            <a:r>
              <a:rPr lang="en-US" altLang="zh-CN" dirty="0"/>
              <a:t>more</a:t>
            </a:r>
            <a:r>
              <a:rPr lang="zh-CN" altLang="en-US" dirty="0"/>
              <a:t> </a:t>
            </a:r>
            <a:r>
              <a:rPr lang="en-US" altLang="zh-CN" dirty="0"/>
              <a:t>difficult</a:t>
            </a:r>
            <a:r>
              <a:rPr lang="zh-CN" altLang="en-US" dirty="0"/>
              <a:t> </a:t>
            </a:r>
            <a:r>
              <a:rPr lang="en-US" altLang="zh-CN" dirty="0"/>
              <a:t>to</a:t>
            </a:r>
            <a:r>
              <a:rPr lang="zh-CN" altLang="en-US" dirty="0"/>
              <a:t> </a:t>
            </a:r>
            <a:r>
              <a:rPr lang="en-US" altLang="zh-CN" dirty="0"/>
              <a:t>tell.</a:t>
            </a: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4756350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noChangeAspect="1"/>
          </p:cNvSpPr>
          <p:nvPr/>
        </p:nvSpPr>
        <p:spPr>
          <a:xfrm>
            <a:off x="546932" y="699352"/>
            <a:ext cx="10925752" cy="54132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endParaRPr lang="en-US" dirty="0"/>
          </a:p>
          <a:p>
            <a:pPr marL="0" indent="0" algn="ctr">
              <a:buFont typeface="Arial" panose="020B0604020202020204" pitchFamily="34" charset="0"/>
              <a:buNone/>
            </a:pPr>
            <a:r>
              <a:rPr lang="en-US" altLang="zh-CN" dirty="0"/>
              <a:t>When</a:t>
            </a:r>
            <a:r>
              <a:rPr lang="zh-CN" altLang="en-US" dirty="0"/>
              <a:t> </a:t>
            </a:r>
            <a:r>
              <a:rPr lang="en-US" altLang="zh-CN" dirty="0"/>
              <a:t>the</a:t>
            </a:r>
            <a:r>
              <a:rPr lang="zh-CN" altLang="en-US" dirty="0"/>
              <a:t> </a:t>
            </a:r>
            <a:r>
              <a:rPr lang="en-US" altLang="zh-CN" dirty="0"/>
              <a:t>background</a:t>
            </a:r>
            <a:r>
              <a:rPr lang="zh-CN" altLang="en-US" dirty="0"/>
              <a:t> </a:t>
            </a:r>
            <a:r>
              <a:rPr lang="en-US" altLang="zh-CN" dirty="0"/>
              <a:t>color</a:t>
            </a:r>
            <a:r>
              <a:rPr lang="zh-CN" altLang="en-US" dirty="0"/>
              <a:t> </a:t>
            </a:r>
            <a:r>
              <a:rPr lang="en-US" altLang="zh-CN" dirty="0"/>
              <a:t>changes,</a:t>
            </a:r>
            <a:r>
              <a:rPr lang="zh-CN" altLang="en-US" dirty="0"/>
              <a:t> </a:t>
            </a:r>
            <a:r>
              <a:rPr lang="en-US" altLang="zh-CN" dirty="0"/>
              <a:t>you</a:t>
            </a:r>
            <a:r>
              <a:rPr lang="zh-CN" altLang="en-US" dirty="0"/>
              <a:t> </a:t>
            </a:r>
            <a:r>
              <a:rPr lang="en-US" altLang="zh-CN" dirty="0"/>
              <a:t>are</a:t>
            </a:r>
            <a:r>
              <a:rPr lang="zh-CN" altLang="en-US" dirty="0"/>
              <a:t> </a:t>
            </a:r>
            <a:r>
              <a:rPr lang="en-US" altLang="zh-CN" dirty="0"/>
              <a:t>entering</a:t>
            </a:r>
            <a:r>
              <a:rPr lang="zh-CN" altLang="en-US" dirty="0"/>
              <a:t> </a:t>
            </a:r>
            <a:r>
              <a:rPr lang="en-US" altLang="zh-CN" dirty="0"/>
              <a:t>a</a:t>
            </a:r>
            <a:r>
              <a:rPr lang="zh-CN" altLang="en-US" dirty="0"/>
              <a:t> </a:t>
            </a:r>
            <a:r>
              <a:rPr lang="en-US" altLang="zh-CN" dirty="0"/>
              <a:t>new</a:t>
            </a:r>
            <a:r>
              <a:rPr lang="zh-CN" altLang="en-US" dirty="0"/>
              <a:t> </a:t>
            </a:r>
            <a:r>
              <a:rPr lang="en-US" altLang="zh-CN" dirty="0"/>
              <a:t>type</a:t>
            </a:r>
            <a:r>
              <a:rPr lang="zh-CN" altLang="en-US" dirty="0"/>
              <a:t> </a:t>
            </a:r>
            <a:r>
              <a:rPr lang="en-US" altLang="zh-CN" dirty="0"/>
              <a:t>of</a:t>
            </a:r>
            <a:r>
              <a:rPr lang="zh-CN" altLang="en-US" dirty="0"/>
              <a:t> </a:t>
            </a:r>
            <a:r>
              <a:rPr lang="en-US" altLang="zh-CN" dirty="0"/>
              <a:t>game.</a:t>
            </a:r>
            <a:endParaRPr lang="en-US" altLang="zh-CN" sz="2800" dirty="0"/>
          </a:p>
          <a:p>
            <a:pPr marL="0" indent="0" algn="ctr">
              <a:buFont typeface="Arial" panose="020B0604020202020204" pitchFamily="34" charset="0"/>
              <a:buNone/>
            </a:pPr>
            <a:r>
              <a:rPr lang="en-US" altLang="zh-CN" dirty="0"/>
              <a:t>Y</a:t>
            </a:r>
            <a:r>
              <a:rPr lang="en-US" altLang="zh-CN" sz="2800" dirty="0"/>
              <a:t>ou</a:t>
            </a:r>
            <a:r>
              <a:rPr lang="zh-CN" altLang="en-US" sz="2800" dirty="0"/>
              <a:t> </a:t>
            </a:r>
            <a:r>
              <a:rPr lang="en-US" altLang="zh-CN" sz="2800" dirty="0"/>
              <a:t>have</a:t>
            </a:r>
            <a:r>
              <a:rPr lang="zh-CN" altLang="en-US" sz="2800" dirty="0"/>
              <a:t> </a:t>
            </a:r>
            <a:r>
              <a:rPr lang="en-US" altLang="zh-CN" sz="2800" dirty="0"/>
              <a:t>to</a:t>
            </a:r>
            <a:r>
              <a:rPr lang="zh-CN" altLang="en-US" sz="2800" dirty="0"/>
              <a:t> </a:t>
            </a:r>
            <a:r>
              <a:rPr lang="en-US" altLang="zh-CN" sz="2800" dirty="0"/>
              <a:t>figure</a:t>
            </a:r>
            <a:r>
              <a:rPr lang="zh-CN" altLang="en-US" sz="2800" dirty="0"/>
              <a:t> </a:t>
            </a:r>
            <a:r>
              <a:rPr lang="en-US" altLang="zh-CN" sz="2800" dirty="0"/>
              <a:t>out</a:t>
            </a:r>
            <a:r>
              <a:rPr lang="zh-CN" altLang="en-US" sz="2800" dirty="0"/>
              <a:t> </a:t>
            </a:r>
            <a:r>
              <a:rPr lang="en-US" altLang="zh-CN" sz="2800" dirty="0"/>
              <a:t>which</a:t>
            </a:r>
            <a:r>
              <a:rPr lang="zh-CN" altLang="en-US" sz="2800" dirty="0"/>
              <a:t> </a:t>
            </a:r>
            <a:r>
              <a:rPr lang="en-US" altLang="zh-CN" sz="2800" dirty="0"/>
              <a:t>type</a:t>
            </a:r>
            <a:r>
              <a:rPr lang="zh-CN" altLang="en-US" sz="2800" dirty="0"/>
              <a:t> </a:t>
            </a:r>
            <a:r>
              <a:rPr lang="en-US" altLang="zh-CN" sz="2800" dirty="0"/>
              <a:t>of</a:t>
            </a:r>
            <a:r>
              <a:rPr lang="zh-CN" altLang="en-US" sz="2800" dirty="0"/>
              <a:t> </a:t>
            </a:r>
            <a:r>
              <a:rPr lang="en-US" altLang="zh-CN" sz="2800" dirty="0"/>
              <a:t>game</a:t>
            </a:r>
            <a:r>
              <a:rPr lang="zh-CN" altLang="en-US" sz="2800" dirty="0"/>
              <a:t> </a:t>
            </a:r>
            <a:r>
              <a:rPr lang="en-US" altLang="zh-CN" sz="2800" dirty="0"/>
              <a:t>you</a:t>
            </a:r>
            <a:r>
              <a:rPr lang="zh-CN" altLang="en-US" sz="2800" dirty="0"/>
              <a:t> </a:t>
            </a:r>
            <a:r>
              <a:rPr lang="en-US" altLang="zh-CN" sz="2800" dirty="0"/>
              <a:t>are</a:t>
            </a:r>
            <a:r>
              <a:rPr lang="zh-CN" altLang="en-US" sz="2800" dirty="0"/>
              <a:t> </a:t>
            </a:r>
            <a:r>
              <a:rPr lang="en-US" altLang="zh-CN" sz="2800" dirty="0"/>
              <a:t>playing.</a:t>
            </a:r>
            <a:r>
              <a:rPr lang="zh-CN" altLang="en-US" sz="2800" dirty="0"/>
              <a:t> </a:t>
            </a:r>
            <a:endParaRPr lang="en-US" altLang="zh-CN" sz="2800" dirty="0"/>
          </a:p>
          <a:p>
            <a:pPr marL="0" indent="0" algn="ctr">
              <a:buFont typeface="Arial" panose="020B0604020202020204" pitchFamily="34" charset="0"/>
              <a:buNone/>
            </a:pPr>
            <a:r>
              <a:rPr lang="en-US" altLang="zh-CN" sz="2800" dirty="0"/>
              <a:t>This</a:t>
            </a:r>
            <a:r>
              <a:rPr lang="zh-CN" altLang="en-US" sz="2800" dirty="0"/>
              <a:t> </a:t>
            </a:r>
            <a:r>
              <a:rPr lang="en-US" altLang="zh-CN" sz="2800" dirty="0"/>
              <a:t>way</a:t>
            </a:r>
            <a:r>
              <a:rPr lang="zh-CN" altLang="en-US" sz="2800" dirty="0"/>
              <a:t> </a:t>
            </a:r>
            <a:r>
              <a:rPr lang="en-US" altLang="zh-CN" dirty="0"/>
              <a:t>you</a:t>
            </a:r>
            <a:r>
              <a:rPr lang="zh-CN" altLang="en-US" dirty="0"/>
              <a:t> </a:t>
            </a:r>
            <a:r>
              <a:rPr lang="en-US" altLang="zh-CN" dirty="0"/>
              <a:t>know</a:t>
            </a:r>
            <a:r>
              <a:rPr lang="zh-CN" altLang="en-US" dirty="0"/>
              <a:t> </a:t>
            </a:r>
            <a:r>
              <a:rPr lang="en-US" altLang="zh-CN" dirty="0"/>
              <a:t>better</a:t>
            </a:r>
            <a:r>
              <a:rPr lang="zh-CN" altLang="en-US" dirty="0"/>
              <a:t> </a:t>
            </a:r>
            <a:r>
              <a:rPr lang="en-US" altLang="zh-CN" dirty="0"/>
              <a:t>how</a:t>
            </a:r>
            <a:r>
              <a:rPr lang="zh-CN" altLang="en-US" dirty="0"/>
              <a:t> </a:t>
            </a:r>
            <a:r>
              <a:rPr lang="en-US" altLang="zh-CN" dirty="0"/>
              <a:t>to</a:t>
            </a:r>
            <a:r>
              <a:rPr lang="zh-CN" altLang="en-US" dirty="0"/>
              <a:t> </a:t>
            </a:r>
            <a:r>
              <a:rPr lang="en-US" altLang="zh-CN" dirty="0"/>
              <a:t>choose!</a:t>
            </a:r>
            <a:endParaRPr lang="en-US" sz="2800" dirty="0"/>
          </a:p>
          <a:p>
            <a:pPr marL="0" indent="0">
              <a:buFont typeface="Arial" panose="020B0604020202020204" pitchFamily="34" charset="0"/>
              <a:buNone/>
            </a:pPr>
            <a:endParaRPr lang="en-US" dirty="0"/>
          </a:p>
        </p:txBody>
      </p:sp>
      <p:grpSp>
        <p:nvGrpSpPr>
          <p:cNvPr id="5" name="Group 4">
            <a:extLst>
              <a:ext uri="{FF2B5EF4-FFF2-40B4-BE49-F238E27FC236}">
                <a16:creationId xmlns:a16="http://schemas.microsoft.com/office/drawing/2014/main" id="{A1935CE6-21FD-DAEE-DCAD-7E692D2EB3A0}"/>
              </a:ext>
            </a:extLst>
          </p:cNvPr>
          <p:cNvGrpSpPr/>
          <p:nvPr/>
        </p:nvGrpSpPr>
        <p:grpSpPr>
          <a:xfrm>
            <a:off x="546931" y="4023592"/>
            <a:ext cx="3365928" cy="1828800"/>
            <a:chOff x="760576" y="931492"/>
            <a:chExt cx="3365928" cy="1828800"/>
          </a:xfrm>
        </p:grpSpPr>
        <p:sp>
          <p:nvSpPr>
            <p:cNvPr id="2" name="Rounded Rectangle 1">
              <a:extLst>
                <a:ext uri="{FF2B5EF4-FFF2-40B4-BE49-F238E27FC236}">
                  <a16:creationId xmlns:a16="http://schemas.microsoft.com/office/drawing/2014/main" id="{C2135D65-1E11-D62C-6A66-6B26B1EFFCA4}"/>
                </a:ext>
              </a:extLst>
            </p:cNvPr>
            <p:cNvSpPr>
              <a:spLocks noChangeAspect="1"/>
            </p:cNvSpPr>
            <p:nvPr/>
          </p:nvSpPr>
          <p:spPr>
            <a:xfrm>
              <a:off x="760576" y="931492"/>
              <a:ext cx="3365928" cy="1828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C1D40693-A19C-0582-17EA-3E421812FB68}"/>
                </a:ext>
              </a:extLst>
            </p:cNvPr>
            <p:cNvSpPr>
              <a:spLocks noChangeAspect="1"/>
            </p:cNvSpPr>
            <p:nvPr/>
          </p:nvSpPr>
          <p:spPr>
            <a:xfrm>
              <a:off x="932961" y="1015666"/>
              <a:ext cx="3029335" cy="1645920"/>
            </a:xfrm>
            <a:prstGeom prst="roundRect">
              <a:avLst/>
            </a:prstGeom>
            <a:solidFill>
              <a:srgbClr val="FFDBF7"/>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3EA52D13-DE49-909F-2D6A-2C8FB852DE7D}"/>
              </a:ext>
            </a:extLst>
          </p:cNvPr>
          <p:cNvGrpSpPr/>
          <p:nvPr/>
        </p:nvGrpSpPr>
        <p:grpSpPr>
          <a:xfrm>
            <a:off x="4160378" y="4023592"/>
            <a:ext cx="3365928" cy="1828800"/>
            <a:chOff x="760576" y="931492"/>
            <a:chExt cx="3365928" cy="1828800"/>
          </a:xfrm>
        </p:grpSpPr>
        <p:sp>
          <p:nvSpPr>
            <p:cNvPr id="7" name="Rounded Rectangle 6">
              <a:extLst>
                <a:ext uri="{FF2B5EF4-FFF2-40B4-BE49-F238E27FC236}">
                  <a16:creationId xmlns:a16="http://schemas.microsoft.com/office/drawing/2014/main" id="{21644E00-DBE5-6059-9E11-A4E897082DFE}"/>
                </a:ext>
              </a:extLst>
            </p:cNvPr>
            <p:cNvSpPr>
              <a:spLocks noChangeAspect="1"/>
            </p:cNvSpPr>
            <p:nvPr/>
          </p:nvSpPr>
          <p:spPr>
            <a:xfrm>
              <a:off x="760576" y="931492"/>
              <a:ext cx="3365928" cy="1828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D61F0DE9-738C-88D5-0211-4E9DD73368D3}"/>
                </a:ext>
              </a:extLst>
            </p:cNvPr>
            <p:cNvSpPr>
              <a:spLocks noChangeAspect="1"/>
            </p:cNvSpPr>
            <p:nvPr/>
          </p:nvSpPr>
          <p:spPr>
            <a:xfrm>
              <a:off x="932961" y="1015666"/>
              <a:ext cx="3029335" cy="1645920"/>
            </a:xfrm>
            <a:prstGeom prst="roundRect">
              <a:avLst/>
            </a:prstGeom>
            <a:solidFill>
              <a:schemeClr val="accent4">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DB0E7CBE-28B2-3A9F-AE5B-563A2E765C59}"/>
              </a:ext>
            </a:extLst>
          </p:cNvPr>
          <p:cNvGrpSpPr/>
          <p:nvPr/>
        </p:nvGrpSpPr>
        <p:grpSpPr>
          <a:xfrm>
            <a:off x="7773825" y="4023592"/>
            <a:ext cx="3365928" cy="1828800"/>
            <a:chOff x="760576" y="931492"/>
            <a:chExt cx="3365928" cy="1828800"/>
          </a:xfrm>
        </p:grpSpPr>
        <p:sp>
          <p:nvSpPr>
            <p:cNvPr id="10" name="Rounded Rectangle 9">
              <a:extLst>
                <a:ext uri="{FF2B5EF4-FFF2-40B4-BE49-F238E27FC236}">
                  <a16:creationId xmlns:a16="http://schemas.microsoft.com/office/drawing/2014/main" id="{149F6499-380A-702E-6AEC-4A7158AEBCBB}"/>
                </a:ext>
              </a:extLst>
            </p:cNvPr>
            <p:cNvSpPr>
              <a:spLocks noChangeAspect="1"/>
            </p:cNvSpPr>
            <p:nvPr/>
          </p:nvSpPr>
          <p:spPr>
            <a:xfrm>
              <a:off x="760576" y="931492"/>
              <a:ext cx="3365928" cy="1828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584EA392-E20D-F30F-9350-7C7374146FB4}"/>
                </a:ext>
              </a:extLst>
            </p:cNvPr>
            <p:cNvSpPr>
              <a:spLocks noChangeAspect="1"/>
            </p:cNvSpPr>
            <p:nvPr/>
          </p:nvSpPr>
          <p:spPr>
            <a:xfrm>
              <a:off x="932961" y="1015666"/>
              <a:ext cx="3029335" cy="1645920"/>
            </a:xfrm>
            <a:prstGeom prst="roundRect">
              <a:avLst/>
            </a:prstGeom>
            <a:solidFill>
              <a:schemeClr val="tx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27288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007B1C-F1E9-450B-A601-EE33B1972C74}"/>
              </a:ext>
            </a:extLst>
          </p:cNvPr>
          <p:cNvSpPr>
            <a:spLocks noChangeAspect="1"/>
          </p:cNvSpPr>
          <p:nvPr/>
        </p:nvSpPr>
        <p:spPr>
          <a:xfrm>
            <a:off x="1590402" y="1660206"/>
            <a:ext cx="2658943" cy="3200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79021" y="91169"/>
            <a:ext cx="5854878" cy="1015663"/>
          </a:xfrm>
          <a:prstGeom prst="rect">
            <a:avLst/>
          </a:prstGeom>
          <a:noFill/>
        </p:spPr>
        <p:txBody>
          <a:bodyPr wrap="square" rtlCol="0">
            <a:spAutoFit/>
          </a:bodyPr>
          <a:lstStyle/>
          <a:p>
            <a:r>
              <a:rPr lang="en-US" sz="2000" b="1" dirty="0"/>
              <a:t>To choose the box on THIS side of the screen, press the left arrow key. </a:t>
            </a:r>
          </a:p>
          <a:p>
            <a:endParaRPr lang="en-US" sz="2000" b="1" dirty="0"/>
          </a:p>
        </p:txBody>
      </p:sp>
      <p:sp>
        <p:nvSpPr>
          <p:cNvPr id="2" name="Down Arrow 1"/>
          <p:cNvSpPr/>
          <p:nvPr/>
        </p:nvSpPr>
        <p:spPr>
          <a:xfrm>
            <a:off x="2998949"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50936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007B1C-F1E9-450B-A601-EE33B1972C74}"/>
              </a:ext>
            </a:extLst>
          </p:cNvPr>
          <p:cNvSpPr>
            <a:spLocks noChangeAspect="1"/>
          </p:cNvSpPr>
          <p:nvPr/>
        </p:nvSpPr>
        <p:spPr>
          <a:xfrm>
            <a:off x="7802088" y="1660206"/>
            <a:ext cx="2658943" cy="32004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6237342" y="91169"/>
            <a:ext cx="5854878" cy="1015663"/>
          </a:xfrm>
          <a:prstGeom prst="rect">
            <a:avLst/>
          </a:prstGeom>
          <a:noFill/>
        </p:spPr>
        <p:txBody>
          <a:bodyPr wrap="square" rtlCol="0">
            <a:spAutoFit/>
          </a:bodyPr>
          <a:lstStyle/>
          <a:p>
            <a:pPr algn="r"/>
            <a:r>
              <a:rPr lang="en-US" sz="2000" b="1" dirty="0"/>
              <a:t>To choose the box on THIS side of the screen, press the right arrow key. </a:t>
            </a:r>
          </a:p>
          <a:p>
            <a:pPr algn="r"/>
            <a:endParaRPr lang="en-US" sz="2000" b="1" dirty="0"/>
          </a:p>
        </p:txBody>
      </p:sp>
      <p:sp>
        <p:nvSpPr>
          <p:cNvPr id="2" name="Down Arrow 1"/>
          <p:cNvSpPr/>
          <p:nvPr/>
        </p:nvSpPr>
        <p:spPr>
          <a:xfrm>
            <a:off x="7951221"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4421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646331"/>
          </a:xfrm>
          <a:prstGeom prst="rect">
            <a:avLst/>
          </a:prstGeom>
          <a:noFill/>
        </p:spPr>
        <p:txBody>
          <a:bodyPr wrap="square" rtlCol="0">
            <a:spAutoFit/>
          </a:bodyPr>
          <a:lstStyle/>
          <a:p>
            <a:r>
              <a:rPr lang="en-US" b="1" dirty="0"/>
              <a:t>After you pick the blue or green box, the one that was the right choice will light up. </a:t>
            </a:r>
          </a:p>
          <a:p>
            <a:endParaRPr lang="en-US" b="1" dirty="0"/>
          </a:p>
        </p:txBody>
      </p:sp>
    </p:spTree>
    <p:extLst>
      <p:ext uri="{BB962C8B-B14F-4D97-AF65-F5344CB8AC3E}">
        <p14:creationId xmlns:p14="http://schemas.microsoft.com/office/powerpoint/2010/main" val="27090824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923330"/>
          </a:xfrm>
          <a:prstGeom prst="rect">
            <a:avLst/>
          </a:prstGeom>
          <a:noFill/>
        </p:spPr>
        <p:txBody>
          <a:bodyPr wrap="square" rtlCol="0">
            <a:spAutoFit/>
          </a:bodyPr>
          <a:lstStyle/>
          <a:p>
            <a:r>
              <a:rPr lang="en-US" b="1" dirty="0"/>
              <a:t>REMEMBER: The box with the most points isn’t always the right box. Sometimes it is and sometimes it is not.</a:t>
            </a:r>
          </a:p>
          <a:p>
            <a:r>
              <a:rPr lang="en-US" b="1" dirty="0"/>
              <a:t>You only get points if you choose the right box! </a:t>
            </a:r>
          </a:p>
          <a:p>
            <a:endParaRPr lang="en-US" b="1" dirty="0"/>
          </a:p>
        </p:txBody>
      </p:sp>
    </p:spTree>
    <p:extLst>
      <p:ext uri="{BB962C8B-B14F-4D97-AF65-F5344CB8AC3E}">
        <p14:creationId xmlns:p14="http://schemas.microsoft.com/office/powerpoint/2010/main" val="11739599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buNone/>
            </a:pPr>
            <a:r>
              <a:rPr lang="en-US" b="1" dirty="0"/>
              <a:t>Try to get as many points as you can.</a:t>
            </a:r>
          </a:p>
          <a:p>
            <a:pPr marL="0" indent="0">
              <a:buNone/>
            </a:pPr>
            <a:endParaRPr lang="en-US" b="1" dirty="0"/>
          </a:p>
          <a:p>
            <a:pPr marL="0" indent="0">
              <a:buNone/>
            </a:pPr>
            <a:r>
              <a:rPr lang="en-US" b="1" dirty="0"/>
              <a:t>You will be able to add up all of the points you get and trade them in for a prize at the end of the game.</a:t>
            </a:r>
          </a:p>
          <a:p>
            <a:pPr marL="0" indent="0">
              <a:buNone/>
            </a:pPr>
            <a:endParaRPr lang="en-US" b="1" dirty="0"/>
          </a:p>
          <a:p>
            <a:pPr marL="0" indent="0">
              <a:buNone/>
            </a:pPr>
            <a:r>
              <a:rPr lang="en-US" b="1" dirty="0"/>
              <a:t>The more points you have, the better the prize you will get with your points.</a:t>
            </a:r>
            <a:endParaRPr lang="en-US" dirty="0"/>
          </a:p>
          <a:p>
            <a:endParaRPr lang="en-US" dirty="0"/>
          </a:p>
        </p:txBody>
      </p:sp>
    </p:spTree>
    <p:extLst>
      <p:ext uri="{BB962C8B-B14F-4D97-AF65-F5344CB8AC3E}">
        <p14:creationId xmlns:p14="http://schemas.microsoft.com/office/powerpoint/2010/main" val="31496630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a:off x="1362075" y="5423808"/>
            <a:ext cx="1540846"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When you get enough points for a small prize, the computer will show that you reached the small star.</a:t>
            </a:r>
            <a:endParaRPr lang="en-US" dirty="0"/>
          </a:p>
          <a:p>
            <a:endParaRPr lang="en-US" dirty="0"/>
          </a:p>
        </p:txBody>
      </p:sp>
    </p:spTree>
    <p:extLst>
      <p:ext uri="{BB962C8B-B14F-4D97-AF65-F5344CB8AC3E}">
        <p14:creationId xmlns:p14="http://schemas.microsoft.com/office/powerpoint/2010/main" val="2011764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a:xfrm>
            <a:off x="838200" y="1611307"/>
            <a:ext cx="10515600" cy="4351338"/>
          </a:xfrm>
        </p:spPr>
        <p:txBody>
          <a:bodyPr/>
          <a:lstStyle/>
          <a:p>
            <a:pPr marL="0" indent="0" algn="ctr">
              <a:buNone/>
            </a:pPr>
            <a:r>
              <a:rPr lang="en-US" altLang="zh-CN" dirty="0"/>
              <a:t>Sometimes</a:t>
            </a:r>
            <a:r>
              <a:rPr lang="zh-CN" altLang="en-US" dirty="0"/>
              <a:t> </a:t>
            </a:r>
            <a:r>
              <a:rPr lang="en-US" altLang="zh-CN" dirty="0"/>
              <a:t>it’s</a:t>
            </a:r>
            <a:r>
              <a:rPr lang="zh-CN" altLang="en-US" dirty="0"/>
              <a:t> </a:t>
            </a:r>
            <a:r>
              <a:rPr lang="en-US" altLang="zh-CN" dirty="0"/>
              <a:t>the</a:t>
            </a:r>
            <a:r>
              <a:rPr lang="zh-CN" altLang="en-US" dirty="0"/>
              <a:t> </a:t>
            </a:r>
            <a:r>
              <a:rPr lang="en-US" altLang="zh-CN" dirty="0">
                <a:solidFill>
                  <a:schemeClr val="accent6"/>
                </a:solidFill>
              </a:rPr>
              <a:t>green</a:t>
            </a:r>
            <a:r>
              <a:rPr lang="zh-CN" altLang="en-US" dirty="0"/>
              <a:t> </a:t>
            </a:r>
            <a:r>
              <a:rPr lang="en-US" altLang="zh-CN" dirty="0"/>
              <a:t>card.</a:t>
            </a:r>
          </a:p>
          <a:p>
            <a:pPr marL="0" indent="0" algn="ctr">
              <a:buNone/>
            </a:pPr>
            <a:r>
              <a:rPr lang="en-US" altLang="zh-CN" dirty="0"/>
              <a:t>You</a:t>
            </a:r>
            <a:r>
              <a:rPr lang="zh-CN" altLang="en-US" dirty="0"/>
              <a:t> </a:t>
            </a:r>
            <a:r>
              <a:rPr lang="en-US" altLang="zh-CN" dirty="0"/>
              <a:t>will</a:t>
            </a:r>
            <a:r>
              <a:rPr lang="zh-CN" altLang="en-US" dirty="0"/>
              <a:t> </a:t>
            </a:r>
            <a:r>
              <a:rPr lang="en-US" altLang="zh-CN" dirty="0"/>
              <a:t>not</a:t>
            </a:r>
            <a:r>
              <a:rPr lang="zh-CN" altLang="en-US" dirty="0"/>
              <a:t> </a:t>
            </a:r>
            <a:r>
              <a:rPr lang="en-US" altLang="zh-CN" dirty="0"/>
              <a:t>always</a:t>
            </a:r>
            <a:r>
              <a:rPr lang="zh-CN" altLang="en-US" dirty="0"/>
              <a:t> </a:t>
            </a:r>
            <a:r>
              <a:rPr lang="en-US" altLang="zh-CN" dirty="0"/>
              <a:t>get</a:t>
            </a:r>
            <a:r>
              <a:rPr lang="zh-CN" altLang="en-US" dirty="0"/>
              <a:t> </a:t>
            </a:r>
            <a:r>
              <a:rPr lang="en-US" altLang="zh-CN" dirty="0"/>
              <a:t>15</a:t>
            </a:r>
            <a:r>
              <a:rPr lang="zh-CN" altLang="en-US" dirty="0"/>
              <a:t> </a:t>
            </a:r>
            <a:r>
              <a:rPr lang="en-US" altLang="zh-CN" dirty="0"/>
              <a:t>stars</a:t>
            </a:r>
            <a:r>
              <a:rPr lang="zh-CN" altLang="en-US" dirty="0"/>
              <a:t> </a:t>
            </a:r>
            <a:r>
              <a:rPr lang="en-US" altLang="zh-CN" dirty="0"/>
              <a:t>even</a:t>
            </a:r>
            <a:r>
              <a:rPr lang="zh-CN" altLang="en-US" dirty="0"/>
              <a:t> </a:t>
            </a:r>
            <a:r>
              <a:rPr lang="en-US" altLang="zh-CN" dirty="0"/>
              <a:t>if</a:t>
            </a:r>
            <a:r>
              <a:rPr lang="zh-CN" altLang="en-US" dirty="0"/>
              <a:t> </a:t>
            </a:r>
            <a:r>
              <a:rPr lang="en-US" altLang="zh-CN" dirty="0"/>
              <a:t>you</a:t>
            </a:r>
            <a:r>
              <a:rPr lang="zh-CN" altLang="en-US" dirty="0"/>
              <a:t> </a:t>
            </a:r>
            <a:r>
              <a:rPr lang="en-US" altLang="zh-CN" dirty="0"/>
              <a:t>pick</a:t>
            </a:r>
            <a:r>
              <a:rPr lang="zh-CN" altLang="en-US" dirty="0"/>
              <a:t> </a:t>
            </a:r>
            <a:r>
              <a:rPr lang="en-US" altLang="zh-CN" dirty="0"/>
              <a:t>the</a:t>
            </a:r>
            <a:r>
              <a:rPr lang="zh-CN" altLang="en-US" dirty="0"/>
              <a:t> </a:t>
            </a:r>
            <a:r>
              <a:rPr lang="en-US" altLang="zh-CN" dirty="0"/>
              <a:t>better</a:t>
            </a:r>
            <a:r>
              <a:rPr lang="zh-CN" altLang="en-US" dirty="0"/>
              <a:t> </a:t>
            </a:r>
            <a:r>
              <a:rPr lang="en-US" altLang="zh-CN" dirty="0"/>
              <a:t>card;</a:t>
            </a:r>
            <a:r>
              <a:rPr lang="zh-CN" altLang="en-US" dirty="0"/>
              <a:t> </a:t>
            </a:r>
            <a:endParaRPr lang="en-US" altLang="zh-CN" dirty="0"/>
          </a:p>
          <a:p>
            <a:pPr marL="0" indent="0" algn="ctr">
              <a:buNone/>
            </a:pPr>
            <a:r>
              <a:rPr lang="en-US" altLang="zh-CN" dirty="0"/>
              <a:t>it</a:t>
            </a:r>
            <a:r>
              <a:rPr lang="zh-CN" altLang="en-US" dirty="0"/>
              <a:t> </a:t>
            </a:r>
            <a:r>
              <a:rPr lang="en-US" altLang="zh-CN" dirty="0"/>
              <a:t>varies</a:t>
            </a:r>
            <a:r>
              <a:rPr lang="zh-CN" altLang="en-US" dirty="0"/>
              <a:t> </a:t>
            </a:r>
            <a:r>
              <a:rPr lang="en-US" altLang="zh-CN" dirty="0"/>
              <a:t>all</a:t>
            </a:r>
            <a:r>
              <a:rPr lang="zh-CN" altLang="en-US" dirty="0"/>
              <a:t> </a:t>
            </a:r>
            <a:r>
              <a:rPr lang="en-US" altLang="zh-CN" dirty="0"/>
              <a:t>the</a:t>
            </a:r>
            <a:r>
              <a:rPr lang="zh-CN" altLang="en-US" dirty="0"/>
              <a:t> </a:t>
            </a:r>
            <a:r>
              <a:rPr lang="en-US" altLang="zh-CN" dirty="0"/>
              <a:t>time.</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07885"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9" name="5-Point Star 28">
            <a:extLst>
              <a:ext uri="{FF2B5EF4-FFF2-40B4-BE49-F238E27FC236}">
                <a16:creationId xmlns:a16="http://schemas.microsoft.com/office/drawing/2014/main" id="{860538AC-0D3A-55B0-E047-32E5F7FCE6DA}"/>
              </a:ext>
            </a:extLst>
          </p:cNvPr>
          <p:cNvSpPr>
            <a:spLocks noChangeAspect="1"/>
          </p:cNvSpPr>
          <p:nvPr/>
        </p:nvSpPr>
        <p:spPr>
          <a:xfrm>
            <a:off x="805423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C68DABC8-AC94-E49E-2700-7502706DE3C4}"/>
              </a:ext>
            </a:extLst>
          </p:cNvPr>
          <p:cNvSpPr>
            <a:spLocks noChangeAspect="1"/>
          </p:cNvSpPr>
          <p:nvPr/>
        </p:nvSpPr>
        <p:spPr>
          <a:xfrm>
            <a:off x="849042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72B5CEB0-8639-3D0B-8ECC-04ACE3A3E3DA}"/>
              </a:ext>
            </a:extLst>
          </p:cNvPr>
          <p:cNvSpPr>
            <a:spLocks noChangeAspect="1"/>
          </p:cNvSpPr>
          <p:nvPr/>
        </p:nvSpPr>
        <p:spPr>
          <a:xfrm>
            <a:off x="892661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C4C09CBD-86A4-369A-CFED-69557CD12B93}"/>
              </a:ext>
            </a:extLst>
          </p:cNvPr>
          <p:cNvSpPr>
            <a:spLocks noChangeAspect="1"/>
          </p:cNvSpPr>
          <p:nvPr/>
        </p:nvSpPr>
        <p:spPr>
          <a:xfrm>
            <a:off x="936280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1C94F62D-927A-F06C-53D6-8383CBCC0A53}"/>
              </a:ext>
            </a:extLst>
          </p:cNvPr>
          <p:cNvSpPr>
            <a:spLocks noChangeAspect="1"/>
          </p:cNvSpPr>
          <p:nvPr/>
        </p:nvSpPr>
        <p:spPr>
          <a:xfrm>
            <a:off x="9798994"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8A4ACDE6-A087-C827-91F9-487BECB7678C}"/>
              </a:ext>
            </a:extLst>
          </p:cNvPr>
          <p:cNvSpPr>
            <a:spLocks noChangeAspect="1"/>
          </p:cNvSpPr>
          <p:nvPr/>
        </p:nvSpPr>
        <p:spPr>
          <a:xfrm>
            <a:off x="805423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0835D735-D6EC-CF60-E5A6-B97DF1C99A07}"/>
              </a:ext>
            </a:extLst>
          </p:cNvPr>
          <p:cNvSpPr>
            <a:spLocks noChangeAspect="1"/>
          </p:cNvSpPr>
          <p:nvPr/>
        </p:nvSpPr>
        <p:spPr>
          <a:xfrm>
            <a:off x="849042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9C28E67F-EA1B-4390-F5C2-55AB1DF3FEC2}"/>
              </a:ext>
            </a:extLst>
          </p:cNvPr>
          <p:cNvSpPr>
            <a:spLocks noChangeAspect="1"/>
          </p:cNvSpPr>
          <p:nvPr/>
        </p:nvSpPr>
        <p:spPr>
          <a:xfrm>
            <a:off x="892661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C14C6357-CDD6-4F6D-58C0-067C028F8FC2}"/>
              </a:ext>
            </a:extLst>
          </p:cNvPr>
          <p:cNvSpPr>
            <a:spLocks noChangeAspect="1"/>
          </p:cNvSpPr>
          <p:nvPr/>
        </p:nvSpPr>
        <p:spPr>
          <a:xfrm>
            <a:off x="936280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95A7EB9A-8A3D-FF79-5061-2251F34B0BAD}"/>
              </a:ext>
            </a:extLst>
          </p:cNvPr>
          <p:cNvSpPr>
            <a:spLocks noChangeAspect="1"/>
          </p:cNvSpPr>
          <p:nvPr/>
        </p:nvSpPr>
        <p:spPr>
          <a:xfrm>
            <a:off x="9798994"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AD4D0334-D1B0-357F-B040-52CD7987EF98}"/>
              </a:ext>
            </a:extLst>
          </p:cNvPr>
          <p:cNvSpPr>
            <a:spLocks noChangeAspect="1"/>
          </p:cNvSpPr>
          <p:nvPr/>
        </p:nvSpPr>
        <p:spPr>
          <a:xfrm>
            <a:off x="805423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a:extLst>
              <a:ext uri="{FF2B5EF4-FFF2-40B4-BE49-F238E27FC236}">
                <a16:creationId xmlns:a16="http://schemas.microsoft.com/office/drawing/2014/main" id="{E8C044DC-BD8D-8DAC-8E0F-EB3AFDB519EA}"/>
              </a:ext>
            </a:extLst>
          </p:cNvPr>
          <p:cNvSpPr>
            <a:spLocks noChangeAspect="1"/>
          </p:cNvSpPr>
          <p:nvPr/>
        </p:nvSpPr>
        <p:spPr>
          <a:xfrm>
            <a:off x="849042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a:extLst>
              <a:ext uri="{FF2B5EF4-FFF2-40B4-BE49-F238E27FC236}">
                <a16:creationId xmlns:a16="http://schemas.microsoft.com/office/drawing/2014/main" id="{E3D0F452-5DE1-312C-AEBD-08862396729E}"/>
              </a:ext>
            </a:extLst>
          </p:cNvPr>
          <p:cNvSpPr>
            <a:spLocks noChangeAspect="1"/>
          </p:cNvSpPr>
          <p:nvPr/>
        </p:nvSpPr>
        <p:spPr>
          <a:xfrm>
            <a:off x="892661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a:extLst>
              <a:ext uri="{FF2B5EF4-FFF2-40B4-BE49-F238E27FC236}">
                <a16:creationId xmlns:a16="http://schemas.microsoft.com/office/drawing/2014/main" id="{2B466C62-3E8F-479E-998B-71421F46CC9C}"/>
              </a:ext>
            </a:extLst>
          </p:cNvPr>
          <p:cNvSpPr>
            <a:spLocks noChangeAspect="1"/>
          </p:cNvSpPr>
          <p:nvPr/>
        </p:nvSpPr>
        <p:spPr>
          <a:xfrm>
            <a:off x="936280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a:extLst>
              <a:ext uri="{FF2B5EF4-FFF2-40B4-BE49-F238E27FC236}">
                <a16:creationId xmlns:a16="http://schemas.microsoft.com/office/drawing/2014/main" id="{1CB3335F-C689-57B3-BC00-2336960DE5FE}"/>
              </a:ext>
            </a:extLst>
          </p:cNvPr>
          <p:cNvSpPr>
            <a:spLocks noChangeAspect="1"/>
          </p:cNvSpPr>
          <p:nvPr/>
        </p:nvSpPr>
        <p:spPr>
          <a:xfrm>
            <a:off x="9798994"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60545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flipH="1">
            <a:off x="1438463" y="5423808"/>
            <a:ext cx="4570156"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When you get enough points for a medium prize, the computer will show that you reached the middle star.</a:t>
            </a:r>
            <a:endParaRPr lang="en-US" dirty="0"/>
          </a:p>
          <a:p>
            <a:endParaRPr lang="en-US" dirty="0"/>
          </a:p>
        </p:txBody>
      </p:sp>
    </p:spTree>
    <p:extLst>
      <p:ext uri="{BB962C8B-B14F-4D97-AF65-F5344CB8AC3E}">
        <p14:creationId xmlns:p14="http://schemas.microsoft.com/office/powerpoint/2010/main" val="11438255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a:off x="1362074" y="5423808"/>
            <a:ext cx="781627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And when you get enough points to choose the best prize, the computer will show that you reached the big star at the end.</a:t>
            </a:r>
            <a:endParaRPr lang="en-US" dirty="0"/>
          </a:p>
          <a:p>
            <a:endParaRPr lang="en-US" dirty="0"/>
          </a:p>
        </p:txBody>
      </p:sp>
    </p:spTree>
    <p:extLst>
      <p:ext uri="{BB962C8B-B14F-4D97-AF65-F5344CB8AC3E}">
        <p14:creationId xmlns:p14="http://schemas.microsoft.com/office/powerpoint/2010/main" val="1449918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8" name="TextBox 7">
            <a:extLst>
              <a:ext uri="{FF2B5EF4-FFF2-40B4-BE49-F238E27FC236}">
                <a16:creationId xmlns:a16="http://schemas.microsoft.com/office/drawing/2014/main" id="{D9D80B42-D089-4C0A-B5A2-A194D49C1716}"/>
              </a:ext>
            </a:extLst>
          </p:cNvPr>
          <p:cNvSpPr txBox="1"/>
          <p:nvPr/>
        </p:nvSpPr>
        <p:spPr>
          <a:xfrm>
            <a:off x="816429" y="304800"/>
            <a:ext cx="6381750" cy="369332"/>
          </a:xfrm>
          <a:prstGeom prst="rect">
            <a:avLst/>
          </a:prstGeom>
          <a:noFill/>
        </p:spPr>
        <p:txBody>
          <a:bodyPr wrap="none" rtlCol="0">
            <a:spAutoFit/>
          </a:bodyPr>
          <a:lstStyle/>
          <a:p>
            <a:r>
              <a:rPr lang="en-US" dirty="0"/>
              <a:t>When you start, the computer screen will look something like this. </a:t>
            </a:r>
          </a:p>
        </p:txBody>
      </p:sp>
    </p:spTree>
    <p:extLst>
      <p:ext uri="{BB962C8B-B14F-4D97-AF65-F5344CB8AC3E}">
        <p14:creationId xmlns:p14="http://schemas.microsoft.com/office/powerpoint/2010/main" val="30952383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007B1C-F1E9-450B-A601-EE33B1972C74}"/>
              </a:ext>
            </a:extLst>
          </p:cNvPr>
          <p:cNvSpPr>
            <a:spLocks noChangeAspect="1"/>
          </p:cNvSpPr>
          <p:nvPr/>
        </p:nvSpPr>
        <p:spPr>
          <a:xfrm>
            <a:off x="1590402" y="1660206"/>
            <a:ext cx="2658943" cy="3200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79021" y="91169"/>
            <a:ext cx="5854878" cy="1015663"/>
          </a:xfrm>
          <a:prstGeom prst="rect">
            <a:avLst/>
          </a:prstGeom>
          <a:noFill/>
        </p:spPr>
        <p:txBody>
          <a:bodyPr wrap="square" rtlCol="0">
            <a:spAutoFit/>
          </a:bodyPr>
          <a:lstStyle/>
          <a:p>
            <a:r>
              <a:rPr lang="en-US" sz="2000" b="1" dirty="0"/>
              <a:t>To choose the box on THIS side of the screen, press the left arrow key. </a:t>
            </a:r>
          </a:p>
          <a:p>
            <a:endParaRPr lang="en-US" sz="2000" b="1" dirty="0"/>
          </a:p>
        </p:txBody>
      </p:sp>
      <p:sp>
        <p:nvSpPr>
          <p:cNvPr id="2" name="Down Arrow 1"/>
          <p:cNvSpPr/>
          <p:nvPr/>
        </p:nvSpPr>
        <p:spPr>
          <a:xfrm>
            <a:off x="2998949"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2173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007B1C-F1E9-450B-A601-EE33B1972C74}"/>
              </a:ext>
            </a:extLst>
          </p:cNvPr>
          <p:cNvSpPr>
            <a:spLocks noChangeAspect="1"/>
          </p:cNvSpPr>
          <p:nvPr/>
        </p:nvSpPr>
        <p:spPr>
          <a:xfrm>
            <a:off x="7802088" y="1660206"/>
            <a:ext cx="2658943" cy="32004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6237342" y="91169"/>
            <a:ext cx="5854878" cy="1015663"/>
          </a:xfrm>
          <a:prstGeom prst="rect">
            <a:avLst/>
          </a:prstGeom>
          <a:noFill/>
        </p:spPr>
        <p:txBody>
          <a:bodyPr wrap="square" rtlCol="0">
            <a:spAutoFit/>
          </a:bodyPr>
          <a:lstStyle/>
          <a:p>
            <a:pPr algn="r"/>
            <a:r>
              <a:rPr lang="en-US" sz="2000" b="1" dirty="0"/>
              <a:t>To choose the box on THIS side of the screen, press the right arrow key. </a:t>
            </a:r>
          </a:p>
          <a:p>
            <a:pPr algn="r"/>
            <a:endParaRPr lang="en-US" sz="2000" b="1" dirty="0"/>
          </a:p>
        </p:txBody>
      </p:sp>
      <p:sp>
        <p:nvSpPr>
          <p:cNvPr id="2" name="Down Arrow 1"/>
          <p:cNvSpPr/>
          <p:nvPr/>
        </p:nvSpPr>
        <p:spPr>
          <a:xfrm>
            <a:off x="7951221"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13481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646331"/>
          </a:xfrm>
          <a:prstGeom prst="rect">
            <a:avLst/>
          </a:prstGeom>
          <a:noFill/>
        </p:spPr>
        <p:txBody>
          <a:bodyPr wrap="square" rtlCol="0">
            <a:spAutoFit/>
          </a:bodyPr>
          <a:lstStyle/>
          <a:p>
            <a:r>
              <a:rPr lang="en-US" b="1" dirty="0"/>
              <a:t>After you pick the blue or green box, the one that was the right choice will light up. </a:t>
            </a:r>
          </a:p>
          <a:p>
            <a:endParaRPr lang="en-US" b="1" dirty="0"/>
          </a:p>
        </p:txBody>
      </p:sp>
    </p:spTree>
    <p:extLst>
      <p:ext uri="{BB962C8B-B14F-4D97-AF65-F5344CB8AC3E}">
        <p14:creationId xmlns:p14="http://schemas.microsoft.com/office/powerpoint/2010/main" val="932477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923330"/>
          </a:xfrm>
          <a:prstGeom prst="rect">
            <a:avLst/>
          </a:prstGeom>
          <a:noFill/>
        </p:spPr>
        <p:txBody>
          <a:bodyPr wrap="square" rtlCol="0">
            <a:spAutoFit/>
          </a:bodyPr>
          <a:lstStyle/>
          <a:p>
            <a:r>
              <a:rPr lang="en-US" b="1" dirty="0"/>
              <a:t>REMEMBER: The box with the most points isn’t always the right box. Sometimes it is and sometimes it is not.</a:t>
            </a:r>
          </a:p>
          <a:p>
            <a:r>
              <a:rPr lang="en-US" b="1" dirty="0"/>
              <a:t>You only get points if you choose the right box! </a:t>
            </a:r>
          </a:p>
          <a:p>
            <a:endParaRPr lang="en-US" b="1" dirty="0"/>
          </a:p>
        </p:txBody>
      </p:sp>
    </p:spTree>
    <p:extLst>
      <p:ext uri="{BB962C8B-B14F-4D97-AF65-F5344CB8AC3E}">
        <p14:creationId xmlns:p14="http://schemas.microsoft.com/office/powerpoint/2010/main" val="17045109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buNone/>
            </a:pPr>
            <a:r>
              <a:rPr lang="en-US" dirty="0"/>
              <a:t>If you reach the small star, you will win $5.</a:t>
            </a:r>
          </a:p>
          <a:p>
            <a:pPr marL="0" indent="0">
              <a:buNone/>
            </a:pPr>
            <a:endParaRPr lang="en-US" dirty="0"/>
          </a:p>
          <a:p>
            <a:pPr marL="0" indent="0">
              <a:buNone/>
            </a:pPr>
            <a:r>
              <a:rPr lang="en-US" sz="3200" dirty="0"/>
              <a:t>If you reach the medium star, you will win $10</a:t>
            </a:r>
          </a:p>
          <a:p>
            <a:pPr marL="0" indent="0">
              <a:buNone/>
            </a:pPr>
            <a:endParaRPr lang="en-US" sz="3200" dirty="0"/>
          </a:p>
          <a:p>
            <a:pPr marL="0" indent="0">
              <a:buNone/>
            </a:pPr>
            <a:r>
              <a:rPr lang="en-US" sz="3600" dirty="0"/>
              <a:t>If you reach the big star, you will win </a:t>
            </a:r>
            <a:r>
              <a:rPr lang="en-US" sz="3600" b="1" dirty="0"/>
              <a:t>$20</a:t>
            </a:r>
          </a:p>
          <a:p>
            <a:endParaRPr lang="en-US" dirty="0"/>
          </a:p>
        </p:txBody>
      </p:sp>
      <p:sp>
        <p:nvSpPr>
          <p:cNvPr id="4" name="Rectangle 3">
            <a:extLst>
              <a:ext uri="{FF2B5EF4-FFF2-40B4-BE49-F238E27FC236}">
                <a16:creationId xmlns:a16="http://schemas.microsoft.com/office/drawing/2014/main" id="{76D93D4B-4442-4144-84CF-6753011E84F3}"/>
              </a:ext>
            </a:extLst>
          </p:cNvPr>
          <p:cNvSpPr/>
          <p:nvPr/>
        </p:nvSpPr>
        <p:spPr>
          <a:xfrm>
            <a:off x="1362075" y="5423808"/>
            <a:ext cx="157706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84198122-13B0-4AD1-9380-A3713D575A13}"/>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6" name="Star: 5 Points 5">
            <a:extLst>
              <a:ext uri="{FF2B5EF4-FFF2-40B4-BE49-F238E27FC236}">
                <a16:creationId xmlns:a16="http://schemas.microsoft.com/office/drawing/2014/main" id="{26992377-B5FE-44ED-B45B-2FB55D2E445D}"/>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7" name="Star: 5 Points 6">
            <a:extLst>
              <a:ext uri="{FF2B5EF4-FFF2-40B4-BE49-F238E27FC236}">
                <a16:creationId xmlns:a16="http://schemas.microsoft.com/office/drawing/2014/main" id="{D61AAC97-D016-478E-97EA-0DA2432516B0}"/>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57EC5F53-B994-493E-B5B3-EE2D1C71C800}"/>
              </a:ext>
            </a:extLst>
          </p:cNvPr>
          <p:cNvCxnSpPr/>
          <p:nvPr/>
        </p:nvCxnSpPr>
        <p:spPr>
          <a:xfrm>
            <a:off x="1447800" y="4865914"/>
            <a:ext cx="14151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293973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p:txBody>
          <a:bodyPr/>
          <a:lstStyle/>
          <a:p>
            <a:r>
              <a:rPr lang="en-US" b="1" i="1" u="sng" dirty="0"/>
              <a:t>Here are some hints to help you win</a:t>
            </a:r>
            <a:br>
              <a:rPr lang="en-US" dirty="0"/>
            </a:br>
            <a:endParaRPr lang="en-US" dirty="0"/>
          </a:p>
        </p:txBody>
      </p:sp>
      <p:sp>
        <p:nvSpPr>
          <p:cNvPr id="3" name="Content Placeholder 2">
            <a:extLst>
              <a:ext uri="{FF2B5EF4-FFF2-40B4-BE49-F238E27FC236}">
                <a16:creationId xmlns:a16="http://schemas.microsoft.com/office/drawing/2014/main" id="{10BCF48E-C6AE-43EA-965D-6F622F354B8D}"/>
              </a:ext>
            </a:extLst>
          </p:cNvPr>
          <p:cNvSpPr>
            <a:spLocks noGrp="1"/>
          </p:cNvSpPr>
          <p:nvPr>
            <p:ph idx="1"/>
          </p:nvPr>
        </p:nvSpPr>
        <p:spPr/>
        <p:txBody>
          <a:bodyPr/>
          <a:lstStyle/>
          <a:p>
            <a:r>
              <a:rPr lang="en-US" dirty="0"/>
              <a:t>In each game, only color is going to be right most of the time. It will not be right every time. But you should try to figure out which color usually wins. </a:t>
            </a:r>
          </a:p>
          <a:p>
            <a:r>
              <a:rPr lang="en-US" dirty="0"/>
              <a:t>Remember, that no color is always going to win. Sometime you might want to take a chance to earn A LOT of points even if you are not sure which color will win.</a:t>
            </a:r>
          </a:p>
          <a:p>
            <a:endParaRPr lang="en-US" dirty="0"/>
          </a:p>
        </p:txBody>
      </p:sp>
    </p:spTree>
    <p:extLst>
      <p:ext uri="{BB962C8B-B14F-4D97-AF65-F5344CB8AC3E}">
        <p14:creationId xmlns:p14="http://schemas.microsoft.com/office/powerpoint/2010/main" val="100641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a:xfrm>
            <a:off x="838200" y="2905061"/>
            <a:ext cx="10515600" cy="1325563"/>
          </a:xfrm>
        </p:spPr>
        <p:txBody>
          <a:bodyPr>
            <a:normAutofit fontScale="90000"/>
          </a:bodyPr>
          <a:lstStyle/>
          <a:p>
            <a:r>
              <a:rPr lang="en-US" b="1" dirty="0"/>
              <a:t>OK, before we start, can you say the rules back to me, so I can be sure you understand.</a:t>
            </a:r>
            <a:br>
              <a:rPr lang="en-US" b="1" dirty="0"/>
            </a:br>
            <a:br>
              <a:rPr lang="en-US" b="1" dirty="0"/>
            </a:br>
            <a:r>
              <a:rPr lang="en-US" b="1" dirty="0"/>
              <a:t>It is ok to ask questions and we can also</a:t>
            </a:r>
            <a:br>
              <a:rPr lang="en-US" b="1" dirty="0"/>
            </a:br>
            <a:r>
              <a:rPr lang="en-US" b="1" dirty="0"/>
              <a:t>go over the instructions again if you want to.</a:t>
            </a:r>
            <a:br>
              <a:rPr lang="en-US" dirty="0"/>
            </a:br>
            <a:endParaRPr lang="en-US" dirty="0"/>
          </a:p>
        </p:txBody>
      </p:sp>
    </p:spTree>
    <p:extLst>
      <p:ext uri="{BB962C8B-B14F-4D97-AF65-F5344CB8AC3E}">
        <p14:creationId xmlns:p14="http://schemas.microsoft.com/office/powerpoint/2010/main" val="2124191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a:xfrm>
            <a:off x="838200" y="849922"/>
            <a:ext cx="10515600" cy="4351338"/>
          </a:xfrm>
        </p:spPr>
        <p:txBody>
          <a:bodyPr/>
          <a:lstStyle/>
          <a:p>
            <a:pPr marL="0" indent="0" algn="ctr">
              <a:buNone/>
            </a:pPr>
            <a:r>
              <a:rPr lang="en-US" altLang="zh-CN" b="1" dirty="0"/>
              <a:t>But</a:t>
            </a:r>
            <a:r>
              <a:rPr lang="zh-CN" altLang="en-US" b="1" dirty="0"/>
              <a:t> </a:t>
            </a:r>
            <a:r>
              <a:rPr lang="en-US" altLang="zh-CN" b="1" dirty="0"/>
              <a:t>they</a:t>
            </a:r>
            <a:r>
              <a:rPr lang="zh-CN" altLang="en-US" b="1" dirty="0"/>
              <a:t> </a:t>
            </a:r>
            <a:r>
              <a:rPr lang="en-US" altLang="zh-CN" b="1" dirty="0"/>
              <a:t>can</a:t>
            </a:r>
            <a:r>
              <a:rPr lang="zh-CN" altLang="en-US" b="1" dirty="0"/>
              <a:t> </a:t>
            </a:r>
            <a:r>
              <a:rPr lang="en-US" altLang="zh-CN" b="1" dirty="0"/>
              <a:t>switch!</a:t>
            </a:r>
            <a:r>
              <a:rPr lang="zh-CN" altLang="en-US" b="1" dirty="0"/>
              <a:t> </a:t>
            </a:r>
            <a:endParaRPr lang="en-US" altLang="zh-CN" b="1" dirty="0"/>
          </a:p>
          <a:p>
            <a:pPr marL="0" indent="0" algn="ctr">
              <a:buNone/>
            </a:pPr>
            <a:r>
              <a:rPr lang="en-US" altLang="zh-CN" dirty="0"/>
              <a:t>The</a:t>
            </a:r>
            <a:r>
              <a:rPr lang="zh-CN" altLang="en-US" dirty="0"/>
              <a:t> </a:t>
            </a:r>
            <a:r>
              <a:rPr lang="en-US" altLang="zh-CN" dirty="0">
                <a:solidFill>
                  <a:srgbClr val="0070C0"/>
                </a:solidFill>
              </a:rPr>
              <a:t>blue</a:t>
            </a:r>
            <a:r>
              <a:rPr lang="zh-CN" altLang="en-US" dirty="0"/>
              <a:t> </a:t>
            </a:r>
            <a:r>
              <a:rPr lang="en-US" altLang="zh-CN" dirty="0"/>
              <a:t>card</a:t>
            </a:r>
            <a:r>
              <a:rPr lang="zh-CN" altLang="en-US" dirty="0"/>
              <a:t> </a:t>
            </a:r>
            <a:r>
              <a:rPr lang="en-US" altLang="zh-CN" dirty="0"/>
              <a:t>could</a:t>
            </a:r>
            <a:r>
              <a:rPr lang="zh-CN" altLang="en-US" dirty="0"/>
              <a:t> </a:t>
            </a:r>
            <a:r>
              <a:rPr lang="en-US" altLang="zh-CN" dirty="0"/>
              <a:t>be</a:t>
            </a:r>
            <a:r>
              <a:rPr lang="zh-CN" altLang="en-US" dirty="0"/>
              <a:t> </a:t>
            </a:r>
            <a:r>
              <a:rPr lang="en-US" altLang="zh-CN" dirty="0"/>
              <a:t>better</a:t>
            </a:r>
            <a:r>
              <a:rPr lang="zh-CN" altLang="en-US" dirty="0"/>
              <a:t> </a:t>
            </a:r>
            <a:r>
              <a:rPr lang="en-US" altLang="zh-CN" dirty="0"/>
              <a:t>for</a:t>
            </a:r>
            <a:r>
              <a:rPr lang="zh-CN" altLang="en-US" dirty="0"/>
              <a:t> </a:t>
            </a:r>
            <a:r>
              <a:rPr lang="en-US" altLang="zh-CN" dirty="0"/>
              <a:t>20</a:t>
            </a:r>
            <a:r>
              <a:rPr lang="zh-CN" altLang="en-US" dirty="0"/>
              <a:t> </a:t>
            </a:r>
            <a:r>
              <a:rPr lang="en-US" altLang="zh-CN" dirty="0"/>
              <a:t>times,</a:t>
            </a:r>
            <a:r>
              <a:rPr lang="zh-CN" altLang="en-US" dirty="0"/>
              <a:t> </a:t>
            </a:r>
            <a:endParaRPr lang="en-US" altLang="zh-CN" dirty="0"/>
          </a:p>
          <a:p>
            <a:pPr marL="0" indent="0" algn="ctr">
              <a:buNone/>
            </a:pPr>
            <a:r>
              <a:rPr lang="en-US" altLang="zh-CN" dirty="0"/>
              <a:t>and</a:t>
            </a:r>
            <a:r>
              <a:rPr lang="zh-CN" altLang="en-US" dirty="0"/>
              <a:t> </a:t>
            </a:r>
            <a:r>
              <a:rPr lang="en-US" altLang="zh-CN" dirty="0"/>
              <a:t>the</a:t>
            </a:r>
            <a:r>
              <a:rPr lang="zh-CN" altLang="en-US" dirty="0"/>
              <a:t> </a:t>
            </a:r>
            <a:r>
              <a:rPr lang="en-US" altLang="zh-CN" dirty="0">
                <a:solidFill>
                  <a:schemeClr val="accent6"/>
                </a:solidFill>
              </a:rPr>
              <a:t>green</a:t>
            </a:r>
            <a:r>
              <a:rPr lang="zh-CN" altLang="en-US" dirty="0"/>
              <a:t> </a:t>
            </a:r>
            <a:r>
              <a:rPr lang="en-US" altLang="zh-CN" dirty="0"/>
              <a:t>card</a:t>
            </a:r>
            <a:r>
              <a:rPr lang="zh-CN" altLang="en-US" dirty="0"/>
              <a:t> </a:t>
            </a:r>
            <a:r>
              <a:rPr lang="en-US" altLang="zh-CN" dirty="0"/>
              <a:t>could</a:t>
            </a:r>
            <a:r>
              <a:rPr lang="zh-CN" altLang="en-US" dirty="0"/>
              <a:t> </a:t>
            </a:r>
            <a:r>
              <a:rPr lang="en-US" altLang="zh-CN" dirty="0"/>
              <a:t>be</a:t>
            </a:r>
            <a:r>
              <a:rPr lang="zh-CN" altLang="en-US" dirty="0"/>
              <a:t> </a:t>
            </a:r>
            <a:r>
              <a:rPr lang="en-US" altLang="zh-CN" dirty="0"/>
              <a:t>better</a:t>
            </a:r>
            <a:r>
              <a:rPr lang="zh-CN" altLang="en-US" dirty="0"/>
              <a:t> </a:t>
            </a:r>
            <a:r>
              <a:rPr lang="en-US" altLang="zh-CN" dirty="0"/>
              <a:t>for</a:t>
            </a:r>
            <a:r>
              <a:rPr lang="zh-CN" altLang="en-US" dirty="0"/>
              <a:t> </a:t>
            </a:r>
            <a:r>
              <a:rPr lang="en-US" altLang="zh-CN" dirty="0"/>
              <a:t>the</a:t>
            </a:r>
            <a:r>
              <a:rPr lang="zh-CN" altLang="en-US" dirty="0"/>
              <a:t> </a:t>
            </a:r>
            <a:r>
              <a:rPr lang="en-US" altLang="zh-CN" dirty="0"/>
              <a:t>next</a:t>
            </a:r>
            <a:r>
              <a:rPr lang="zh-CN" altLang="en-US" dirty="0"/>
              <a:t> </a:t>
            </a:r>
            <a:r>
              <a:rPr lang="en-US" altLang="zh-CN" dirty="0"/>
              <a:t>30</a:t>
            </a:r>
            <a:r>
              <a:rPr lang="zh-CN" altLang="en-US" dirty="0"/>
              <a:t> </a:t>
            </a:r>
            <a:r>
              <a:rPr lang="en-US" altLang="zh-CN" dirty="0"/>
              <a:t>times.</a:t>
            </a:r>
          </a:p>
          <a:p>
            <a:pPr marL="0" indent="0" algn="ctr">
              <a:buNone/>
            </a:pPr>
            <a:r>
              <a:rPr lang="en-US" altLang="zh-CN" dirty="0"/>
              <a:t>So</a:t>
            </a:r>
            <a:r>
              <a:rPr lang="zh-CN" altLang="en-US" dirty="0"/>
              <a:t> </a:t>
            </a:r>
            <a:r>
              <a:rPr lang="en-US" altLang="zh-CN" dirty="0"/>
              <a:t>you</a:t>
            </a:r>
            <a:r>
              <a:rPr lang="zh-CN" altLang="en-US" dirty="0"/>
              <a:t> </a:t>
            </a:r>
            <a:r>
              <a:rPr lang="en-US" altLang="zh-CN" dirty="0"/>
              <a:t>have</a:t>
            </a:r>
            <a:r>
              <a:rPr lang="zh-CN" altLang="en-US" dirty="0"/>
              <a:t> </a:t>
            </a:r>
            <a:r>
              <a:rPr lang="en-US" altLang="zh-CN" dirty="0"/>
              <a:t>to</a:t>
            </a:r>
            <a:r>
              <a:rPr lang="zh-CN" altLang="en-US" dirty="0"/>
              <a:t> </a:t>
            </a:r>
            <a:r>
              <a:rPr lang="en-US" altLang="zh-CN" dirty="0"/>
              <a:t>try</a:t>
            </a:r>
            <a:r>
              <a:rPr lang="zh-CN" altLang="en-US" dirty="0"/>
              <a:t> </a:t>
            </a:r>
            <a:r>
              <a:rPr lang="en-US" altLang="zh-CN" dirty="0"/>
              <a:t>it</a:t>
            </a:r>
            <a:r>
              <a:rPr lang="zh-CN" altLang="en-US" dirty="0"/>
              <a:t> </a:t>
            </a:r>
            <a:r>
              <a:rPr lang="en-US" altLang="zh-CN" dirty="0"/>
              <a:t>out.</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07885"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114113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a:xfrm>
            <a:off x="3250298" y="2723637"/>
            <a:ext cx="7763823" cy="1325563"/>
          </a:xfrm>
        </p:spPr>
        <p:txBody>
          <a:bodyPr>
            <a:noAutofit/>
          </a:bodyPr>
          <a:lstStyle/>
          <a:p>
            <a:r>
              <a:rPr lang="en-US" sz="9600" b="1" dirty="0"/>
              <a:t>Good Luck!</a:t>
            </a:r>
            <a:endParaRPr lang="en-US" sz="9600" dirty="0"/>
          </a:p>
        </p:txBody>
      </p:sp>
      <p:sp>
        <p:nvSpPr>
          <p:cNvPr id="3" name="Star: 5 Points 6">
            <a:extLst>
              <a:ext uri="{FF2B5EF4-FFF2-40B4-BE49-F238E27FC236}">
                <a16:creationId xmlns:a16="http://schemas.microsoft.com/office/drawing/2014/main" id="{D61AAC97-D016-478E-97EA-0DA2432516B0}"/>
              </a:ext>
            </a:extLst>
          </p:cNvPr>
          <p:cNvSpPr>
            <a:spLocks noChangeAspect="1"/>
          </p:cNvSpPr>
          <p:nvPr/>
        </p:nvSpPr>
        <p:spPr>
          <a:xfrm>
            <a:off x="8879522" y="3907688"/>
            <a:ext cx="2727087" cy="275165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pic>
        <p:nvPicPr>
          <p:cNvPr id="4" name="Picture 3" descr="dollar-sign-image.jpg"/>
          <p:cNvPicPr>
            <a:picLocks noChangeAspect="1"/>
          </p:cNvPicPr>
          <p:nvPr/>
        </p:nvPicPr>
        <p:blipFill rotWithShape="1">
          <a:blip r:embed="rId2">
            <a:extLst>
              <a:ext uri="{28A0092B-C50C-407E-A947-70E740481C1C}">
                <a14:useLocalDpi xmlns:a14="http://schemas.microsoft.com/office/drawing/2010/main" val="0"/>
              </a:ext>
            </a:extLst>
          </a:blip>
          <a:srcRect l="17362" t="6425" r="15409" b="5706"/>
          <a:stretch/>
        </p:blipFill>
        <p:spPr>
          <a:xfrm>
            <a:off x="74523" y="63360"/>
            <a:ext cx="3223096" cy="3319587"/>
          </a:xfrm>
          <a:prstGeom prst="rect">
            <a:avLst/>
          </a:prstGeom>
        </p:spPr>
      </p:pic>
    </p:spTree>
    <p:extLst>
      <p:ext uri="{BB962C8B-B14F-4D97-AF65-F5344CB8AC3E}">
        <p14:creationId xmlns:p14="http://schemas.microsoft.com/office/powerpoint/2010/main" val="5586247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2E17C3-4A63-ECDF-2BEE-E17F2E1357A4}"/>
              </a:ext>
            </a:extLst>
          </p:cNvPr>
          <p:cNvSpPr>
            <a:spLocks noChangeAspect="1"/>
          </p:cNvSpPr>
          <p:nvPr/>
        </p:nvSpPr>
        <p:spPr>
          <a:xfrm>
            <a:off x="914400" y="1828800"/>
            <a:ext cx="3798489"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37BFAE-1933-1065-A369-6911D0145669}"/>
              </a:ext>
            </a:extLst>
          </p:cNvPr>
          <p:cNvSpPr>
            <a:spLocks noChangeAspect="1"/>
          </p:cNvSpPr>
          <p:nvPr/>
        </p:nvSpPr>
        <p:spPr>
          <a:xfrm>
            <a:off x="7315200" y="1828800"/>
            <a:ext cx="3798489" cy="45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6" name="5-Point Star 5">
            <a:extLst>
              <a:ext uri="{FF2B5EF4-FFF2-40B4-BE49-F238E27FC236}">
                <a16:creationId xmlns:a16="http://schemas.microsoft.com/office/drawing/2014/main" id="{BE58257E-2CB1-A7B4-3FC1-F8860F39C309}"/>
              </a:ext>
            </a:extLst>
          </p:cNvPr>
          <p:cNvSpPr/>
          <p:nvPr/>
        </p:nvSpPr>
        <p:spPr>
          <a:xfrm>
            <a:off x="104177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72E1002-B352-357E-0D2D-BA67B70AED0A}"/>
              </a:ext>
            </a:extLst>
          </p:cNvPr>
          <p:cNvSpPr/>
          <p:nvPr/>
        </p:nvSpPr>
        <p:spPr>
          <a:xfrm>
            <a:off x="1799694"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125103E5-8946-EAB7-79B6-E375C2026399}"/>
              </a:ext>
            </a:extLst>
          </p:cNvPr>
          <p:cNvSpPr/>
          <p:nvPr/>
        </p:nvSpPr>
        <p:spPr>
          <a:xfrm>
            <a:off x="2524695"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84426FE2-3A74-F646-B188-26EFBE623EC1}"/>
              </a:ext>
            </a:extLst>
          </p:cNvPr>
          <p:cNvSpPr/>
          <p:nvPr/>
        </p:nvSpPr>
        <p:spPr>
          <a:xfrm>
            <a:off x="3179578"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707D27B3-57DB-348B-53EF-D5A4D2706C56}"/>
              </a:ext>
            </a:extLst>
          </p:cNvPr>
          <p:cNvSpPr/>
          <p:nvPr/>
        </p:nvSpPr>
        <p:spPr>
          <a:xfrm>
            <a:off x="385994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15C8D90B-3FDA-9235-8648-F956312F6F7B}"/>
              </a:ext>
            </a:extLst>
          </p:cNvPr>
          <p:cNvSpPr/>
          <p:nvPr/>
        </p:nvSpPr>
        <p:spPr>
          <a:xfrm>
            <a:off x="103193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56574A7F-D5C8-BFFA-AFA8-6F8C249C9D22}"/>
              </a:ext>
            </a:extLst>
          </p:cNvPr>
          <p:cNvSpPr/>
          <p:nvPr/>
        </p:nvSpPr>
        <p:spPr>
          <a:xfrm>
            <a:off x="1789860"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75B4ACC0-0202-8C0B-4544-96EB0AAB2EBA}"/>
              </a:ext>
            </a:extLst>
          </p:cNvPr>
          <p:cNvSpPr/>
          <p:nvPr/>
        </p:nvSpPr>
        <p:spPr>
          <a:xfrm>
            <a:off x="2514861"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1E4DF1C-0C63-9841-8B4B-E98A428DFE11}"/>
              </a:ext>
            </a:extLst>
          </p:cNvPr>
          <p:cNvSpPr/>
          <p:nvPr/>
        </p:nvSpPr>
        <p:spPr>
          <a:xfrm>
            <a:off x="3169744"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7D707202-4334-E900-6227-6A4353DE0891}"/>
              </a:ext>
            </a:extLst>
          </p:cNvPr>
          <p:cNvSpPr/>
          <p:nvPr/>
        </p:nvSpPr>
        <p:spPr>
          <a:xfrm>
            <a:off x="385010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6174C526-DB9F-DAA5-A49A-6BB50C6E93A5}"/>
              </a:ext>
            </a:extLst>
          </p:cNvPr>
          <p:cNvSpPr/>
          <p:nvPr/>
        </p:nvSpPr>
        <p:spPr>
          <a:xfrm>
            <a:off x="754545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7D6149E1-53F7-8656-D0FE-531A0C05E64A}"/>
              </a:ext>
            </a:extLst>
          </p:cNvPr>
          <p:cNvSpPr/>
          <p:nvPr/>
        </p:nvSpPr>
        <p:spPr>
          <a:xfrm>
            <a:off x="8303375"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9885D2F2-06CD-4439-1211-A4BAE2D59AA7}"/>
              </a:ext>
            </a:extLst>
          </p:cNvPr>
          <p:cNvSpPr/>
          <p:nvPr/>
        </p:nvSpPr>
        <p:spPr>
          <a:xfrm>
            <a:off x="9028376"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64AAAE90-38C6-3DC9-BD7B-1D196BC2CDD7}"/>
              </a:ext>
            </a:extLst>
          </p:cNvPr>
          <p:cNvSpPr/>
          <p:nvPr/>
        </p:nvSpPr>
        <p:spPr>
          <a:xfrm>
            <a:off x="9683259"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D04E41BC-921C-CFF2-6F53-48B272C6E1DE}"/>
              </a:ext>
            </a:extLst>
          </p:cNvPr>
          <p:cNvSpPr/>
          <p:nvPr/>
        </p:nvSpPr>
        <p:spPr>
          <a:xfrm>
            <a:off x="1036362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26FB2B43-1E42-9487-A9D2-241CAF7E9922}"/>
              </a:ext>
            </a:extLst>
          </p:cNvPr>
          <p:cNvSpPr/>
          <p:nvPr/>
        </p:nvSpPr>
        <p:spPr>
          <a:xfrm>
            <a:off x="753561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4434B7CC-63BC-F96D-ED58-23CDD97FABC9}"/>
              </a:ext>
            </a:extLst>
          </p:cNvPr>
          <p:cNvSpPr/>
          <p:nvPr/>
        </p:nvSpPr>
        <p:spPr>
          <a:xfrm>
            <a:off x="8293541"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0FFDFBE4-9AE4-FFA7-E1A0-86B9D1C34CAD}"/>
              </a:ext>
            </a:extLst>
          </p:cNvPr>
          <p:cNvSpPr/>
          <p:nvPr/>
        </p:nvSpPr>
        <p:spPr>
          <a:xfrm>
            <a:off x="9018542"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17559CFD-9DCC-2455-7C14-324B9F2A7EE3}"/>
              </a:ext>
            </a:extLst>
          </p:cNvPr>
          <p:cNvSpPr/>
          <p:nvPr/>
        </p:nvSpPr>
        <p:spPr>
          <a:xfrm>
            <a:off x="9673425"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D8330E7B-7766-6C5E-040B-5D54F14E8B01}"/>
              </a:ext>
            </a:extLst>
          </p:cNvPr>
          <p:cNvSpPr/>
          <p:nvPr/>
        </p:nvSpPr>
        <p:spPr>
          <a:xfrm>
            <a:off x="1035378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a:extLst>
              <a:ext uri="{FF2B5EF4-FFF2-40B4-BE49-F238E27FC236}">
                <a16:creationId xmlns:a16="http://schemas.microsoft.com/office/drawing/2014/main" id="{75E9F366-50B5-BA13-717A-8F21FC3837F3}"/>
              </a:ext>
            </a:extLst>
          </p:cNvPr>
          <p:cNvSpPr/>
          <p:nvPr/>
        </p:nvSpPr>
        <p:spPr>
          <a:xfrm>
            <a:off x="105536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a:extLst>
              <a:ext uri="{FF2B5EF4-FFF2-40B4-BE49-F238E27FC236}">
                <a16:creationId xmlns:a16="http://schemas.microsoft.com/office/drawing/2014/main" id="{3C5B051C-152F-A29F-066E-462334A4F404}"/>
              </a:ext>
            </a:extLst>
          </p:cNvPr>
          <p:cNvSpPr/>
          <p:nvPr/>
        </p:nvSpPr>
        <p:spPr>
          <a:xfrm>
            <a:off x="1813283"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a:extLst>
              <a:ext uri="{FF2B5EF4-FFF2-40B4-BE49-F238E27FC236}">
                <a16:creationId xmlns:a16="http://schemas.microsoft.com/office/drawing/2014/main" id="{28A68B73-5249-FFD7-5A2A-0208A1D94BEB}"/>
              </a:ext>
            </a:extLst>
          </p:cNvPr>
          <p:cNvSpPr/>
          <p:nvPr/>
        </p:nvSpPr>
        <p:spPr>
          <a:xfrm>
            <a:off x="2538284"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5-Point Star 48">
            <a:extLst>
              <a:ext uri="{FF2B5EF4-FFF2-40B4-BE49-F238E27FC236}">
                <a16:creationId xmlns:a16="http://schemas.microsoft.com/office/drawing/2014/main" id="{C3255756-BEA3-2AC9-49AA-34C465E9099D}"/>
              </a:ext>
            </a:extLst>
          </p:cNvPr>
          <p:cNvSpPr/>
          <p:nvPr/>
        </p:nvSpPr>
        <p:spPr>
          <a:xfrm>
            <a:off x="3193167"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5-Point Star 49">
            <a:extLst>
              <a:ext uri="{FF2B5EF4-FFF2-40B4-BE49-F238E27FC236}">
                <a16:creationId xmlns:a16="http://schemas.microsoft.com/office/drawing/2014/main" id="{81FB1365-83F4-B38C-8BEB-10CBEB175B95}"/>
              </a:ext>
            </a:extLst>
          </p:cNvPr>
          <p:cNvSpPr/>
          <p:nvPr/>
        </p:nvSpPr>
        <p:spPr>
          <a:xfrm>
            <a:off x="387353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5-Point Star 50">
            <a:extLst>
              <a:ext uri="{FF2B5EF4-FFF2-40B4-BE49-F238E27FC236}">
                <a16:creationId xmlns:a16="http://schemas.microsoft.com/office/drawing/2014/main" id="{CA83A730-F1EA-1F38-4CD0-8B577BF46B0D}"/>
              </a:ext>
            </a:extLst>
          </p:cNvPr>
          <p:cNvSpPr/>
          <p:nvPr/>
        </p:nvSpPr>
        <p:spPr>
          <a:xfrm>
            <a:off x="752765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51">
            <a:extLst>
              <a:ext uri="{FF2B5EF4-FFF2-40B4-BE49-F238E27FC236}">
                <a16:creationId xmlns:a16="http://schemas.microsoft.com/office/drawing/2014/main" id="{DE58D53B-2465-9239-4479-49ED162AACB6}"/>
              </a:ext>
            </a:extLst>
          </p:cNvPr>
          <p:cNvSpPr/>
          <p:nvPr/>
        </p:nvSpPr>
        <p:spPr>
          <a:xfrm>
            <a:off x="8285581"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5-Point Star 52">
            <a:extLst>
              <a:ext uri="{FF2B5EF4-FFF2-40B4-BE49-F238E27FC236}">
                <a16:creationId xmlns:a16="http://schemas.microsoft.com/office/drawing/2014/main" id="{B182C862-83CA-D73A-D029-B963FFE2AEF2}"/>
              </a:ext>
            </a:extLst>
          </p:cNvPr>
          <p:cNvSpPr/>
          <p:nvPr/>
        </p:nvSpPr>
        <p:spPr>
          <a:xfrm>
            <a:off x="9010582"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5-Point Star 53">
            <a:extLst>
              <a:ext uri="{FF2B5EF4-FFF2-40B4-BE49-F238E27FC236}">
                <a16:creationId xmlns:a16="http://schemas.microsoft.com/office/drawing/2014/main" id="{3FD064DA-466B-8C88-DE90-3FB2A2172D5C}"/>
              </a:ext>
            </a:extLst>
          </p:cNvPr>
          <p:cNvSpPr/>
          <p:nvPr/>
        </p:nvSpPr>
        <p:spPr>
          <a:xfrm>
            <a:off x="9665465"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5-Point Star 54">
            <a:extLst>
              <a:ext uri="{FF2B5EF4-FFF2-40B4-BE49-F238E27FC236}">
                <a16:creationId xmlns:a16="http://schemas.microsoft.com/office/drawing/2014/main" id="{8E6D8E93-ACBB-730E-D9B8-69D95BC087E1}"/>
              </a:ext>
            </a:extLst>
          </p:cNvPr>
          <p:cNvSpPr/>
          <p:nvPr/>
        </p:nvSpPr>
        <p:spPr>
          <a:xfrm>
            <a:off x="1034582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D6D4DB5-E7B0-2A5A-0306-EE05B3C8DE8A}"/>
              </a:ext>
            </a:extLst>
          </p:cNvPr>
          <p:cNvSpPr txBox="1"/>
          <p:nvPr/>
        </p:nvSpPr>
        <p:spPr>
          <a:xfrm>
            <a:off x="5603869" y="3224161"/>
            <a:ext cx="535858" cy="1015663"/>
          </a:xfrm>
          <a:prstGeom prst="rect">
            <a:avLst/>
          </a:prstGeom>
          <a:noFill/>
        </p:spPr>
        <p:txBody>
          <a:bodyPr wrap="square" rtlCol="0">
            <a:spAutoFit/>
          </a:bodyPr>
          <a:lstStyle/>
          <a:p>
            <a:r>
              <a:rPr lang="en-US" altLang="zh-CN" sz="6000" dirty="0">
                <a:latin typeface="Arial" panose="020B0604020202020204" pitchFamily="34" charset="0"/>
                <a:cs typeface="Arial" panose="020B0604020202020204" pitchFamily="34" charset="0"/>
              </a:rPr>
              <a:t>+</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78003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62BEC28-F1AC-2F91-476D-40A5D3BE6FDC}"/>
              </a:ext>
            </a:extLst>
          </p:cNvPr>
          <p:cNvSpPr>
            <a:spLocks noChangeAspect="1"/>
          </p:cNvSpPr>
          <p:nvPr/>
        </p:nvSpPr>
        <p:spPr>
          <a:xfrm>
            <a:off x="686489" y="1587451"/>
            <a:ext cx="4254308" cy="51206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6" name="Rectangle 5">
            <a:extLst>
              <a:ext uri="{FF2B5EF4-FFF2-40B4-BE49-F238E27FC236}">
                <a16:creationId xmlns:a16="http://schemas.microsoft.com/office/drawing/2014/main" id="{82ACC379-F562-2EA5-3D8D-0CFAE303A8F5}"/>
              </a:ext>
            </a:extLst>
          </p:cNvPr>
          <p:cNvSpPr>
            <a:spLocks noChangeAspect="1"/>
          </p:cNvSpPr>
          <p:nvPr/>
        </p:nvSpPr>
        <p:spPr>
          <a:xfrm>
            <a:off x="914400" y="1828800"/>
            <a:ext cx="3798489"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A18FD90-917C-0453-D918-00E0CBF53DBE}"/>
              </a:ext>
            </a:extLst>
          </p:cNvPr>
          <p:cNvSpPr>
            <a:spLocks noChangeAspect="1"/>
          </p:cNvSpPr>
          <p:nvPr/>
        </p:nvSpPr>
        <p:spPr>
          <a:xfrm>
            <a:off x="7315200" y="1828800"/>
            <a:ext cx="3798489" cy="45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5-Point Star 7">
            <a:extLst>
              <a:ext uri="{FF2B5EF4-FFF2-40B4-BE49-F238E27FC236}">
                <a16:creationId xmlns:a16="http://schemas.microsoft.com/office/drawing/2014/main" id="{62E8A565-E924-294C-743D-10199B41865E}"/>
              </a:ext>
            </a:extLst>
          </p:cNvPr>
          <p:cNvSpPr/>
          <p:nvPr/>
        </p:nvSpPr>
        <p:spPr>
          <a:xfrm>
            <a:off x="104177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9903830-DB69-4CBD-1F23-D219736D0FD2}"/>
              </a:ext>
            </a:extLst>
          </p:cNvPr>
          <p:cNvSpPr/>
          <p:nvPr/>
        </p:nvSpPr>
        <p:spPr>
          <a:xfrm>
            <a:off x="1799694"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0D0F6141-B2CA-6425-9BD8-698622F799E1}"/>
              </a:ext>
            </a:extLst>
          </p:cNvPr>
          <p:cNvSpPr/>
          <p:nvPr/>
        </p:nvSpPr>
        <p:spPr>
          <a:xfrm>
            <a:off x="2524695"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97B0C876-1F08-BB0B-1BD5-3AC10543FD1F}"/>
              </a:ext>
            </a:extLst>
          </p:cNvPr>
          <p:cNvSpPr/>
          <p:nvPr/>
        </p:nvSpPr>
        <p:spPr>
          <a:xfrm>
            <a:off x="3179578"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5F8F9945-C846-CB5C-4AF9-610EB3A90F6C}"/>
              </a:ext>
            </a:extLst>
          </p:cNvPr>
          <p:cNvSpPr/>
          <p:nvPr/>
        </p:nvSpPr>
        <p:spPr>
          <a:xfrm>
            <a:off x="385994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FCE790AB-F565-9843-6D44-61E8346D88BE}"/>
              </a:ext>
            </a:extLst>
          </p:cNvPr>
          <p:cNvSpPr/>
          <p:nvPr/>
        </p:nvSpPr>
        <p:spPr>
          <a:xfrm>
            <a:off x="103193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2F8A31E1-D4E6-9627-E79A-FD9A27E16018}"/>
              </a:ext>
            </a:extLst>
          </p:cNvPr>
          <p:cNvSpPr/>
          <p:nvPr/>
        </p:nvSpPr>
        <p:spPr>
          <a:xfrm>
            <a:off x="1789860"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4CAEB9A-2857-4089-E39E-DFB1EE8B7ED7}"/>
              </a:ext>
            </a:extLst>
          </p:cNvPr>
          <p:cNvSpPr/>
          <p:nvPr/>
        </p:nvSpPr>
        <p:spPr>
          <a:xfrm>
            <a:off x="2514861"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48B1D8BD-F92A-107D-EDC5-5199587AEF08}"/>
              </a:ext>
            </a:extLst>
          </p:cNvPr>
          <p:cNvSpPr/>
          <p:nvPr/>
        </p:nvSpPr>
        <p:spPr>
          <a:xfrm>
            <a:off x="3169744"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7162D7C-F71B-16C2-5372-7F89FD5B4CEB}"/>
              </a:ext>
            </a:extLst>
          </p:cNvPr>
          <p:cNvSpPr/>
          <p:nvPr/>
        </p:nvSpPr>
        <p:spPr>
          <a:xfrm>
            <a:off x="385010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30C6BC2D-2480-97C7-8050-1B533082ABE5}"/>
              </a:ext>
            </a:extLst>
          </p:cNvPr>
          <p:cNvSpPr/>
          <p:nvPr/>
        </p:nvSpPr>
        <p:spPr>
          <a:xfrm>
            <a:off x="754545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B1012276-7735-1D14-C0E2-A1E41D4A9E45}"/>
              </a:ext>
            </a:extLst>
          </p:cNvPr>
          <p:cNvSpPr/>
          <p:nvPr/>
        </p:nvSpPr>
        <p:spPr>
          <a:xfrm>
            <a:off x="8303375"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81D5DC1F-228E-06C0-B721-7247E99F4BE1}"/>
              </a:ext>
            </a:extLst>
          </p:cNvPr>
          <p:cNvSpPr/>
          <p:nvPr/>
        </p:nvSpPr>
        <p:spPr>
          <a:xfrm>
            <a:off x="9028376"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D75D5747-1DA4-F047-4F7F-2CB9EEF6DB0D}"/>
              </a:ext>
            </a:extLst>
          </p:cNvPr>
          <p:cNvSpPr/>
          <p:nvPr/>
        </p:nvSpPr>
        <p:spPr>
          <a:xfrm>
            <a:off x="9683259"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5ADB7958-D360-EE45-02AF-CF1782333707}"/>
              </a:ext>
            </a:extLst>
          </p:cNvPr>
          <p:cNvSpPr/>
          <p:nvPr/>
        </p:nvSpPr>
        <p:spPr>
          <a:xfrm>
            <a:off x="1036362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39D3CE6A-0A20-3E7A-4C48-0A7910A16B3E}"/>
              </a:ext>
            </a:extLst>
          </p:cNvPr>
          <p:cNvSpPr/>
          <p:nvPr/>
        </p:nvSpPr>
        <p:spPr>
          <a:xfrm>
            <a:off x="753561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8801FBE5-AFC5-358F-4986-7EA19B3A4D13}"/>
              </a:ext>
            </a:extLst>
          </p:cNvPr>
          <p:cNvSpPr/>
          <p:nvPr/>
        </p:nvSpPr>
        <p:spPr>
          <a:xfrm>
            <a:off x="8293541"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C63BEBBD-ADD0-84C9-0A63-11CE91385A6F}"/>
              </a:ext>
            </a:extLst>
          </p:cNvPr>
          <p:cNvSpPr/>
          <p:nvPr/>
        </p:nvSpPr>
        <p:spPr>
          <a:xfrm>
            <a:off x="9018542"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59A6A8F3-4363-138E-0647-BB08622D95E7}"/>
              </a:ext>
            </a:extLst>
          </p:cNvPr>
          <p:cNvSpPr/>
          <p:nvPr/>
        </p:nvSpPr>
        <p:spPr>
          <a:xfrm>
            <a:off x="9673425"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a:extLst>
              <a:ext uri="{FF2B5EF4-FFF2-40B4-BE49-F238E27FC236}">
                <a16:creationId xmlns:a16="http://schemas.microsoft.com/office/drawing/2014/main" id="{98C18CE5-025F-25F3-AAF4-EC4CC9E0D6A2}"/>
              </a:ext>
            </a:extLst>
          </p:cNvPr>
          <p:cNvSpPr/>
          <p:nvPr/>
        </p:nvSpPr>
        <p:spPr>
          <a:xfrm>
            <a:off x="1035378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a:extLst>
              <a:ext uri="{FF2B5EF4-FFF2-40B4-BE49-F238E27FC236}">
                <a16:creationId xmlns:a16="http://schemas.microsoft.com/office/drawing/2014/main" id="{367050CF-2833-F617-058F-55CB35A2C8D8}"/>
              </a:ext>
            </a:extLst>
          </p:cNvPr>
          <p:cNvSpPr/>
          <p:nvPr/>
        </p:nvSpPr>
        <p:spPr>
          <a:xfrm>
            <a:off x="105536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CD6C85E2-1BDD-FB1C-3D33-9BDDC0630766}"/>
              </a:ext>
            </a:extLst>
          </p:cNvPr>
          <p:cNvSpPr/>
          <p:nvPr/>
        </p:nvSpPr>
        <p:spPr>
          <a:xfrm>
            <a:off x="1813283"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9E8B70D3-D310-948F-40BE-DF2DAEAE8524}"/>
              </a:ext>
            </a:extLst>
          </p:cNvPr>
          <p:cNvSpPr/>
          <p:nvPr/>
        </p:nvSpPr>
        <p:spPr>
          <a:xfrm>
            <a:off x="2538284"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34F67DCC-05A3-0B8E-D741-EE7BB9447174}"/>
              </a:ext>
            </a:extLst>
          </p:cNvPr>
          <p:cNvSpPr/>
          <p:nvPr/>
        </p:nvSpPr>
        <p:spPr>
          <a:xfrm>
            <a:off x="3193167"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E47CFE9B-19B5-7D53-8517-983B0BE8EFF7}"/>
              </a:ext>
            </a:extLst>
          </p:cNvPr>
          <p:cNvSpPr/>
          <p:nvPr/>
        </p:nvSpPr>
        <p:spPr>
          <a:xfrm>
            <a:off x="387353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F0B670EC-2458-D148-268A-5FE5E5E25441}"/>
              </a:ext>
            </a:extLst>
          </p:cNvPr>
          <p:cNvSpPr/>
          <p:nvPr/>
        </p:nvSpPr>
        <p:spPr>
          <a:xfrm>
            <a:off x="752765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3F11C50A-B8AB-5CFA-53C3-236B9AA444FE}"/>
              </a:ext>
            </a:extLst>
          </p:cNvPr>
          <p:cNvSpPr/>
          <p:nvPr/>
        </p:nvSpPr>
        <p:spPr>
          <a:xfrm>
            <a:off x="8285581"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39E20E94-0BDD-1AB9-9B94-9CA11A45411B}"/>
              </a:ext>
            </a:extLst>
          </p:cNvPr>
          <p:cNvSpPr/>
          <p:nvPr/>
        </p:nvSpPr>
        <p:spPr>
          <a:xfrm>
            <a:off x="9010582"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F182BF06-775D-FF93-51B2-4AD47EDFEC36}"/>
              </a:ext>
            </a:extLst>
          </p:cNvPr>
          <p:cNvSpPr/>
          <p:nvPr/>
        </p:nvSpPr>
        <p:spPr>
          <a:xfrm>
            <a:off x="9665465"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0DB12FB6-3704-F9CE-EFB2-67603D5E54D3}"/>
              </a:ext>
            </a:extLst>
          </p:cNvPr>
          <p:cNvSpPr/>
          <p:nvPr/>
        </p:nvSpPr>
        <p:spPr>
          <a:xfrm>
            <a:off x="1034582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04775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62BEC28-F1AC-2F91-476D-40A5D3BE6FDC}"/>
              </a:ext>
            </a:extLst>
          </p:cNvPr>
          <p:cNvSpPr>
            <a:spLocks noChangeAspect="1"/>
          </p:cNvSpPr>
          <p:nvPr/>
        </p:nvSpPr>
        <p:spPr>
          <a:xfrm>
            <a:off x="686489" y="1587451"/>
            <a:ext cx="4254308" cy="51206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6" name="Rectangle 5">
            <a:extLst>
              <a:ext uri="{FF2B5EF4-FFF2-40B4-BE49-F238E27FC236}">
                <a16:creationId xmlns:a16="http://schemas.microsoft.com/office/drawing/2014/main" id="{82ACC379-F562-2EA5-3D8D-0CFAE303A8F5}"/>
              </a:ext>
            </a:extLst>
          </p:cNvPr>
          <p:cNvSpPr>
            <a:spLocks noChangeAspect="1"/>
          </p:cNvSpPr>
          <p:nvPr/>
        </p:nvSpPr>
        <p:spPr>
          <a:xfrm>
            <a:off x="914400" y="1828800"/>
            <a:ext cx="3798489"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A18FD90-917C-0453-D918-00E0CBF53DBE}"/>
              </a:ext>
            </a:extLst>
          </p:cNvPr>
          <p:cNvSpPr>
            <a:spLocks noChangeAspect="1"/>
          </p:cNvSpPr>
          <p:nvPr/>
        </p:nvSpPr>
        <p:spPr>
          <a:xfrm>
            <a:off x="7315200" y="1828800"/>
            <a:ext cx="3798489" cy="45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5-Point Star 7">
            <a:extLst>
              <a:ext uri="{FF2B5EF4-FFF2-40B4-BE49-F238E27FC236}">
                <a16:creationId xmlns:a16="http://schemas.microsoft.com/office/drawing/2014/main" id="{62E8A565-E924-294C-743D-10199B41865E}"/>
              </a:ext>
            </a:extLst>
          </p:cNvPr>
          <p:cNvSpPr/>
          <p:nvPr/>
        </p:nvSpPr>
        <p:spPr>
          <a:xfrm>
            <a:off x="1041771"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9903830-DB69-4CBD-1F23-D219736D0FD2}"/>
              </a:ext>
            </a:extLst>
          </p:cNvPr>
          <p:cNvSpPr/>
          <p:nvPr/>
        </p:nvSpPr>
        <p:spPr>
          <a:xfrm>
            <a:off x="1799694"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0D0F6141-B2CA-6425-9BD8-698622F799E1}"/>
              </a:ext>
            </a:extLst>
          </p:cNvPr>
          <p:cNvSpPr/>
          <p:nvPr/>
        </p:nvSpPr>
        <p:spPr>
          <a:xfrm>
            <a:off x="2524695"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97B0C876-1F08-BB0B-1BD5-3AC10543FD1F}"/>
              </a:ext>
            </a:extLst>
          </p:cNvPr>
          <p:cNvSpPr/>
          <p:nvPr/>
        </p:nvSpPr>
        <p:spPr>
          <a:xfrm>
            <a:off x="3179578"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5F8F9945-C846-CB5C-4AF9-610EB3A90F6C}"/>
              </a:ext>
            </a:extLst>
          </p:cNvPr>
          <p:cNvSpPr/>
          <p:nvPr/>
        </p:nvSpPr>
        <p:spPr>
          <a:xfrm>
            <a:off x="3859941"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FCE790AB-F565-9843-6D44-61E8346D88BE}"/>
              </a:ext>
            </a:extLst>
          </p:cNvPr>
          <p:cNvSpPr/>
          <p:nvPr/>
        </p:nvSpPr>
        <p:spPr>
          <a:xfrm>
            <a:off x="1031937"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2F8A31E1-D4E6-9627-E79A-FD9A27E16018}"/>
              </a:ext>
            </a:extLst>
          </p:cNvPr>
          <p:cNvSpPr/>
          <p:nvPr/>
        </p:nvSpPr>
        <p:spPr>
          <a:xfrm>
            <a:off x="1789860"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4CAEB9A-2857-4089-E39E-DFB1EE8B7ED7}"/>
              </a:ext>
            </a:extLst>
          </p:cNvPr>
          <p:cNvSpPr/>
          <p:nvPr/>
        </p:nvSpPr>
        <p:spPr>
          <a:xfrm>
            <a:off x="2514861"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48B1D8BD-F92A-107D-EDC5-5199587AEF08}"/>
              </a:ext>
            </a:extLst>
          </p:cNvPr>
          <p:cNvSpPr/>
          <p:nvPr/>
        </p:nvSpPr>
        <p:spPr>
          <a:xfrm>
            <a:off x="3169744"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7162D7C-F71B-16C2-5372-7F89FD5B4CEB}"/>
              </a:ext>
            </a:extLst>
          </p:cNvPr>
          <p:cNvSpPr/>
          <p:nvPr/>
        </p:nvSpPr>
        <p:spPr>
          <a:xfrm>
            <a:off x="3850107"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30C6BC2D-2480-97C7-8050-1B533082ABE5}"/>
              </a:ext>
            </a:extLst>
          </p:cNvPr>
          <p:cNvSpPr/>
          <p:nvPr/>
        </p:nvSpPr>
        <p:spPr>
          <a:xfrm>
            <a:off x="754545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B1012276-7735-1D14-C0E2-A1E41D4A9E45}"/>
              </a:ext>
            </a:extLst>
          </p:cNvPr>
          <p:cNvSpPr/>
          <p:nvPr/>
        </p:nvSpPr>
        <p:spPr>
          <a:xfrm>
            <a:off x="8303375"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81D5DC1F-228E-06C0-B721-7247E99F4BE1}"/>
              </a:ext>
            </a:extLst>
          </p:cNvPr>
          <p:cNvSpPr/>
          <p:nvPr/>
        </p:nvSpPr>
        <p:spPr>
          <a:xfrm>
            <a:off x="9028376"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D75D5747-1DA4-F047-4F7F-2CB9EEF6DB0D}"/>
              </a:ext>
            </a:extLst>
          </p:cNvPr>
          <p:cNvSpPr/>
          <p:nvPr/>
        </p:nvSpPr>
        <p:spPr>
          <a:xfrm>
            <a:off x="9683259"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5ADB7958-D360-EE45-02AF-CF1782333707}"/>
              </a:ext>
            </a:extLst>
          </p:cNvPr>
          <p:cNvSpPr/>
          <p:nvPr/>
        </p:nvSpPr>
        <p:spPr>
          <a:xfrm>
            <a:off x="1036362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39D3CE6A-0A20-3E7A-4C48-0A7910A16B3E}"/>
              </a:ext>
            </a:extLst>
          </p:cNvPr>
          <p:cNvSpPr/>
          <p:nvPr/>
        </p:nvSpPr>
        <p:spPr>
          <a:xfrm>
            <a:off x="753561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8801FBE5-AFC5-358F-4986-7EA19B3A4D13}"/>
              </a:ext>
            </a:extLst>
          </p:cNvPr>
          <p:cNvSpPr/>
          <p:nvPr/>
        </p:nvSpPr>
        <p:spPr>
          <a:xfrm>
            <a:off x="8293541"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C63BEBBD-ADD0-84C9-0A63-11CE91385A6F}"/>
              </a:ext>
            </a:extLst>
          </p:cNvPr>
          <p:cNvSpPr/>
          <p:nvPr/>
        </p:nvSpPr>
        <p:spPr>
          <a:xfrm>
            <a:off x="9018542"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59A6A8F3-4363-138E-0647-BB08622D95E7}"/>
              </a:ext>
            </a:extLst>
          </p:cNvPr>
          <p:cNvSpPr/>
          <p:nvPr/>
        </p:nvSpPr>
        <p:spPr>
          <a:xfrm>
            <a:off x="9673425"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a:extLst>
              <a:ext uri="{FF2B5EF4-FFF2-40B4-BE49-F238E27FC236}">
                <a16:creationId xmlns:a16="http://schemas.microsoft.com/office/drawing/2014/main" id="{98C18CE5-025F-25F3-AAF4-EC4CC9E0D6A2}"/>
              </a:ext>
            </a:extLst>
          </p:cNvPr>
          <p:cNvSpPr/>
          <p:nvPr/>
        </p:nvSpPr>
        <p:spPr>
          <a:xfrm>
            <a:off x="1035378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a:extLst>
              <a:ext uri="{FF2B5EF4-FFF2-40B4-BE49-F238E27FC236}">
                <a16:creationId xmlns:a16="http://schemas.microsoft.com/office/drawing/2014/main" id="{367050CF-2833-F617-058F-55CB35A2C8D8}"/>
              </a:ext>
            </a:extLst>
          </p:cNvPr>
          <p:cNvSpPr/>
          <p:nvPr/>
        </p:nvSpPr>
        <p:spPr>
          <a:xfrm>
            <a:off x="1055360"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CD6C85E2-1BDD-FB1C-3D33-9BDDC0630766}"/>
              </a:ext>
            </a:extLst>
          </p:cNvPr>
          <p:cNvSpPr/>
          <p:nvPr/>
        </p:nvSpPr>
        <p:spPr>
          <a:xfrm>
            <a:off x="1813283"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9E8B70D3-D310-948F-40BE-DF2DAEAE8524}"/>
              </a:ext>
            </a:extLst>
          </p:cNvPr>
          <p:cNvSpPr/>
          <p:nvPr/>
        </p:nvSpPr>
        <p:spPr>
          <a:xfrm>
            <a:off x="2538284"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34F67DCC-05A3-0B8E-D741-EE7BB9447174}"/>
              </a:ext>
            </a:extLst>
          </p:cNvPr>
          <p:cNvSpPr/>
          <p:nvPr/>
        </p:nvSpPr>
        <p:spPr>
          <a:xfrm>
            <a:off x="3193167"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E47CFE9B-19B5-7D53-8517-983B0BE8EFF7}"/>
              </a:ext>
            </a:extLst>
          </p:cNvPr>
          <p:cNvSpPr/>
          <p:nvPr/>
        </p:nvSpPr>
        <p:spPr>
          <a:xfrm>
            <a:off x="387353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F0B670EC-2458-D148-268A-5FE5E5E25441}"/>
              </a:ext>
            </a:extLst>
          </p:cNvPr>
          <p:cNvSpPr/>
          <p:nvPr/>
        </p:nvSpPr>
        <p:spPr>
          <a:xfrm>
            <a:off x="752765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3F11C50A-B8AB-5CFA-53C3-236B9AA444FE}"/>
              </a:ext>
            </a:extLst>
          </p:cNvPr>
          <p:cNvSpPr/>
          <p:nvPr/>
        </p:nvSpPr>
        <p:spPr>
          <a:xfrm>
            <a:off x="8285581"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39E20E94-0BDD-1AB9-9B94-9CA11A45411B}"/>
              </a:ext>
            </a:extLst>
          </p:cNvPr>
          <p:cNvSpPr/>
          <p:nvPr/>
        </p:nvSpPr>
        <p:spPr>
          <a:xfrm>
            <a:off x="9010582"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F182BF06-775D-FF93-51B2-4AD47EDFEC36}"/>
              </a:ext>
            </a:extLst>
          </p:cNvPr>
          <p:cNvSpPr/>
          <p:nvPr/>
        </p:nvSpPr>
        <p:spPr>
          <a:xfrm>
            <a:off x="9665465"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0DB12FB6-3704-F9CE-EFB2-67603D5E54D3}"/>
              </a:ext>
            </a:extLst>
          </p:cNvPr>
          <p:cNvSpPr/>
          <p:nvPr/>
        </p:nvSpPr>
        <p:spPr>
          <a:xfrm>
            <a:off x="1034582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7356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F45A40A-A663-FC40-EDCA-159E912215DB}"/>
              </a:ext>
            </a:extLst>
          </p:cNvPr>
          <p:cNvSpPr>
            <a:spLocks noGrp="1"/>
          </p:cNvSpPr>
          <p:nvPr>
            <p:ph idx="1"/>
          </p:nvPr>
        </p:nvSpPr>
        <p:spPr>
          <a:xfrm>
            <a:off x="838200" y="699352"/>
            <a:ext cx="10515600" cy="4351338"/>
          </a:xfrm>
        </p:spPr>
        <p:txBody>
          <a:bodyPr/>
          <a:lstStyle/>
          <a:p>
            <a:pPr marL="0" indent="0">
              <a:buNone/>
            </a:pPr>
            <a:endParaRPr lang="en-US" b="1" dirty="0"/>
          </a:p>
          <a:p>
            <a:pPr marL="0" indent="0">
              <a:buNone/>
            </a:pPr>
            <a:endParaRPr lang="en-US" dirty="0"/>
          </a:p>
          <a:p>
            <a:pPr marL="0" indent="0">
              <a:buNone/>
            </a:pPr>
            <a:r>
              <a:rPr lang="en-US" dirty="0"/>
              <a:t>A reward bar will show the total </a:t>
            </a:r>
            <a:r>
              <a:rPr lang="en-US" altLang="zh-CN" dirty="0"/>
              <a:t>stars</a:t>
            </a:r>
            <a:r>
              <a:rPr lang="en-US" dirty="0"/>
              <a:t> that you have earned. </a:t>
            </a:r>
          </a:p>
          <a:p>
            <a:pPr marL="0" indent="0">
              <a:buNone/>
            </a:pPr>
            <a:endParaRPr lang="en-US" dirty="0"/>
          </a:p>
          <a:p>
            <a:pPr marL="0" indent="0">
              <a:buNone/>
            </a:pPr>
            <a:r>
              <a:rPr lang="en-US" altLang="zh-CN" dirty="0"/>
              <a:t>If</a:t>
            </a:r>
            <a:r>
              <a:rPr lang="zh-CN" altLang="en-US" dirty="0"/>
              <a:t> </a:t>
            </a:r>
            <a:r>
              <a:rPr lang="en-US" altLang="zh-CN" dirty="0"/>
              <a:t>you</a:t>
            </a:r>
            <a:r>
              <a:rPr lang="zh-CN" altLang="en-US" dirty="0"/>
              <a:t> </a:t>
            </a:r>
            <a:r>
              <a:rPr lang="en-US" altLang="zh-CN" dirty="0"/>
              <a:t>get</a:t>
            </a:r>
            <a:r>
              <a:rPr lang="zh-CN" altLang="en-US" dirty="0"/>
              <a:t> </a:t>
            </a:r>
            <a:r>
              <a:rPr lang="en-US" altLang="zh-CN" dirty="0"/>
              <a:t>more</a:t>
            </a:r>
            <a:r>
              <a:rPr lang="zh-CN" altLang="en-US" dirty="0"/>
              <a:t> </a:t>
            </a:r>
            <a:r>
              <a:rPr lang="en-US" altLang="zh-CN" dirty="0"/>
              <a:t>than</a:t>
            </a:r>
            <a:r>
              <a:rPr lang="zh-CN" altLang="en-US" dirty="0"/>
              <a:t> </a:t>
            </a:r>
            <a:r>
              <a:rPr lang="en-US" altLang="zh-CN" sz="4000" dirty="0">
                <a:solidFill>
                  <a:srgbClr val="FF0000"/>
                </a:solidFill>
              </a:rPr>
              <a:t>1800</a:t>
            </a:r>
            <a:r>
              <a:rPr lang="zh-CN" altLang="en-US" dirty="0"/>
              <a:t> </a:t>
            </a:r>
            <a:r>
              <a:rPr lang="en-US" altLang="zh-CN" dirty="0"/>
              <a:t>stars,</a:t>
            </a:r>
            <a:r>
              <a:rPr lang="zh-CN" altLang="en-US" dirty="0"/>
              <a:t> </a:t>
            </a:r>
            <a:r>
              <a:rPr lang="en-US" altLang="zh-CN" dirty="0"/>
              <a:t>you</a:t>
            </a:r>
            <a:r>
              <a:rPr lang="zh-CN" altLang="en-US" dirty="0"/>
              <a:t> </a:t>
            </a:r>
            <a:r>
              <a:rPr lang="en-US" altLang="zh-CN" dirty="0"/>
              <a:t>will</a:t>
            </a:r>
            <a:r>
              <a:rPr lang="zh-CN" altLang="en-US" dirty="0"/>
              <a:t> </a:t>
            </a:r>
            <a:r>
              <a:rPr lang="en-US" altLang="zh-CN" dirty="0"/>
              <a:t>be</a:t>
            </a:r>
            <a:r>
              <a:rPr lang="zh-CN" altLang="en-US" dirty="0"/>
              <a:t> </a:t>
            </a:r>
            <a:r>
              <a:rPr lang="en-US" altLang="zh-CN" dirty="0"/>
              <a:t>the</a:t>
            </a:r>
            <a:r>
              <a:rPr lang="zh-CN" altLang="en-US" dirty="0"/>
              <a:t> </a:t>
            </a:r>
            <a:r>
              <a:rPr lang="en-US" altLang="zh-CN" dirty="0"/>
              <a:t>top</a:t>
            </a:r>
            <a:r>
              <a:rPr lang="zh-CN" altLang="en-US" dirty="0"/>
              <a:t> </a:t>
            </a:r>
            <a:r>
              <a:rPr lang="en-US" altLang="zh-CN" dirty="0"/>
              <a:t>10%</a:t>
            </a:r>
            <a:r>
              <a:rPr lang="zh-CN" altLang="en-US" dirty="0"/>
              <a:t> </a:t>
            </a:r>
            <a:r>
              <a:rPr lang="en-US" altLang="zh-CN" dirty="0"/>
              <a:t>of</a:t>
            </a:r>
            <a:r>
              <a:rPr lang="zh-CN" altLang="en-US" dirty="0"/>
              <a:t> </a:t>
            </a:r>
            <a:r>
              <a:rPr lang="en-US" altLang="zh-CN" dirty="0"/>
              <a:t>your</a:t>
            </a:r>
            <a:r>
              <a:rPr lang="zh-CN" altLang="en-US" dirty="0"/>
              <a:t> </a:t>
            </a:r>
            <a:r>
              <a:rPr lang="en-US" altLang="zh-CN" dirty="0"/>
              <a:t>age!</a:t>
            </a:r>
            <a:r>
              <a:rPr lang="zh-CN" altLang="en-US" dirty="0"/>
              <a:t> </a:t>
            </a:r>
            <a:endParaRPr lang="en-US" altLang="zh-CN" dirty="0"/>
          </a:p>
          <a:p>
            <a:pPr marL="0" indent="0">
              <a:buNone/>
            </a:pPr>
            <a:endParaRPr lang="en-US" dirty="0"/>
          </a:p>
          <a:p>
            <a:pPr marL="0" indent="0">
              <a:buNone/>
            </a:pPr>
            <a:endParaRPr lang="en-US" dirty="0"/>
          </a:p>
        </p:txBody>
      </p:sp>
      <p:grpSp>
        <p:nvGrpSpPr>
          <p:cNvPr id="8" name="Group 7">
            <a:extLst>
              <a:ext uri="{FF2B5EF4-FFF2-40B4-BE49-F238E27FC236}">
                <a16:creationId xmlns:a16="http://schemas.microsoft.com/office/drawing/2014/main" id="{5F31AEA4-45AF-3A9E-FB23-96217435AE97}"/>
              </a:ext>
            </a:extLst>
          </p:cNvPr>
          <p:cNvGrpSpPr/>
          <p:nvPr/>
        </p:nvGrpSpPr>
        <p:grpSpPr>
          <a:xfrm>
            <a:off x="1190276" y="5211241"/>
            <a:ext cx="9338143" cy="1107297"/>
            <a:chOff x="1190276" y="5329586"/>
            <a:chExt cx="9354247" cy="988955"/>
          </a:xfrm>
        </p:grpSpPr>
        <p:sp>
          <p:nvSpPr>
            <p:cNvPr id="9" name="Rectangle 8">
              <a:extLst>
                <a:ext uri="{FF2B5EF4-FFF2-40B4-BE49-F238E27FC236}">
                  <a16:creationId xmlns:a16="http://schemas.microsoft.com/office/drawing/2014/main" id="{789DBBC8-6265-C04B-1E92-159DE5D51BC1}"/>
                </a:ext>
              </a:extLst>
            </p:cNvPr>
            <p:cNvSpPr/>
            <p:nvPr/>
          </p:nvSpPr>
          <p:spPr>
            <a:xfrm>
              <a:off x="1190276" y="5880391"/>
              <a:ext cx="7581203" cy="438150"/>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0" name="TextBox 9">
              <a:extLst>
                <a:ext uri="{FF2B5EF4-FFF2-40B4-BE49-F238E27FC236}">
                  <a16:creationId xmlns:a16="http://schemas.microsoft.com/office/drawing/2014/main" id="{97B278EE-981F-06DE-3CEB-7C14912EBEF2}"/>
                </a:ext>
              </a:extLst>
            </p:cNvPr>
            <p:cNvSpPr txBox="1"/>
            <p:nvPr/>
          </p:nvSpPr>
          <p:spPr>
            <a:xfrm>
              <a:off x="4659992" y="5329586"/>
              <a:ext cx="2753058" cy="467301"/>
            </a:xfrm>
            <a:prstGeom prst="rect">
              <a:avLst/>
            </a:prstGeom>
            <a:noFill/>
          </p:spPr>
          <p:txBody>
            <a:bodyPr wrap="square" rtlCol="0">
              <a:spAutoFit/>
            </a:bodyPr>
            <a:lstStyle/>
            <a:p>
              <a:r>
                <a:rPr lang="en-US" sz="2800" dirty="0"/>
                <a:t>Total Points: </a:t>
              </a:r>
              <a:r>
                <a:rPr lang="en-US" altLang="zh-CN" sz="2800" dirty="0"/>
                <a:t>1800</a:t>
              </a:r>
              <a:endParaRPr lang="en-US" sz="2800" dirty="0"/>
            </a:p>
          </p:txBody>
        </p:sp>
        <p:sp>
          <p:nvSpPr>
            <p:cNvPr id="11" name="Rectangle 10">
              <a:extLst>
                <a:ext uri="{FF2B5EF4-FFF2-40B4-BE49-F238E27FC236}">
                  <a16:creationId xmlns:a16="http://schemas.microsoft.com/office/drawing/2014/main" id="{F3D8A5AB-E1FD-017A-9E67-7244FB373715}"/>
                </a:ext>
              </a:extLst>
            </p:cNvPr>
            <p:cNvSpPr/>
            <p:nvPr/>
          </p:nvSpPr>
          <p:spPr>
            <a:xfrm>
              <a:off x="8771479" y="5880391"/>
              <a:ext cx="1773044"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grpSp>
      <p:grpSp>
        <p:nvGrpSpPr>
          <p:cNvPr id="18" name="Group 17">
            <a:extLst>
              <a:ext uri="{FF2B5EF4-FFF2-40B4-BE49-F238E27FC236}">
                <a16:creationId xmlns:a16="http://schemas.microsoft.com/office/drawing/2014/main" id="{AD4E2CC2-D472-6B1D-A253-90A2560E3EF4}"/>
              </a:ext>
            </a:extLst>
          </p:cNvPr>
          <p:cNvGrpSpPr/>
          <p:nvPr/>
        </p:nvGrpSpPr>
        <p:grpSpPr>
          <a:xfrm>
            <a:off x="7347127" y="4424398"/>
            <a:ext cx="1509640" cy="1371600"/>
            <a:chOff x="7436383" y="4136290"/>
            <a:chExt cx="1509640" cy="1371600"/>
          </a:xfrm>
        </p:grpSpPr>
        <p:pic>
          <p:nvPicPr>
            <p:cNvPr id="13" name="Graphic 12" descr="Thumbs up sign with solid fill">
              <a:extLst>
                <a:ext uri="{FF2B5EF4-FFF2-40B4-BE49-F238E27FC236}">
                  <a16:creationId xmlns:a16="http://schemas.microsoft.com/office/drawing/2014/main" id="{6AF27EC5-25EE-8EA8-6451-040381BEC1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6383" y="4593490"/>
              <a:ext cx="914400" cy="914400"/>
            </a:xfrm>
            <a:prstGeom prst="rect">
              <a:avLst/>
            </a:prstGeom>
          </p:spPr>
        </p:pic>
        <p:pic>
          <p:nvPicPr>
            <p:cNvPr id="17" name="Graphic 16" descr="Stars with solid fill">
              <a:extLst>
                <a:ext uri="{FF2B5EF4-FFF2-40B4-BE49-F238E27FC236}">
                  <a16:creationId xmlns:a16="http://schemas.microsoft.com/office/drawing/2014/main" id="{7D1968AF-D9FF-5A8C-1AEE-EB7D096540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31623" y="4136290"/>
              <a:ext cx="914400" cy="914400"/>
            </a:xfrm>
            <a:prstGeom prst="rect">
              <a:avLst/>
            </a:prstGeom>
          </p:spPr>
        </p:pic>
      </p:grpSp>
      <p:pic>
        <p:nvPicPr>
          <p:cNvPr id="22" name="Graphic 21" descr="Stars with solid fill">
            <a:extLst>
              <a:ext uri="{FF2B5EF4-FFF2-40B4-BE49-F238E27FC236}">
                <a16:creationId xmlns:a16="http://schemas.microsoft.com/office/drawing/2014/main" id="{F44C0A03-6E80-2E7B-860A-8363C87928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73667" y="4845106"/>
            <a:ext cx="914400" cy="914400"/>
          </a:xfrm>
          <a:prstGeom prst="rect">
            <a:avLst/>
          </a:prstGeom>
        </p:spPr>
      </p:pic>
      <p:pic>
        <p:nvPicPr>
          <p:cNvPr id="25" name="Graphic 24" descr="Stars with solid fill">
            <a:extLst>
              <a:ext uri="{FF2B5EF4-FFF2-40B4-BE49-F238E27FC236}">
                <a16:creationId xmlns:a16="http://schemas.microsoft.com/office/drawing/2014/main" id="{532494E9-9956-EEE4-F72A-FC0D577C8F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0424" y="4140392"/>
            <a:ext cx="1161914" cy="1161914"/>
          </a:xfrm>
          <a:prstGeom prst="rect">
            <a:avLst/>
          </a:prstGeom>
        </p:spPr>
      </p:pic>
      <p:pic>
        <p:nvPicPr>
          <p:cNvPr id="26" name="Graphic 25" descr="Stars with solid fill">
            <a:extLst>
              <a:ext uri="{FF2B5EF4-FFF2-40B4-BE49-F238E27FC236}">
                <a16:creationId xmlns:a16="http://schemas.microsoft.com/office/drawing/2014/main" id="{83B7C54D-CB2D-AD7B-6A53-C24780EA85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68943" y="4629639"/>
            <a:ext cx="694369" cy="694369"/>
          </a:xfrm>
          <a:prstGeom prst="rect">
            <a:avLst/>
          </a:prstGeom>
        </p:spPr>
      </p:pic>
    </p:spTree>
    <p:extLst>
      <p:ext uri="{BB962C8B-B14F-4D97-AF65-F5344CB8AC3E}">
        <p14:creationId xmlns:p14="http://schemas.microsoft.com/office/powerpoint/2010/main" val="1306647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E18686-E006-4FB1-BEC2-85FC8D583C50}"/>
              </a:ext>
            </a:extLst>
          </p:cNvPr>
          <p:cNvSpPr/>
          <p:nvPr/>
        </p:nvSpPr>
        <p:spPr>
          <a:xfrm>
            <a:off x="832207" y="1332676"/>
            <a:ext cx="10119702" cy="2554545"/>
          </a:xfrm>
          <a:prstGeom prst="rect">
            <a:avLst/>
          </a:prstGeom>
          <a:noFill/>
        </p:spPr>
        <p:txBody>
          <a:bodyPr wrap="square" lIns="91440" tIns="45720" rIns="91440" bIns="45720">
            <a:spAutoFit/>
          </a:bodyPr>
          <a:lstStyle/>
          <a:p>
            <a:pPr algn="ctr"/>
            <a:r>
              <a:rPr lang="en-US" sz="8000" b="1" dirty="0">
                <a:ln w="22225">
                  <a:solidFill>
                    <a:schemeClr val="accent2"/>
                  </a:solidFill>
                  <a:prstDash val="solid"/>
                </a:ln>
                <a:solidFill>
                  <a:schemeClr val="accent2">
                    <a:lumMod val="40000"/>
                    <a:lumOff val="60000"/>
                  </a:schemeClr>
                </a:solidFill>
              </a:rPr>
              <a:t>Get as many </a:t>
            </a:r>
            <a:r>
              <a:rPr lang="en-US" altLang="zh-CN" sz="8000" b="1" dirty="0">
                <a:ln w="22225">
                  <a:solidFill>
                    <a:schemeClr val="accent2"/>
                  </a:solidFill>
                  <a:prstDash val="solid"/>
                </a:ln>
                <a:solidFill>
                  <a:schemeClr val="accent2">
                    <a:lumMod val="40000"/>
                    <a:lumOff val="60000"/>
                  </a:schemeClr>
                </a:solidFill>
              </a:rPr>
              <a:t>stars</a:t>
            </a:r>
            <a:r>
              <a:rPr lang="en-US" sz="8000" b="1" dirty="0">
                <a:ln w="22225">
                  <a:solidFill>
                    <a:schemeClr val="accent2"/>
                  </a:solidFill>
                  <a:prstDash val="solid"/>
                </a:ln>
                <a:solidFill>
                  <a:schemeClr val="accent2">
                    <a:lumMod val="40000"/>
                    <a:lumOff val="60000"/>
                  </a:schemeClr>
                </a:solidFill>
              </a:rPr>
              <a:t> as you can!</a:t>
            </a:r>
          </a:p>
        </p:txBody>
      </p:sp>
      <p:sp>
        <p:nvSpPr>
          <p:cNvPr id="11" name="Rectangle 10">
            <a:extLst>
              <a:ext uri="{FF2B5EF4-FFF2-40B4-BE49-F238E27FC236}">
                <a16:creationId xmlns:a16="http://schemas.microsoft.com/office/drawing/2014/main" id="{97EE0F65-09FC-BFD1-3EDF-AD13E86092EA}"/>
              </a:ext>
            </a:extLst>
          </p:cNvPr>
          <p:cNvSpPr/>
          <p:nvPr/>
        </p:nvSpPr>
        <p:spPr>
          <a:xfrm>
            <a:off x="1190276" y="5827957"/>
            <a:ext cx="7568151" cy="490581"/>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9EB2DEDD-CEFD-2ADF-440D-62F5611E63FA}"/>
              </a:ext>
            </a:extLst>
          </p:cNvPr>
          <p:cNvSpPr txBox="1"/>
          <p:nvPr/>
        </p:nvSpPr>
        <p:spPr>
          <a:xfrm>
            <a:off x="4654019" y="5211241"/>
            <a:ext cx="2748318" cy="523220"/>
          </a:xfrm>
          <a:prstGeom prst="rect">
            <a:avLst/>
          </a:prstGeom>
          <a:noFill/>
        </p:spPr>
        <p:txBody>
          <a:bodyPr wrap="square" rtlCol="0">
            <a:spAutoFit/>
          </a:bodyPr>
          <a:lstStyle/>
          <a:p>
            <a:r>
              <a:rPr lang="en-US" sz="2800" dirty="0"/>
              <a:t>Total Points: </a:t>
            </a:r>
            <a:r>
              <a:rPr lang="en-US" altLang="zh-CN" sz="2800" dirty="0"/>
              <a:t>1800</a:t>
            </a:r>
            <a:endParaRPr lang="en-US" sz="2800" dirty="0"/>
          </a:p>
        </p:txBody>
      </p:sp>
      <p:sp>
        <p:nvSpPr>
          <p:cNvPr id="13" name="Rectangle 12">
            <a:extLst>
              <a:ext uri="{FF2B5EF4-FFF2-40B4-BE49-F238E27FC236}">
                <a16:creationId xmlns:a16="http://schemas.microsoft.com/office/drawing/2014/main" id="{F94C3234-DBB8-6355-E050-484074426054}"/>
              </a:ext>
            </a:extLst>
          </p:cNvPr>
          <p:cNvSpPr/>
          <p:nvPr/>
        </p:nvSpPr>
        <p:spPr>
          <a:xfrm>
            <a:off x="8758427" y="5827957"/>
            <a:ext cx="1769992" cy="490581"/>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grpSp>
        <p:nvGrpSpPr>
          <p:cNvPr id="14" name="Group 13">
            <a:extLst>
              <a:ext uri="{FF2B5EF4-FFF2-40B4-BE49-F238E27FC236}">
                <a16:creationId xmlns:a16="http://schemas.microsoft.com/office/drawing/2014/main" id="{098AB0B4-C2F0-007D-0B0A-F5439339C790}"/>
              </a:ext>
            </a:extLst>
          </p:cNvPr>
          <p:cNvGrpSpPr/>
          <p:nvPr/>
        </p:nvGrpSpPr>
        <p:grpSpPr>
          <a:xfrm>
            <a:off x="7347127" y="4424398"/>
            <a:ext cx="1509640" cy="1371600"/>
            <a:chOff x="7436383" y="4136290"/>
            <a:chExt cx="1509640" cy="1371600"/>
          </a:xfrm>
        </p:grpSpPr>
        <p:pic>
          <p:nvPicPr>
            <p:cNvPr id="15" name="Graphic 14" descr="Thumbs up sign with solid fill">
              <a:extLst>
                <a:ext uri="{FF2B5EF4-FFF2-40B4-BE49-F238E27FC236}">
                  <a16:creationId xmlns:a16="http://schemas.microsoft.com/office/drawing/2014/main" id="{F75CAE87-F9C5-4A00-EEE6-20F0EC3EC8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36383" y="4593490"/>
              <a:ext cx="914400" cy="914400"/>
            </a:xfrm>
            <a:prstGeom prst="rect">
              <a:avLst/>
            </a:prstGeom>
          </p:spPr>
        </p:pic>
        <p:pic>
          <p:nvPicPr>
            <p:cNvPr id="16" name="Graphic 15" descr="Stars with solid fill">
              <a:extLst>
                <a:ext uri="{FF2B5EF4-FFF2-40B4-BE49-F238E27FC236}">
                  <a16:creationId xmlns:a16="http://schemas.microsoft.com/office/drawing/2014/main" id="{71A6C4B1-8F45-E42F-EA46-C694D468EB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31623" y="4136290"/>
              <a:ext cx="914400" cy="914400"/>
            </a:xfrm>
            <a:prstGeom prst="rect">
              <a:avLst/>
            </a:prstGeom>
          </p:spPr>
        </p:pic>
      </p:grpSp>
      <p:pic>
        <p:nvPicPr>
          <p:cNvPr id="17" name="Graphic 16" descr="Stars with solid fill">
            <a:extLst>
              <a:ext uri="{FF2B5EF4-FFF2-40B4-BE49-F238E27FC236}">
                <a16:creationId xmlns:a16="http://schemas.microsoft.com/office/drawing/2014/main" id="{F7D0068E-2007-CC5B-5A65-BB90DD82BF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73667" y="4845106"/>
            <a:ext cx="914400" cy="914400"/>
          </a:xfrm>
          <a:prstGeom prst="rect">
            <a:avLst/>
          </a:prstGeom>
        </p:spPr>
      </p:pic>
      <p:pic>
        <p:nvPicPr>
          <p:cNvPr id="18" name="Graphic 17" descr="Stars with solid fill">
            <a:extLst>
              <a:ext uri="{FF2B5EF4-FFF2-40B4-BE49-F238E27FC236}">
                <a16:creationId xmlns:a16="http://schemas.microsoft.com/office/drawing/2014/main" id="{507B435A-9819-276F-58C5-58A6B3FFAC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30424" y="4140392"/>
            <a:ext cx="1161914" cy="1161914"/>
          </a:xfrm>
          <a:prstGeom prst="rect">
            <a:avLst/>
          </a:prstGeom>
        </p:spPr>
      </p:pic>
      <p:pic>
        <p:nvPicPr>
          <p:cNvPr id="19" name="Graphic 18" descr="Stars with solid fill">
            <a:extLst>
              <a:ext uri="{FF2B5EF4-FFF2-40B4-BE49-F238E27FC236}">
                <a16:creationId xmlns:a16="http://schemas.microsoft.com/office/drawing/2014/main" id="{D1AD8218-DE91-D3F0-9DE4-EEB2D8A6BB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68943" y="4629639"/>
            <a:ext cx="694369" cy="694369"/>
          </a:xfrm>
          <a:prstGeom prst="rect">
            <a:avLst/>
          </a:prstGeom>
        </p:spPr>
      </p:pic>
    </p:spTree>
    <p:extLst>
      <p:ext uri="{BB962C8B-B14F-4D97-AF65-F5344CB8AC3E}">
        <p14:creationId xmlns:p14="http://schemas.microsoft.com/office/powerpoint/2010/main" val="403862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grpSp>
        <p:nvGrpSpPr>
          <p:cNvPr id="13" name="Group 12">
            <a:extLst>
              <a:ext uri="{FF2B5EF4-FFF2-40B4-BE49-F238E27FC236}">
                <a16:creationId xmlns:a16="http://schemas.microsoft.com/office/drawing/2014/main" id="{C29AE598-0A43-E2E3-5CD8-5FF467BF980F}"/>
              </a:ext>
            </a:extLst>
          </p:cNvPr>
          <p:cNvGrpSpPr/>
          <p:nvPr/>
        </p:nvGrpSpPr>
        <p:grpSpPr>
          <a:xfrm>
            <a:off x="2024432" y="5114000"/>
            <a:ext cx="7707495" cy="1017608"/>
            <a:chOff x="2024432" y="4908900"/>
            <a:chExt cx="7707495" cy="1017608"/>
          </a:xfrm>
        </p:grpSpPr>
        <p:sp>
          <p:nvSpPr>
            <p:cNvPr id="7" name="Rectangle 6">
              <a:extLst>
                <a:ext uri="{FF2B5EF4-FFF2-40B4-BE49-F238E27FC236}">
                  <a16:creationId xmlns:a16="http://schemas.microsoft.com/office/drawing/2014/main" id="{41D11315-E762-D5BD-E064-12818D86842F}"/>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2" name="TextBox 11">
              <a:extLst>
                <a:ext uri="{FF2B5EF4-FFF2-40B4-BE49-F238E27FC236}">
                  <a16:creationId xmlns:a16="http://schemas.microsoft.com/office/drawing/2014/main" id="{9274DC89-C74E-7499-9D99-6B9B2419121A}"/>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grpSp>
        <p:nvGrpSpPr>
          <p:cNvPr id="16" name="Group 15">
            <a:extLst>
              <a:ext uri="{FF2B5EF4-FFF2-40B4-BE49-F238E27FC236}">
                <a16:creationId xmlns:a16="http://schemas.microsoft.com/office/drawing/2014/main" id="{2C5BFDD6-AA0D-9C23-7510-92BE2F5FB16E}"/>
              </a:ext>
            </a:extLst>
          </p:cNvPr>
          <p:cNvGrpSpPr/>
          <p:nvPr/>
        </p:nvGrpSpPr>
        <p:grpSpPr>
          <a:xfrm>
            <a:off x="348163" y="34187"/>
            <a:ext cx="11573220" cy="1015663"/>
            <a:chOff x="1006189" y="34187"/>
            <a:chExt cx="11573220" cy="1015663"/>
          </a:xfrm>
        </p:grpSpPr>
        <p:sp>
          <p:nvSpPr>
            <p:cNvPr id="8" name="TextBox 7">
              <a:extLst>
                <a:ext uri="{FF2B5EF4-FFF2-40B4-BE49-F238E27FC236}">
                  <a16:creationId xmlns:a16="http://schemas.microsoft.com/office/drawing/2014/main" id="{D9D80B42-D089-4C0A-B5A2-A194D49C1716}"/>
                </a:ext>
              </a:extLst>
            </p:cNvPr>
            <p:cNvSpPr txBox="1"/>
            <p:nvPr/>
          </p:nvSpPr>
          <p:spPr>
            <a:xfrm>
              <a:off x="1006189" y="256032"/>
              <a:ext cx="11573220" cy="523220"/>
            </a:xfrm>
            <a:prstGeom prst="rect">
              <a:avLst/>
            </a:prstGeom>
            <a:noFill/>
          </p:spPr>
          <p:txBody>
            <a:bodyPr wrap="square" rtlCol="0">
              <a:spAutoFit/>
            </a:bodyPr>
            <a:lstStyle/>
            <a:p>
              <a:pPr algn="ctr"/>
              <a:r>
                <a:rPr lang="en-US" altLang="zh-CN" sz="2800" dirty="0"/>
                <a:t>At</a:t>
              </a:r>
              <a:r>
                <a:rPr lang="zh-CN" altLang="en-US" sz="2800" dirty="0"/>
                <a:t> </a:t>
              </a:r>
              <a:r>
                <a:rPr lang="en-US" altLang="zh-CN" sz="2800" dirty="0"/>
                <a:t>the</a:t>
              </a:r>
              <a:r>
                <a:rPr lang="zh-CN" altLang="en-US" sz="2800" dirty="0"/>
                <a:t> </a:t>
              </a:r>
              <a:r>
                <a:rPr lang="en-US" altLang="zh-CN" sz="2800" dirty="0"/>
                <a:t>beginning</a:t>
              </a:r>
              <a:r>
                <a:rPr lang="zh-CN" altLang="en-US" sz="2800" dirty="0"/>
                <a:t> </a:t>
              </a:r>
              <a:r>
                <a:rPr lang="en-US" altLang="zh-CN" sz="2800" dirty="0"/>
                <a:t>of</a:t>
              </a:r>
              <a:r>
                <a:rPr lang="zh-CN" altLang="en-US" sz="2800" dirty="0"/>
                <a:t> </a:t>
              </a:r>
              <a:r>
                <a:rPr lang="en-US" altLang="zh-CN" sz="2800" dirty="0"/>
                <a:t>each</a:t>
              </a:r>
              <a:r>
                <a:rPr lang="zh-CN" altLang="en-US" sz="2800" dirty="0"/>
                <a:t> </a:t>
              </a:r>
              <a:r>
                <a:rPr lang="en-US" altLang="zh-CN" sz="2800" dirty="0"/>
                <a:t>round</a:t>
              </a:r>
              <a:r>
                <a:rPr lang="en-US" sz="2800" dirty="0"/>
                <a:t>, </a:t>
              </a:r>
              <a:r>
                <a:rPr lang="en-US" altLang="zh-CN" sz="2800" dirty="0"/>
                <a:t>you</a:t>
              </a:r>
              <a:r>
                <a:rPr lang="zh-CN" altLang="en-US" sz="2800" dirty="0"/>
                <a:t> </a:t>
              </a:r>
              <a:r>
                <a:rPr lang="en-US" altLang="zh-CN" sz="2800" dirty="0"/>
                <a:t>will</a:t>
              </a:r>
              <a:r>
                <a:rPr lang="zh-CN" altLang="en-US" sz="2800" dirty="0"/>
                <a:t> </a:t>
              </a:r>
              <a:r>
                <a:rPr lang="en-US" altLang="zh-CN" sz="2800" dirty="0"/>
                <a:t>see</a:t>
              </a:r>
              <a:r>
                <a:rPr lang="zh-CN" altLang="en-US" sz="2800" dirty="0"/>
                <a:t> </a:t>
              </a:r>
              <a:r>
                <a:rPr lang="en-US" altLang="zh-CN" sz="2800" dirty="0"/>
                <a:t>a</a:t>
              </a:r>
              <a:r>
                <a:rPr lang="zh-CN" altLang="en-US" sz="2800" dirty="0"/>
                <a:t>         </a:t>
              </a:r>
              <a:r>
                <a:rPr lang="en-US" altLang="zh-CN" sz="2800" dirty="0"/>
                <a:t>in</a:t>
              </a:r>
              <a:r>
                <a:rPr lang="zh-CN" altLang="en-US" sz="2800" dirty="0"/>
                <a:t> </a:t>
              </a:r>
              <a:r>
                <a:rPr lang="en-US" altLang="zh-CN" sz="2800" dirty="0"/>
                <a:t>the</a:t>
              </a:r>
              <a:r>
                <a:rPr lang="zh-CN" altLang="en-US" sz="2800" dirty="0"/>
                <a:t> </a:t>
              </a:r>
              <a:r>
                <a:rPr lang="en-US" altLang="zh-CN" sz="2800" dirty="0"/>
                <a:t>middle</a:t>
              </a:r>
              <a:r>
                <a:rPr lang="zh-CN" altLang="en-US" sz="2800" dirty="0"/>
                <a:t> </a:t>
              </a:r>
              <a:r>
                <a:rPr lang="en-US" altLang="zh-CN" sz="2800" dirty="0"/>
                <a:t>of</a:t>
              </a:r>
              <a:r>
                <a:rPr lang="zh-CN" altLang="en-US" sz="2800" dirty="0"/>
                <a:t> </a:t>
              </a:r>
              <a:r>
                <a:rPr lang="en-US" altLang="zh-CN" sz="2800" dirty="0"/>
                <a:t>the</a:t>
              </a:r>
              <a:r>
                <a:rPr lang="zh-CN" altLang="en-US" sz="2800" dirty="0"/>
                <a:t> </a:t>
              </a:r>
              <a:r>
                <a:rPr lang="en-US" altLang="zh-CN" sz="2800" dirty="0"/>
                <a:t>screen</a:t>
              </a:r>
              <a:r>
                <a:rPr lang="en-US" sz="2800" dirty="0"/>
                <a:t>. </a:t>
              </a:r>
            </a:p>
          </p:txBody>
        </p:sp>
        <p:sp>
          <p:nvSpPr>
            <p:cNvPr id="15" name="TextBox 14">
              <a:extLst>
                <a:ext uri="{FF2B5EF4-FFF2-40B4-BE49-F238E27FC236}">
                  <a16:creationId xmlns:a16="http://schemas.microsoft.com/office/drawing/2014/main" id="{799A7C08-1539-3CFF-82B0-151745E25624}"/>
                </a:ext>
              </a:extLst>
            </p:cNvPr>
            <p:cNvSpPr txBox="1"/>
            <p:nvPr/>
          </p:nvSpPr>
          <p:spPr>
            <a:xfrm>
              <a:off x="7809468" y="34187"/>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grpSp>
    </p:spTree>
    <p:extLst>
      <p:ext uri="{BB962C8B-B14F-4D97-AF65-F5344CB8AC3E}">
        <p14:creationId xmlns:p14="http://schemas.microsoft.com/office/powerpoint/2010/main" val="1767858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12207</TotalTime>
  <Words>1836</Words>
  <Application>Microsoft Macintosh PowerPoint</Application>
  <PresentationFormat>Widescreen</PresentationFormat>
  <Paragraphs>274</Paragraphs>
  <Slides>63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-apple-system-font</vt:lpstr>
      <vt:lpstr>Arial</vt:lpstr>
      <vt:lpstr>Calibri</vt:lpstr>
      <vt:lpstr>Calibri Light</vt:lpstr>
      <vt:lpstr>Comic Sans MS</vt:lpstr>
      <vt:lpstr>Open Sans</vt:lpstr>
      <vt:lpstr>Office Theme</vt:lpstr>
      <vt:lpstr>Instructions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win the game: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Here are some hints to help you win </vt:lpstr>
      <vt:lpstr>OK, before we start, can you say the rules back to me, so I can be sure you understand.  It is ok to ask questions and we can also go over the instructions again if you want to. </vt:lpstr>
      <vt:lpstr>Good Luck!</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PABLO ANDRE SHAKTY CACERES MALDONADO</dc:creator>
  <cp:lastModifiedBy>Lillian XU</cp:lastModifiedBy>
  <cp:revision>62</cp:revision>
  <dcterms:created xsi:type="dcterms:W3CDTF">2018-02-15T21:48:15Z</dcterms:created>
  <dcterms:modified xsi:type="dcterms:W3CDTF">2023-11-10T00:20:24Z</dcterms:modified>
</cp:coreProperties>
</file>