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sldIdLst>
    <p:sldId id="282" r:id="rId2"/>
    <p:sldId id="283" r:id="rId3"/>
    <p:sldId id="284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5" r:id="rId30"/>
    <p:sldId id="286" r:id="rId31"/>
    <p:sldId id="281" r:id="rId32"/>
  </p:sldIdLst>
  <p:sldSz cx="10693400" cy="7556500"/>
  <p:notesSz cx="106934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387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412698" y="695200"/>
            <a:ext cx="6116625" cy="5761831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954" y="1210261"/>
            <a:ext cx="9050113" cy="4842626"/>
          </a:xfrm>
        </p:spPr>
        <p:txBody>
          <a:bodyPr anchor="ctr">
            <a:noAutofit/>
          </a:bodyPr>
          <a:lstStyle>
            <a:lvl1pPr algn="ctr">
              <a:defRPr sz="8264" spc="661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779" y="6588190"/>
            <a:ext cx="7056463" cy="81788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653" b="1" i="0" cap="all" spc="331" baseline="0">
                <a:solidFill>
                  <a:schemeClr val="tx2"/>
                </a:solidFill>
              </a:defRPr>
            </a:lvl1pPr>
            <a:lvl2pPr marL="377842" indent="0" algn="ctr">
              <a:buNone/>
              <a:defRPr sz="1653"/>
            </a:lvl2pPr>
            <a:lvl3pPr marL="755683" indent="0" algn="ctr">
              <a:buNone/>
              <a:defRPr sz="1488"/>
            </a:lvl3pPr>
            <a:lvl4pPr marL="1133525" indent="0" algn="ctr">
              <a:buNone/>
              <a:defRPr sz="1322"/>
            </a:lvl4pPr>
            <a:lvl5pPr marL="1511366" indent="0" algn="ctr">
              <a:buNone/>
              <a:defRPr sz="1322"/>
            </a:lvl5pPr>
            <a:lvl6pPr marL="1889208" indent="0" algn="ctr">
              <a:buNone/>
              <a:defRPr sz="1322"/>
            </a:lvl6pPr>
            <a:lvl7pPr marL="2267049" indent="0" algn="ctr">
              <a:buNone/>
              <a:defRPr sz="1322"/>
            </a:lvl7pPr>
            <a:lvl8pPr marL="2644891" indent="0" algn="ctr">
              <a:buNone/>
              <a:defRPr sz="1322"/>
            </a:lvl8pPr>
            <a:lvl9pPr marL="3022732" indent="0" algn="ctr">
              <a:buNone/>
              <a:defRPr sz="132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5954" y="7025053"/>
            <a:ext cx="2043361" cy="383954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6499" y="7025054"/>
            <a:ext cx="3609023" cy="38101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2706" y="7025054"/>
            <a:ext cx="2043361" cy="38101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s-419" smtClean="0"/>
              <a:t>‹Nº›</a:t>
            </a:fld>
            <a:endParaRPr lang="es-419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48622" cy="7556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48622" cy="7556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38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6770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65554" y="421332"/>
            <a:ext cx="2072174" cy="617081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2756" y="421332"/>
            <a:ext cx="6793907" cy="617081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5415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284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2544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468673" cy="75565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320" y="1183267"/>
            <a:ext cx="7180743" cy="4478617"/>
          </a:xfrm>
        </p:spPr>
        <p:txBody>
          <a:bodyPr anchor="b">
            <a:normAutofit/>
          </a:bodyPr>
          <a:lstStyle>
            <a:lvl1pPr>
              <a:defRPr sz="6942" spc="661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320" y="5685316"/>
            <a:ext cx="6154922" cy="104801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53" b="1" i="0" cap="all" spc="331" baseline="0">
                <a:solidFill>
                  <a:schemeClr val="accent1"/>
                </a:solidFill>
              </a:defRPr>
            </a:lvl1pPr>
            <a:lvl2pPr marL="377842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68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525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4pPr>
            <a:lvl5pPr marL="1511366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5pPr>
            <a:lvl6pPr marL="1889208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6pPr>
            <a:lvl7pPr marL="2267049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7pPr>
            <a:lvl8pPr marL="2644891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8pPr>
            <a:lvl9pPr marL="3022732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38721" y="7025053"/>
            <a:ext cx="1310316" cy="38395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30179" y="7025054"/>
            <a:ext cx="3609023" cy="38101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0343" y="7025054"/>
            <a:ext cx="1304720" cy="38101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s-419" smtClean="0"/>
              <a:t>‹Nº›</a:t>
            </a:fld>
            <a:endParaRPr lang="es-419"/>
          </a:p>
        </p:txBody>
      </p:sp>
      <p:sp>
        <p:nvSpPr>
          <p:cNvPr id="16" name="Freeform 11"/>
          <p:cNvSpPr/>
          <p:nvPr/>
        </p:nvSpPr>
        <p:spPr bwMode="auto">
          <a:xfrm>
            <a:off x="766906" y="0"/>
            <a:ext cx="1443888" cy="75565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468673" cy="75565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52213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757" y="2518833"/>
            <a:ext cx="4202506" cy="39881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0670" y="2518833"/>
            <a:ext cx="4202506" cy="39881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0126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757" y="419807"/>
            <a:ext cx="8922306" cy="16456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1420" y="2423671"/>
            <a:ext cx="4223893" cy="69695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83" b="1" cap="all" spc="165" baseline="0">
                <a:solidFill>
                  <a:schemeClr val="tx2"/>
                </a:solidFill>
              </a:defRPr>
            </a:lvl1pPr>
            <a:lvl2pPr marL="377842" indent="0">
              <a:buNone/>
              <a:defRPr sz="1653" b="1"/>
            </a:lvl2pPr>
            <a:lvl3pPr marL="755683" indent="0">
              <a:buNone/>
              <a:defRPr sz="1488" b="1"/>
            </a:lvl3pPr>
            <a:lvl4pPr marL="1133525" indent="0">
              <a:buNone/>
              <a:defRPr sz="1322" b="1"/>
            </a:lvl4pPr>
            <a:lvl5pPr marL="1511366" indent="0">
              <a:buNone/>
              <a:defRPr sz="1322" b="1"/>
            </a:lvl5pPr>
            <a:lvl6pPr marL="1889208" indent="0">
              <a:buNone/>
              <a:defRPr sz="1322" b="1"/>
            </a:lvl6pPr>
            <a:lvl7pPr marL="2267049" indent="0">
              <a:buNone/>
              <a:defRPr sz="1322" b="1"/>
            </a:lvl7pPr>
            <a:lvl8pPr marL="2644891" indent="0">
              <a:buNone/>
              <a:defRPr sz="1322" b="1"/>
            </a:lvl8pPr>
            <a:lvl9pPr marL="3022732" indent="0">
              <a:buNone/>
              <a:defRPr sz="132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1420" y="3205399"/>
            <a:ext cx="4223893" cy="33015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8452" y="2423671"/>
            <a:ext cx="4223893" cy="69695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83" b="1" cap="all" spc="165" baseline="0">
                <a:solidFill>
                  <a:schemeClr val="tx2"/>
                </a:solidFill>
              </a:defRPr>
            </a:lvl1pPr>
            <a:lvl2pPr marL="377842" indent="0">
              <a:buNone/>
              <a:defRPr sz="1653" b="1"/>
            </a:lvl2pPr>
            <a:lvl3pPr marL="755683" indent="0">
              <a:buNone/>
              <a:defRPr sz="1488" b="1"/>
            </a:lvl3pPr>
            <a:lvl4pPr marL="1133525" indent="0">
              <a:buNone/>
              <a:defRPr sz="1322" b="1"/>
            </a:lvl4pPr>
            <a:lvl5pPr marL="1511366" indent="0">
              <a:buNone/>
              <a:defRPr sz="1322" b="1"/>
            </a:lvl5pPr>
            <a:lvl6pPr marL="1889208" indent="0">
              <a:buNone/>
              <a:defRPr sz="1322" b="1"/>
            </a:lvl6pPr>
            <a:lvl7pPr marL="2267049" indent="0">
              <a:buNone/>
              <a:defRPr sz="1322" b="1"/>
            </a:lvl7pPr>
            <a:lvl8pPr marL="2644891" indent="0">
              <a:buNone/>
              <a:defRPr sz="1322" b="1"/>
            </a:lvl8pPr>
            <a:lvl9pPr marL="3022732" indent="0">
              <a:buNone/>
              <a:defRPr sz="132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18452" y="3205399"/>
            <a:ext cx="4223893" cy="33015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75027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8446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6863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6481482" y="0"/>
            <a:ext cx="4211919" cy="7556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3020" y="503767"/>
            <a:ext cx="2712042" cy="131855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83" b="1" i="0" cap="all" spc="248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013" y="1014119"/>
            <a:ext cx="5401446" cy="5492868"/>
          </a:xfrm>
        </p:spPr>
        <p:txBody>
          <a:bodyPr/>
          <a:lstStyle>
            <a:lvl1pPr>
              <a:defRPr sz="2645"/>
            </a:lvl1pPr>
            <a:lvl2pPr>
              <a:defRPr sz="2314"/>
            </a:lvl2pPr>
            <a:lvl3pPr>
              <a:defRPr sz="1983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3020" y="1918694"/>
            <a:ext cx="2712042" cy="458829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322"/>
              </a:spcBef>
              <a:buNone/>
              <a:defRPr sz="1543" baseline="0">
                <a:solidFill>
                  <a:schemeClr val="bg2"/>
                </a:solidFill>
              </a:defRPr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1014" y="7025053"/>
            <a:ext cx="1081755" cy="383954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45051" y="7025054"/>
            <a:ext cx="3054161" cy="381016"/>
          </a:xfrm>
        </p:spPr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91494" y="7025054"/>
            <a:ext cx="1080967" cy="381016"/>
          </a:xfrm>
        </p:spPr>
        <p:txBody>
          <a:bodyPr/>
          <a:lstStyle/>
          <a:p>
            <a:fld id="{B6F15528-21DE-4FAA-801E-634DDDAF4B2B}" type="slidenum">
              <a:rPr lang="es-419" smtClean="0"/>
              <a:t>‹Nº›</a:t>
            </a:fld>
            <a:endParaRPr lang="es-419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48622" cy="755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48622" cy="755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9461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8622" y="2"/>
            <a:ext cx="6451461" cy="7556499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842" indent="0">
              <a:buNone/>
              <a:defRPr sz="2314"/>
            </a:lvl2pPr>
            <a:lvl3pPr marL="755683" indent="0">
              <a:buNone/>
              <a:defRPr sz="1983"/>
            </a:lvl3pPr>
            <a:lvl4pPr marL="1133525" indent="0">
              <a:buNone/>
              <a:defRPr sz="1653"/>
            </a:lvl4pPr>
            <a:lvl5pPr marL="1511366" indent="0">
              <a:buNone/>
              <a:defRPr sz="1653"/>
            </a:lvl5pPr>
            <a:lvl6pPr marL="1889208" indent="0">
              <a:buNone/>
              <a:defRPr sz="1653"/>
            </a:lvl6pPr>
            <a:lvl7pPr marL="2267049" indent="0">
              <a:buNone/>
              <a:defRPr sz="1653"/>
            </a:lvl7pPr>
            <a:lvl8pPr marL="2644891" indent="0">
              <a:buNone/>
              <a:defRPr sz="1653"/>
            </a:lvl8pPr>
            <a:lvl9pPr marL="3022732" indent="0">
              <a:buNone/>
              <a:defRPr sz="165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6481482" y="0"/>
            <a:ext cx="4211919" cy="7556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48622" cy="755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3019" y="503767"/>
            <a:ext cx="2712045" cy="131855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83" b="1" i="0" spc="248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3019" y="1918694"/>
            <a:ext cx="2712045" cy="458829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322"/>
              </a:spcBef>
              <a:buNone/>
              <a:defRPr sz="1543" baseline="0">
                <a:solidFill>
                  <a:schemeClr val="bg2"/>
                </a:solidFill>
              </a:defRPr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1802" y="7025053"/>
            <a:ext cx="1080967" cy="383954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45051" y="7025054"/>
            <a:ext cx="3054161" cy="381016"/>
          </a:xfrm>
        </p:spPr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77334" y="7025054"/>
            <a:ext cx="1108002" cy="381016"/>
          </a:xfrm>
        </p:spPr>
        <p:txBody>
          <a:bodyPr/>
          <a:lstStyle/>
          <a:p>
            <a:fld id="{B6F15528-21DE-4FAA-801E-634DDDAF4B2B}" type="slidenum">
              <a:rPr lang="es-419" smtClean="0"/>
              <a:t>‹Nº›</a:t>
            </a:fld>
            <a:endParaRPr lang="es-419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48622" cy="755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282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825" y="421332"/>
            <a:ext cx="8927237" cy="1644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825" y="2518836"/>
            <a:ext cx="8927237" cy="3959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825" y="7025053"/>
            <a:ext cx="2043361" cy="383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25054"/>
            <a:ext cx="3609023" cy="381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5" y="7025054"/>
            <a:ext cx="2472848" cy="381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F15528-21DE-4FAA-801E-634DDDAF4B2B}" type="slidenum">
              <a:rPr lang="es-419" smtClean="0"/>
              <a:t>‹Nº›</a:t>
            </a:fld>
            <a:endParaRPr lang="es-419"/>
          </a:p>
        </p:txBody>
      </p:sp>
      <p:sp>
        <p:nvSpPr>
          <p:cNvPr id="12" name="Rectangle 11"/>
          <p:cNvSpPr/>
          <p:nvPr/>
        </p:nvSpPr>
        <p:spPr>
          <a:xfrm>
            <a:off x="10444778" y="0"/>
            <a:ext cx="248622" cy="755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10444778" y="0"/>
            <a:ext cx="248622" cy="755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794158" cy="75565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9242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755683" rtl="0" eaLnBrk="1" latinLnBrk="0" hangingPunct="1">
        <a:lnSpc>
          <a:spcPct val="90000"/>
        </a:lnSpc>
        <a:spcBef>
          <a:spcPct val="0"/>
        </a:spcBef>
        <a:buNone/>
        <a:defRPr sz="5620" kern="1200" cap="all" spc="165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1894" indent="-251894" algn="l" defTabSz="755683" rtl="0" eaLnBrk="1" latinLnBrk="0" hangingPunct="1">
        <a:lnSpc>
          <a:spcPct val="110000"/>
        </a:lnSpc>
        <a:spcBef>
          <a:spcPts val="771"/>
        </a:spcBef>
        <a:buClr>
          <a:schemeClr val="tx2"/>
        </a:buClr>
        <a:buFont typeface="Arial" panose="020B0604020202020204" pitchFamily="34" charset="0"/>
        <a:buChar char="•"/>
        <a:defRPr sz="2204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55683" indent="-251894" algn="l" defTabSz="755683" rtl="0" eaLnBrk="1" latinLnBrk="0" hangingPunct="1">
        <a:lnSpc>
          <a:spcPct val="110000"/>
        </a:lnSpc>
        <a:spcBef>
          <a:spcPts val="771"/>
        </a:spcBef>
        <a:buClr>
          <a:schemeClr val="tx2"/>
        </a:buClr>
        <a:buFont typeface="Gill Sans MT" panose="020B0502020104020203" pitchFamily="34" charset="0"/>
        <a:buChar char="–"/>
        <a:defRPr sz="198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259472" indent="-251894" algn="l" defTabSz="755683" rtl="0" eaLnBrk="1" latinLnBrk="0" hangingPunct="1">
        <a:lnSpc>
          <a:spcPct val="110000"/>
        </a:lnSpc>
        <a:spcBef>
          <a:spcPts val="771"/>
        </a:spcBef>
        <a:buClr>
          <a:schemeClr val="tx2"/>
        </a:buClr>
        <a:buFont typeface="Arial" panose="020B0604020202020204" pitchFamily="34" charset="0"/>
        <a:buChar char="•"/>
        <a:defRPr sz="176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763260" indent="-251894" algn="l" defTabSz="755683" rtl="0" eaLnBrk="1" latinLnBrk="0" hangingPunct="1">
        <a:lnSpc>
          <a:spcPct val="110000"/>
        </a:lnSpc>
        <a:spcBef>
          <a:spcPts val="771"/>
        </a:spcBef>
        <a:buClr>
          <a:schemeClr val="tx2"/>
        </a:buClr>
        <a:buFont typeface="Gill Sans MT" panose="020B0502020104020203" pitchFamily="34" charset="0"/>
        <a:buChar char="–"/>
        <a:defRPr sz="154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267049" indent="-251894" algn="l" defTabSz="755683" rtl="0" eaLnBrk="1" latinLnBrk="0" hangingPunct="1">
        <a:lnSpc>
          <a:spcPct val="110000"/>
        </a:lnSpc>
        <a:spcBef>
          <a:spcPts val="771"/>
        </a:spcBef>
        <a:buClr>
          <a:schemeClr val="tx2"/>
        </a:buClr>
        <a:buFont typeface="Arial" panose="020B0604020202020204" pitchFamily="34" charset="0"/>
        <a:buChar char="•"/>
        <a:defRPr sz="154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770838" indent="-251894" algn="l" defTabSz="755683" rtl="0" eaLnBrk="1" latinLnBrk="0" hangingPunct="1">
        <a:lnSpc>
          <a:spcPct val="110000"/>
        </a:lnSpc>
        <a:spcBef>
          <a:spcPts val="771"/>
        </a:spcBef>
        <a:buClr>
          <a:schemeClr val="tx2"/>
        </a:buClr>
        <a:buFont typeface="Gill Sans MT" panose="020B0502020104020203" pitchFamily="34" charset="0"/>
        <a:buChar char="–"/>
        <a:defRPr sz="154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3274626" indent="-251894" algn="l" defTabSz="755683" rtl="0" eaLnBrk="1" latinLnBrk="0" hangingPunct="1">
        <a:lnSpc>
          <a:spcPct val="110000"/>
        </a:lnSpc>
        <a:spcBef>
          <a:spcPts val="771"/>
        </a:spcBef>
        <a:buClr>
          <a:schemeClr val="tx2"/>
        </a:buClr>
        <a:buFont typeface="Arial" panose="020B0604020202020204" pitchFamily="34" charset="0"/>
        <a:buChar char="•"/>
        <a:defRPr sz="154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778415" indent="-251894" algn="l" defTabSz="755683" rtl="0" eaLnBrk="1" latinLnBrk="0" hangingPunct="1">
        <a:lnSpc>
          <a:spcPct val="110000"/>
        </a:lnSpc>
        <a:spcBef>
          <a:spcPts val="771"/>
        </a:spcBef>
        <a:buClr>
          <a:schemeClr val="tx2"/>
        </a:buClr>
        <a:buFont typeface="Gill Sans MT" panose="020B0502020104020203" pitchFamily="34" charset="0"/>
        <a:buChar char="–"/>
        <a:defRPr sz="1543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4282204" indent="-251894" algn="l" defTabSz="755683" rtl="0" eaLnBrk="1" latinLnBrk="0" hangingPunct="1">
        <a:lnSpc>
          <a:spcPct val="110000"/>
        </a:lnSpc>
        <a:spcBef>
          <a:spcPts val="771"/>
        </a:spcBef>
        <a:buClr>
          <a:schemeClr val="tx2"/>
        </a:buClr>
        <a:buFont typeface="Arial" panose="020B0604020202020204" pitchFamily="34" charset="0"/>
        <a:buChar char="•"/>
        <a:defRPr sz="1543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42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83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525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66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208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049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91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732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78CF197-2ACF-2965-9BC1-8A068A3ED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4764708"/>
            <a:ext cx="5050008" cy="2755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B1C2615-2639-A52C-858D-AC4D035541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386" t="-20906" r="-21735" b="-20665"/>
          <a:stretch/>
        </p:blipFill>
        <p:spPr>
          <a:xfrm>
            <a:off x="0" y="49486"/>
            <a:ext cx="5745281" cy="317664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2DD29ED-AE2D-6A23-D1A3-DBA2B2C106F9}"/>
              </a:ext>
            </a:extLst>
          </p:cNvPr>
          <p:cNvSpPr/>
          <p:nvPr/>
        </p:nvSpPr>
        <p:spPr>
          <a:xfrm>
            <a:off x="1460500" y="2231832"/>
            <a:ext cx="810247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implementar una pagina </a:t>
            </a:r>
          </a:p>
          <a:p>
            <a:pPr algn="ctr"/>
            <a:r>
              <a:rPr lang="es-MX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web desde un hosting pasos</a:t>
            </a:r>
            <a:endParaRPr lang="es-E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C90A58B-2BF1-AF95-EFA4-1BC782783985}"/>
              </a:ext>
            </a:extLst>
          </p:cNvPr>
          <p:cNvSpPr/>
          <p:nvPr/>
        </p:nvSpPr>
        <p:spPr>
          <a:xfrm>
            <a:off x="875037" y="4485144"/>
            <a:ext cx="48702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</a:t>
            </a:r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Lilliana Uribe</a:t>
            </a:r>
          </a:p>
        </p:txBody>
      </p:sp>
    </p:spTree>
    <p:extLst>
      <p:ext uri="{BB962C8B-B14F-4D97-AF65-F5344CB8AC3E}">
        <p14:creationId xmlns:p14="http://schemas.microsoft.com/office/powerpoint/2010/main" val="650797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870412"/>
            <a:ext cx="9677400" cy="581567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71CC0D36-8774-FA93-01CF-D746EE493AC3}"/>
              </a:ext>
            </a:extLst>
          </p:cNvPr>
          <p:cNvSpPr/>
          <p:nvPr/>
        </p:nvSpPr>
        <p:spPr>
          <a:xfrm>
            <a:off x="504934" y="15547"/>
            <a:ext cx="20036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 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2195245"/>
            <a:ext cx="9677400" cy="316602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FFAD87B-0C8B-AA65-F2CF-381B6F25B1F4}"/>
              </a:ext>
            </a:extLst>
          </p:cNvPr>
          <p:cNvSpPr/>
          <p:nvPr/>
        </p:nvSpPr>
        <p:spPr>
          <a:xfrm>
            <a:off x="504934" y="15547"/>
            <a:ext cx="20036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 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2276005"/>
            <a:ext cx="9677400" cy="300448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BE2197C-89E6-9CCC-DC9D-263E7210BFB6}"/>
              </a:ext>
            </a:extLst>
          </p:cNvPr>
          <p:cNvSpPr/>
          <p:nvPr/>
        </p:nvSpPr>
        <p:spPr>
          <a:xfrm>
            <a:off x="504934" y="15547"/>
            <a:ext cx="20036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 9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53DBF42-2916-A93D-ED93-BE853EEB5496}"/>
              </a:ext>
            </a:extLst>
          </p:cNvPr>
          <p:cNvSpPr/>
          <p:nvPr/>
        </p:nvSpPr>
        <p:spPr>
          <a:xfrm>
            <a:off x="1873214" y="5530850"/>
            <a:ext cx="676627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 borrarlas carpetas </a:t>
            </a:r>
          </a:p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 trae el sitio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1683245"/>
            <a:ext cx="9677400" cy="419000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7AE2CFA3-C615-1079-BA18-B014DA9B27E0}"/>
              </a:ext>
            </a:extLst>
          </p:cNvPr>
          <p:cNvSpPr/>
          <p:nvPr/>
        </p:nvSpPr>
        <p:spPr>
          <a:xfrm>
            <a:off x="329405" y="15547"/>
            <a:ext cx="2354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 11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863309"/>
            <a:ext cx="9677400" cy="582988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0FB918B-C806-A3AD-BC00-7C186CE878FE}"/>
              </a:ext>
            </a:extLst>
          </p:cNvPr>
          <p:cNvSpPr/>
          <p:nvPr/>
        </p:nvSpPr>
        <p:spPr>
          <a:xfrm>
            <a:off x="329405" y="15547"/>
            <a:ext cx="2354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 12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3715" y="570513"/>
            <a:ext cx="2945955" cy="647798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2282FA1-BCB3-0FFC-1A16-ACB5BA24E047}"/>
              </a:ext>
            </a:extLst>
          </p:cNvPr>
          <p:cNvSpPr/>
          <p:nvPr/>
        </p:nvSpPr>
        <p:spPr>
          <a:xfrm>
            <a:off x="329405" y="15547"/>
            <a:ext cx="2354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 13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6578" y="508000"/>
            <a:ext cx="2960255" cy="65405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A457997-6901-08CB-87C6-6FD6F8669712}"/>
              </a:ext>
            </a:extLst>
          </p:cNvPr>
          <p:cNvSpPr/>
          <p:nvPr/>
        </p:nvSpPr>
        <p:spPr>
          <a:xfrm>
            <a:off x="329405" y="15547"/>
            <a:ext cx="2354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 14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5700" y="1187450"/>
            <a:ext cx="8706520" cy="586105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1F228A2-9ABD-0131-D462-992D5A2E876C}"/>
              </a:ext>
            </a:extLst>
          </p:cNvPr>
          <p:cNvSpPr/>
          <p:nvPr/>
        </p:nvSpPr>
        <p:spPr>
          <a:xfrm>
            <a:off x="329405" y="15547"/>
            <a:ext cx="2354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 15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1352092"/>
            <a:ext cx="9677400" cy="485231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1E41D57-E45A-3835-C932-F1496D108A30}"/>
              </a:ext>
            </a:extLst>
          </p:cNvPr>
          <p:cNvSpPr/>
          <p:nvPr/>
        </p:nvSpPr>
        <p:spPr>
          <a:xfrm>
            <a:off x="329405" y="15547"/>
            <a:ext cx="2354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 16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2305278"/>
            <a:ext cx="9677400" cy="294595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340C6EE6-A761-85E2-9C20-8B9E7832327F}"/>
              </a:ext>
            </a:extLst>
          </p:cNvPr>
          <p:cNvSpPr/>
          <p:nvPr/>
        </p:nvSpPr>
        <p:spPr>
          <a:xfrm>
            <a:off x="329405" y="15547"/>
            <a:ext cx="2354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 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2DD29ED-AE2D-6A23-D1A3-DBA2B2C106F9}"/>
              </a:ext>
            </a:extLst>
          </p:cNvPr>
          <p:cNvSpPr/>
          <p:nvPr/>
        </p:nvSpPr>
        <p:spPr>
          <a:xfrm>
            <a:off x="578151" y="349250"/>
            <a:ext cx="664149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implementar una pagina </a:t>
            </a:r>
          </a:p>
          <a:p>
            <a:pPr algn="ctr"/>
            <a:r>
              <a:rPr lang="es-MX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web desde un hosting pasos</a:t>
            </a:r>
            <a:endParaRPr lang="es-ES" sz="4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40B2FE3-4383-8DC5-F87D-81DE9E59E9AD}"/>
              </a:ext>
            </a:extLst>
          </p:cNvPr>
          <p:cNvSpPr txBox="1"/>
          <p:nvPr/>
        </p:nvSpPr>
        <p:spPr>
          <a:xfrm>
            <a:off x="1079500" y="2787650"/>
            <a:ext cx="53445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i="0" dirty="0">
                <a:effectLst/>
                <a:latin typeface="Google Sans"/>
              </a:rPr>
              <a:t>Para hacerlo, debe seguir estos pasos:</a:t>
            </a:r>
          </a:p>
          <a:p>
            <a:pPr algn="l">
              <a:buFont typeface="+mj-lt"/>
              <a:buAutoNum type="arabicPeriod"/>
            </a:pPr>
            <a:r>
              <a:rPr lang="es-MX" i="0" dirty="0">
                <a:effectLst/>
                <a:latin typeface="arial" panose="020B0604020202020204" pitchFamily="34" charset="0"/>
              </a:rPr>
              <a:t>Registra un dominio. ...</a:t>
            </a:r>
          </a:p>
          <a:p>
            <a:pPr algn="l">
              <a:buFont typeface="+mj-lt"/>
              <a:buAutoNum type="arabicPeriod"/>
            </a:pPr>
            <a:r>
              <a:rPr lang="es-MX" i="0" dirty="0">
                <a:effectLst/>
                <a:latin typeface="arial" panose="020B0604020202020204" pitchFamily="34" charset="0"/>
              </a:rPr>
              <a:t>Hospeda tu sitio web. ...</a:t>
            </a:r>
          </a:p>
          <a:p>
            <a:pPr algn="l">
              <a:buFont typeface="+mj-lt"/>
              <a:buAutoNum type="arabicPeriod"/>
            </a:pPr>
            <a:r>
              <a:rPr lang="es-MX" i="0" dirty="0">
                <a:effectLst/>
                <a:latin typeface="arial" panose="020B0604020202020204" pitchFamily="34" charset="0"/>
              </a:rPr>
              <a:t>Elige un constructor de sitios web. ...</a:t>
            </a:r>
          </a:p>
          <a:p>
            <a:pPr algn="l">
              <a:buFont typeface="+mj-lt"/>
              <a:buAutoNum type="arabicPeriod"/>
            </a:pPr>
            <a:r>
              <a:rPr lang="es-MX" i="0" dirty="0">
                <a:effectLst/>
                <a:latin typeface="arial" panose="020B0604020202020204" pitchFamily="34" charset="0"/>
              </a:rPr>
              <a:t>Define tu objetivo. ...</a:t>
            </a:r>
          </a:p>
          <a:p>
            <a:pPr algn="l">
              <a:buFont typeface="+mj-lt"/>
              <a:buAutoNum type="arabicPeriod"/>
            </a:pPr>
            <a:r>
              <a:rPr lang="es-MX" i="0" dirty="0">
                <a:effectLst/>
                <a:latin typeface="arial" panose="020B0604020202020204" pitchFamily="34" charset="0"/>
              </a:rPr>
              <a:t>Enumera las secciones de tu sitio web. ...</a:t>
            </a:r>
          </a:p>
          <a:p>
            <a:pPr algn="l">
              <a:buFont typeface="+mj-lt"/>
              <a:buAutoNum type="arabicPeriod"/>
            </a:pPr>
            <a:r>
              <a:rPr lang="es-MX" i="0" dirty="0">
                <a:effectLst/>
                <a:latin typeface="arial" panose="020B0604020202020204" pitchFamily="34" charset="0"/>
              </a:rPr>
              <a:t>Elige un tema. ...</a:t>
            </a:r>
          </a:p>
          <a:p>
            <a:pPr algn="l">
              <a:buFont typeface="+mj-lt"/>
              <a:buAutoNum type="arabicPeriod"/>
            </a:pPr>
            <a:r>
              <a:rPr lang="es-MX" i="0" dirty="0">
                <a:effectLst/>
                <a:latin typeface="arial" panose="020B0604020202020204" pitchFamily="34" charset="0"/>
              </a:rPr>
              <a:t>Produce contenido. ...</a:t>
            </a:r>
          </a:p>
          <a:p>
            <a:pPr algn="l">
              <a:buFont typeface="+mj-lt"/>
              <a:buAutoNum type="arabicPeriod"/>
            </a:pPr>
            <a:r>
              <a:rPr lang="es-MX" i="0" dirty="0">
                <a:effectLst/>
                <a:latin typeface="arial" panose="020B0604020202020204" pitchFamily="34" charset="0"/>
              </a:rPr>
              <a:t>Crea las imágenes.</a:t>
            </a:r>
          </a:p>
          <a:p>
            <a:pPr algn="l"/>
            <a:endParaRPr lang="es-MX" b="0" i="0" dirty="0">
              <a:solidFill>
                <a:srgbClr val="9AA0A6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Cómo Crear Una Página Web Paso A Paso [Tutorial 2022] ⏰">
            <a:extLst>
              <a:ext uri="{FF2B5EF4-FFF2-40B4-BE49-F238E27FC236}">
                <a16:creationId xmlns:a16="http://schemas.microsoft.com/office/drawing/2014/main" id="{8B853CAC-C4E6-FF0E-3010-CB0B8ABFD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2940050"/>
            <a:ext cx="4076700" cy="30921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116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1654784"/>
            <a:ext cx="9677400" cy="424691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E687197-9D31-FD90-2CB0-34B0FCD5F7FB}"/>
              </a:ext>
            </a:extLst>
          </p:cNvPr>
          <p:cNvSpPr/>
          <p:nvPr/>
        </p:nvSpPr>
        <p:spPr>
          <a:xfrm>
            <a:off x="329404" y="15547"/>
            <a:ext cx="2354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 18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2029269"/>
            <a:ext cx="9677400" cy="349797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8F2498BA-9B25-3200-3BE2-693448FC0A4D}"/>
              </a:ext>
            </a:extLst>
          </p:cNvPr>
          <p:cNvSpPr/>
          <p:nvPr/>
        </p:nvSpPr>
        <p:spPr>
          <a:xfrm>
            <a:off x="329404" y="15547"/>
            <a:ext cx="2354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 19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2203323"/>
            <a:ext cx="9677400" cy="314984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E3CA548-409D-2F65-49FA-006CF320FBF8}"/>
              </a:ext>
            </a:extLst>
          </p:cNvPr>
          <p:cNvSpPr/>
          <p:nvPr/>
        </p:nvSpPr>
        <p:spPr>
          <a:xfrm>
            <a:off x="329403" y="15547"/>
            <a:ext cx="2354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 20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700" y="1644650"/>
            <a:ext cx="9410700" cy="513460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A8FE963-0E64-75F8-6822-152468FBA362}"/>
              </a:ext>
            </a:extLst>
          </p:cNvPr>
          <p:cNvSpPr/>
          <p:nvPr/>
        </p:nvSpPr>
        <p:spPr>
          <a:xfrm>
            <a:off x="329403" y="15547"/>
            <a:ext cx="2354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 21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700" y="1416050"/>
            <a:ext cx="9410700" cy="537448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23EF44D1-7D40-C099-EE10-4BDF85CFCADE}"/>
              </a:ext>
            </a:extLst>
          </p:cNvPr>
          <p:cNvSpPr/>
          <p:nvPr/>
        </p:nvSpPr>
        <p:spPr>
          <a:xfrm>
            <a:off x="329403" y="15547"/>
            <a:ext cx="2354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 22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2364435"/>
            <a:ext cx="9677400" cy="215118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931124F-208F-5C7B-1055-FAE0391379E5}"/>
              </a:ext>
            </a:extLst>
          </p:cNvPr>
          <p:cNvSpPr/>
          <p:nvPr/>
        </p:nvSpPr>
        <p:spPr>
          <a:xfrm>
            <a:off x="329403" y="15547"/>
            <a:ext cx="2354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 23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1812772"/>
            <a:ext cx="9677400" cy="393095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C6429C5-EAA7-ED58-340D-40C87572D91E}"/>
              </a:ext>
            </a:extLst>
          </p:cNvPr>
          <p:cNvSpPr/>
          <p:nvPr/>
        </p:nvSpPr>
        <p:spPr>
          <a:xfrm>
            <a:off x="329403" y="15547"/>
            <a:ext cx="2354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 24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1389646"/>
            <a:ext cx="9677400" cy="47771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8BBE0F72-0555-A955-B649-0214B2EB310B}"/>
              </a:ext>
            </a:extLst>
          </p:cNvPr>
          <p:cNvSpPr/>
          <p:nvPr/>
        </p:nvSpPr>
        <p:spPr>
          <a:xfrm>
            <a:off x="329403" y="15547"/>
            <a:ext cx="2354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 25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1250528"/>
            <a:ext cx="9677400" cy="50554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2A6D24EE-5B0E-FDAC-159D-C280E74B0D92}"/>
              </a:ext>
            </a:extLst>
          </p:cNvPr>
          <p:cNvSpPr/>
          <p:nvPr/>
        </p:nvSpPr>
        <p:spPr>
          <a:xfrm>
            <a:off x="329403" y="15547"/>
            <a:ext cx="2354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 26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482E53D-441D-EA9A-7DA5-FBAF6C932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1263650"/>
            <a:ext cx="7347857" cy="41148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394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38AAF6B-C83B-C2FC-B19D-3D24CE95D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1720850"/>
            <a:ext cx="7887311" cy="347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405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054380F-6EF2-C7EE-088A-D243AEA859C5}"/>
              </a:ext>
            </a:extLst>
          </p:cNvPr>
          <p:cNvSpPr txBox="1"/>
          <p:nvPr/>
        </p:nvSpPr>
        <p:spPr>
          <a:xfrm>
            <a:off x="2674445" y="269597"/>
            <a:ext cx="534451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419" dirty="0"/>
          </a:p>
          <a:p>
            <a:r>
              <a:rPr lang="es-419" dirty="0"/>
              <a:t>$ </a:t>
            </a:r>
            <a:r>
              <a:rPr lang="es-419" dirty="0" err="1"/>
              <a:t>git</a:t>
            </a:r>
            <a:r>
              <a:rPr lang="es-419" dirty="0"/>
              <a:t> </a:t>
            </a:r>
            <a:r>
              <a:rPr lang="es-419" dirty="0" err="1"/>
              <a:t>init</a:t>
            </a:r>
            <a:endParaRPr lang="es-419" dirty="0"/>
          </a:p>
          <a:p>
            <a:endParaRPr lang="es-419" dirty="0"/>
          </a:p>
          <a:p>
            <a:endParaRPr lang="es-419" dirty="0"/>
          </a:p>
          <a:p>
            <a:r>
              <a:rPr lang="es-419" dirty="0"/>
              <a:t>$ </a:t>
            </a:r>
            <a:r>
              <a:rPr lang="es-419" dirty="0" err="1"/>
              <a:t>git</a:t>
            </a:r>
            <a:r>
              <a:rPr lang="es-419" dirty="0"/>
              <a:t> </a:t>
            </a:r>
            <a:r>
              <a:rPr lang="es-419" dirty="0" err="1"/>
              <a:t>config</a:t>
            </a:r>
            <a:r>
              <a:rPr lang="es-419" dirty="0"/>
              <a:t> --global </a:t>
            </a:r>
            <a:r>
              <a:rPr lang="es-419" dirty="0" err="1"/>
              <a:t>user.email</a:t>
            </a:r>
            <a:r>
              <a:rPr lang="es-419" dirty="0"/>
              <a:t> lillianauribe@gmail.com</a:t>
            </a:r>
          </a:p>
          <a:p>
            <a:endParaRPr lang="es-419" dirty="0"/>
          </a:p>
          <a:p>
            <a:endParaRPr lang="es-419" dirty="0"/>
          </a:p>
          <a:p>
            <a:r>
              <a:rPr lang="es-419" dirty="0"/>
              <a:t>$ </a:t>
            </a:r>
            <a:r>
              <a:rPr lang="es-419" dirty="0" err="1"/>
              <a:t>git</a:t>
            </a:r>
            <a:r>
              <a:rPr lang="es-419" dirty="0"/>
              <a:t> </a:t>
            </a:r>
            <a:r>
              <a:rPr lang="es-419" dirty="0" err="1"/>
              <a:t>config</a:t>
            </a:r>
            <a:r>
              <a:rPr lang="es-419" dirty="0"/>
              <a:t> --global user.name </a:t>
            </a:r>
            <a:r>
              <a:rPr lang="es-419" dirty="0" err="1"/>
              <a:t>lillianau</a:t>
            </a:r>
            <a:endParaRPr lang="es-419" dirty="0"/>
          </a:p>
          <a:p>
            <a:r>
              <a:rPr lang="es-419" dirty="0"/>
              <a:t>$ </a:t>
            </a:r>
            <a:r>
              <a:rPr lang="es-419" dirty="0" err="1"/>
              <a:t>git</a:t>
            </a:r>
            <a:r>
              <a:rPr lang="es-419" dirty="0"/>
              <a:t> status</a:t>
            </a:r>
          </a:p>
          <a:p>
            <a:endParaRPr lang="es-419" dirty="0"/>
          </a:p>
          <a:p>
            <a:r>
              <a:rPr lang="es-419" dirty="0"/>
              <a:t>$ </a:t>
            </a:r>
            <a:r>
              <a:rPr lang="es-419" dirty="0" err="1"/>
              <a:t>git</a:t>
            </a:r>
            <a:r>
              <a:rPr lang="es-419" dirty="0"/>
              <a:t> </a:t>
            </a:r>
            <a:r>
              <a:rPr lang="es-419" dirty="0" err="1"/>
              <a:t>add</a:t>
            </a:r>
            <a:r>
              <a:rPr lang="es-419" dirty="0"/>
              <a:t> .</a:t>
            </a:r>
          </a:p>
          <a:p>
            <a:endParaRPr lang="es-419" dirty="0"/>
          </a:p>
          <a:p>
            <a:r>
              <a:rPr lang="es-419" dirty="0"/>
              <a:t>$ </a:t>
            </a:r>
            <a:r>
              <a:rPr lang="es-419" dirty="0" err="1"/>
              <a:t>git</a:t>
            </a:r>
            <a:r>
              <a:rPr lang="es-419" dirty="0"/>
              <a:t> </a:t>
            </a:r>
            <a:r>
              <a:rPr lang="es-419" dirty="0" err="1"/>
              <a:t>commit</a:t>
            </a:r>
            <a:r>
              <a:rPr lang="es-419" dirty="0"/>
              <a:t> -m "ejemplo de ejercicio </a:t>
            </a:r>
            <a:r>
              <a:rPr lang="es-419" dirty="0" err="1"/>
              <a:t>php</a:t>
            </a:r>
            <a:r>
              <a:rPr lang="es-419" dirty="0"/>
              <a:t> </a:t>
            </a:r>
            <a:r>
              <a:rPr lang="es-419" dirty="0" err="1"/>
              <a:t>crud</a:t>
            </a:r>
            <a:r>
              <a:rPr lang="es-419" dirty="0"/>
              <a:t>------"</a:t>
            </a:r>
          </a:p>
          <a:p>
            <a:endParaRPr lang="es-419" dirty="0"/>
          </a:p>
          <a:p>
            <a:endParaRPr lang="es-419" dirty="0"/>
          </a:p>
          <a:p>
            <a:r>
              <a:rPr lang="es-419" dirty="0"/>
              <a:t>$ </a:t>
            </a:r>
            <a:r>
              <a:rPr lang="es-419" dirty="0" err="1"/>
              <a:t>git</a:t>
            </a:r>
            <a:r>
              <a:rPr lang="es-419" dirty="0"/>
              <a:t> </a:t>
            </a:r>
            <a:r>
              <a:rPr lang="es-419" dirty="0" err="1"/>
              <a:t>commit</a:t>
            </a:r>
            <a:r>
              <a:rPr lang="es-419" dirty="0"/>
              <a:t> -m "ejemplo de ejercicio </a:t>
            </a:r>
            <a:r>
              <a:rPr lang="es-419" dirty="0" err="1"/>
              <a:t>html</a:t>
            </a:r>
            <a:r>
              <a:rPr lang="es-419" dirty="0"/>
              <a:t>------------"</a:t>
            </a:r>
          </a:p>
          <a:p>
            <a:endParaRPr lang="es-419" dirty="0"/>
          </a:p>
          <a:p>
            <a:endParaRPr lang="es-419" dirty="0"/>
          </a:p>
          <a:p>
            <a:endParaRPr lang="es-419" dirty="0"/>
          </a:p>
          <a:p>
            <a:r>
              <a:rPr lang="es-419" dirty="0"/>
              <a:t>$ </a:t>
            </a:r>
            <a:r>
              <a:rPr lang="es-419" dirty="0" err="1"/>
              <a:t>git</a:t>
            </a:r>
            <a:r>
              <a:rPr lang="es-419" dirty="0"/>
              <a:t> </a:t>
            </a:r>
            <a:r>
              <a:rPr lang="es-419" dirty="0" err="1"/>
              <a:t>branch</a:t>
            </a:r>
            <a:r>
              <a:rPr lang="es-419" dirty="0"/>
              <a:t> -M </a:t>
            </a:r>
            <a:r>
              <a:rPr lang="es-419" dirty="0" err="1"/>
              <a:t>main</a:t>
            </a:r>
            <a:endParaRPr lang="es-419" dirty="0"/>
          </a:p>
          <a:p>
            <a:r>
              <a:rPr lang="es-419" dirty="0" err="1"/>
              <a:t>git</a:t>
            </a:r>
            <a:r>
              <a:rPr lang="es-419" dirty="0"/>
              <a:t> remote </a:t>
            </a:r>
            <a:r>
              <a:rPr lang="es-419" dirty="0" err="1"/>
              <a:t>add</a:t>
            </a:r>
            <a:r>
              <a:rPr lang="es-419" dirty="0"/>
              <a:t> </a:t>
            </a:r>
            <a:r>
              <a:rPr lang="es-419" dirty="0" err="1"/>
              <a:t>origin</a:t>
            </a:r>
            <a:r>
              <a:rPr lang="es-419" dirty="0"/>
              <a:t> https://github.com/LillianaU/PHPCRUDEJEMPLO.git</a:t>
            </a:r>
          </a:p>
          <a:p>
            <a:endParaRPr lang="es-419" dirty="0"/>
          </a:p>
          <a:p>
            <a:r>
              <a:rPr lang="es-419" dirty="0"/>
              <a:t>$ </a:t>
            </a:r>
            <a:r>
              <a:rPr lang="es-419" dirty="0" err="1"/>
              <a:t>git</a:t>
            </a:r>
            <a:r>
              <a:rPr lang="es-419" dirty="0"/>
              <a:t> </a:t>
            </a:r>
            <a:r>
              <a:rPr lang="es-419" dirty="0" err="1"/>
              <a:t>push</a:t>
            </a:r>
            <a:r>
              <a:rPr lang="es-419" dirty="0"/>
              <a:t> -u </a:t>
            </a:r>
            <a:r>
              <a:rPr lang="es-419" dirty="0" err="1"/>
              <a:t>origin</a:t>
            </a:r>
            <a:r>
              <a:rPr lang="es-419" dirty="0"/>
              <a:t> </a:t>
            </a:r>
            <a:r>
              <a:rPr lang="es-419" dirty="0" err="1"/>
              <a:t>main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120165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1179770-1FA9-8DE5-36D0-1FB73660A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797050"/>
            <a:ext cx="9753600" cy="4333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491049A-3152-B37B-BCAB-90E18FF1E2F6}"/>
              </a:ext>
            </a:extLst>
          </p:cNvPr>
          <p:cNvSpPr/>
          <p:nvPr/>
        </p:nvSpPr>
        <p:spPr>
          <a:xfrm>
            <a:off x="2832100" y="273645"/>
            <a:ext cx="4497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Muchas gracias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1599933"/>
            <a:ext cx="9677400" cy="435662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88D2618-F456-D187-F7DF-91F199F01920}"/>
              </a:ext>
            </a:extLst>
          </p:cNvPr>
          <p:cNvSpPr/>
          <p:nvPr/>
        </p:nvSpPr>
        <p:spPr>
          <a:xfrm>
            <a:off x="1536700" y="501650"/>
            <a:ext cx="20036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4038" y="508000"/>
            <a:ext cx="5005323" cy="65405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9FBF668-B037-F4D7-AA57-9888F6ECA643}"/>
              </a:ext>
            </a:extLst>
          </p:cNvPr>
          <p:cNvSpPr/>
          <p:nvPr/>
        </p:nvSpPr>
        <p:spPr>
          <a:xfrm>
            <a:off x="698500" y="425450"/>
            <a:ext cx="20036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16" y="1273517"/>
            <a:ext cx="9238257" cy="500947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ED21E1D-8CD9-6762-BC8F-347B0D3A666C}"/>
              </a:ext>
            </a:extLst>
          </p:cNvPr>
          <p:cNvSpPr/>
          <p:nvPr/>
        </p:nvSpPr>
        <p:spPr>
          <a:xfrm>
            <a:off x="698500" y="425450"/>
            <a:ext cx="20036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4732" y="621132"/>
            <a:ext cx="5783922" cy="6427367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7904C9F-13CF-0C09-01DE-50FB44C3626E}"/>
              </a:ext>
            </a:extLst>
          </p:cNvPr>
          <p:cNvSpPr/>
          <p:nvPr/>
        </p:nvSpPr>
        <p:spPr>
          <a:xfrm>
            <a:off x="698500" y="425450"/>
            <a:ext cx="20036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 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2771" y="1204360"/>
            <a:ext cx="5782435" cy="572073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A590EA9-021B-A0AF-09B4-85023967BA39}"/>
              </a:ext>
            </a:extLst>
          </p:cNvPr>
          <p:cNvSpPr/>
          <p:nvPr/>
        </p:nvSpPr>
        <p:spPr>
          <a:xfrm>
            <a:off x="698500" y="425450"/>
            <a:ext cx="20036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 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8054" y="1637295"/>
            <a:ext cx="3517277" cy="541120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43101D2E-B64C-0214-1437-C7A9CA2F0E35}"/>
              </a:ext>
            </a:extLst>
          </p:cNvPr>
          <p:cNvSpPr/>
          <p:nvPr/>
        </p:nvSpPr>
        <p:spPr>
          <a:xfrm>
            <a:off x="698500" y="425450"/>
            <a:ext cx="20036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 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103</TotalTime>
  <Words>215</Words>
  <Application>Microsoft Office PowerPoint</Application>
  <PresentationFormat>Personalizado</PresentationFormat>
  <Paragraphs>65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Arial</vt:lpstr>
      <vt:lpstr>Arial</vt:lpstr>
      <vt:lpstr>Gill Sans MT</vt:lpstr>
      <vt:lpstr>Google Sans</vt:lpstr>
      <vt:lpstr>Impact</vt:lpstr>
      <vt:lpstr>Distintivo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Liliana Uribe Gonzalez</cp:lastModifiedBy>
  <cp:revision>1</cp:revision>
  <dcterms:created xsi:type="dcterms:W3CDTF">2022-08-19T01:17:01Z</dcterms:created>
  <dcterms:modified xsi:type="dcterms:W3CDTF">2022-08-19T03:00:29Z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2022-08-19T00:00:00Z</vt:filetime>
  </property>
</Properties>
</file>