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1" clrIdx="0">
    <p:extLst>
      <p:ext uri="{19B8F6BF-5375-455C-9EA6-DF929625EA0E}">
        <p15:presenceInfo xmlns:p15="http://schemas.microsoft.com/office/powerpoint/2012/main" userId="S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14T18:38:42.186" idx="1">
    <p:pos x="4575" y="48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9C9CC-CEA7-44E7-99B8-196DA771AF5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FB7ACB9-B5C1-4EDB-ADF2-8F282EFBB2A0}">
      <dgm:prSet phldrT="[Texto]"/>
      <dgm:spPr/>
      <dgm:t>
        <a:bodyPr/>
        <a:lstStyle/>
        <a:p>
          <a:r>
            <a:rPr lang="es-CO" dirty="0"/>
            <a:t>expresiones</a:t>
          </a:r>
        </a:p>
      </dgm:t>
    </dgm:pt>
    <dgm:pt modelId="{BC1567A4-96D1-4A6D-8B21-4CC006C7ACE6}" type="parTrans" cxnId="{FFCA5CB5-5EC5-4882-99FD-B6177FE2240C}">
      <dgm:prSet/>
      <dgm:spPr/>
      <dgm:t>
        <a:bodyPr/>
        <a:lstStyle/>
        <a:p>
          <a:endParaRPr lang="es-CO"/>
        </a:p>
      </dgm:t>
    </dgm:pt>
    <dgm:pt modelId="{0AAD0F57-00DD-462C-9256-15498D9D4504}" type="sibTrans" cxnId="{FFCA5CB5-5EC5-4882-99FD-B6177FE2240C}">
      <dgm:prSet/>
      <dgm:spPr/>
      <dgm:t>
        <a:bodyPr/>
        <a:lstStyle/>
        <a:p>
          <a:endParaRPr lang="es-CO"/>
        </a:p>
      </dgm:t>
    </dgm:pt>
    <dgm:pt modelId="{7F936F6C-2728-4CDC-9ADC-BCB4E431597F}">
      <dgm:prSet phldrT="[Texto]"/>
      <dgm:spPr/>
      <dgm:t>
        <a:bodyPr/>
        <a:lstStyle/>
        <a:p>
          <a:r>
            <a:rPr lang="es-CO" dirty="0"/>
            <a:t>Todos los lenguajes de programación</a:t>
          </a:r>
        </a:p>
      </dgm:t>
    </dgm:pt>
    <dgm:pt modelId="{F6D460AF-7B98-412B-94E4-ACC8442602FA}" type="parTrans" cxnId="{4A7E0828-57AA-4452-9101-1BBC70A25B7E}">
      <dgm:prSet/>
      <dgm:spPr/>
      <dgm:t>
        <a:bodyPr/>
        <a:lstStyle/>
        <a:p>
          <a:endParaRPr lang="es-CO"/>
        </a:p>
      </dgm:t>
    </dgm:pt>
    <dgm:pt modelId="{4B5132A6-D3D8-43D9-8481-61718EABF9DC}" type="sibTrans" cxnId="{4A7E0828-57AA-4452-9101-1BBC70A25B7E}">
      <dgm:prSet/>
      <dgm:spPr/>
      <dgm:t>
        <a:bodyPr/>
        <a:lstStyle/>
        <a:p>
          <a:endParaRPr lang="es-CO"/>
        </a:p>
      </dgm:t>
    </dgm:pt>
    <dgm:pt modelId="{C6382B5E-746C-448C-8230-61EA82A0BFA0}">
      <dgm:prSet phldrT="[Texto]"/>
      <dgm:spPr/>
      <dgm:t>
        <a:bodyPr/>
        <a:lstStyle/>
        <a:p>
          <a:r>
            <a:rPr lang="es-CO" dirty="0"/>
            <a:t>La documentación de somo se crea es similar para todos los lenguajes de programación</a:t>
          </a:r>
        </a:p>
      </dgm:t>
    </dgm:pt>
    <dgm:pt modelId="{AE2991EE-D075-4A65-B6F0-266C164F4D1A}" type="parTrans" cxnId="{F44BC22F-9F68-4E0F-945E-15A8E5E43E7E}">
      <dgm:prSet/>
      <dgm:spPr/>
      <dgm:t>
        <a:bodyPr/>
        <a:lstStyle/>
        <a:p>
          <a:endParaRPr lang="es-CO"/>
        </a:p>
      </dgm:t>
    </dgm:pt>
    <dgm:pt modelId="{91438F01-1B54-4F5A-8925-8947029CD7D9}" type="sibTrans" cxnId="{F44BC22F-9F68-4E0F-945E-15A8E5E43E7E}">
      <dgm:prSet/>
      <dgm:spPr/>
      <dgm:t>
        <a:bodyPr/>
        <a:lstStyle/>
        <a:p>
          <a:endParaRPr lang="es-CO"/>
        </a:p>
      </dgm:t>
    </dgm:pt>
    <dgm:pt modelId="{1533E15E-1F0D-46A9-9EC4-EC88D7F14DB0}">
      <dgm:prSet phldrT="[Texto]"/>
      <dgm:spPr/>
      <dgm:t>
        <a:bodyPr/>
        <a:lstStyle/>
        <a:p>
          <a:r>
            <a:rPr lang="es-CO" dirty="0"/>
            <a:t>Como un patrón que valida el ingreso correcto de los datos</a:t>
          </a:r>
        </a:p>
      </dgm:t>
    </dgm:pt>
    <dgm:pt modelId="{DE3B21BE-651F-4533-8497-5A6F7D86AFBA}" type="parTrans" cxnId="{8406D453-26E0-430D-AA9F-F78EDD6D0CFE}">
      <dgm:prSet/>
      <dgm:spPr/>
      <dgm:t>
        <a:bodyPr/>
        <a:lstStyle/>
        <a:p>
          <a:endParaRPr lang="es-CO"/>
        </a:p>
      </dgm:t>
    </dgm:pt>
    <dgm:pt modelId="{D14325D8-71D8-4A97-8F97-87C4E9CA4062}" type="sibTrans" cxnId="{8406D453-26E0-430D-AA9F-F78EDD6D0CFE}">
      <dgm:prSet/>
      <dgm:spPr/>
      <dgm:t>
        <a:bodyPr/>
        <a:lstStyle/>
        <a:p>
          <a:endParaRPr lang="es-CO"/>
        </a:p>
      </dgm:t>
    </dgm:pt>
    <dgm:pt modelId="{38FC8E21-EBDE-4D74-8FD7-67BEF10AC2B6}" type="pres">
      <dgm:prSet presAssocID="{49C9C9CC-CEA7-44E7-99B8-196DA771AF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1E3F0C-24DE-4EDE-9549-C84B13F84426}" type="pres">
      <dgm:prSet presAssocID="{1FB7ACB9-B5C1-4EDB-ADF2-8F282EFBB2A0}" presName="root1" presStyleCnt="0"/>
      <dgm:spPr/>
    </dgm:pt>
    <dgm:pt modelId="{FD0338E8-BFE4-41F9-98A2-AB6107827FA2}" type="pres">
      <dgm:prSet presAssocID="{1FB7ACB9-B5C1-4EDB-ADF2-8F282EFBB2A0}" presName="LevelOneTextNode" presStyleLbl="node0" presStyleIdx="0" presStyleCnt="1">
        <dgm:presLayoutVars>
          <dgm:chPref val="3"/>
        </dgm:presLayoutVars>
      </dgm:prSet>
      <dgm:spPr/>
    </dgm:pt>
    <dgm:pt modelId="{B74D33B5-9F55-410E-8709-FB823C59251B}" type="pres">
      <dgm:prSet presAssocID="{1FB7ACB9-B5C1-4EDB-ADF2-8F282EFBB2A0}" presName="level2hierChild" presStyleCnt="0"/>
      <dgm:spPr/>
    </dgm:pt>
    <dgm:pt modelId="{B8B83D5C-A8D8-4469-94DB-E4945C10ADF0}" type="pres">
      <dgm:prSet presAssocID="{F6D460AF-7B98-412B-94E4-ACC8442602FA}" presName="conn2-1" presStyleLbl="parChTrans1D2" presStyleIdx="0" presStyleCnt="1"/>
      <dgm:spPr/>
    </dgm:pt>
    <dgm:pt modelId="{12642D4A-8EFC-4624-9F5A-DE93E961E790}" type="pres">
      <dgm:prSet presAssocID="{F6D460AF-7B98-412B-94E4-ACC8442602FA}" presName="connTx" presStyleLbl="parChTrans1D2" presStyleIdx="0" presStyleCnt="1"/>
      <dgm:spPr/>
    </dgm:pt>
    <dgm:pt modelId="{7ECA2B32-E6E9-4E95-BA12-D08F80D9E7EB}" type="pres">
      <dgm:prSet presAssocID="{7F936F6C-2728-4CDC-9ADC-BCB4E431597F}" presName="root2" presStyleCnt="0"/>
      <dgm:spPr/>
    </dgm:pt>
    <dgm:pt modelId="{FE913D7A-59B7-400C-B0EA-21F9A67C6DAC}" type="pres">
      <dgm:prSet presAssocID="{7F936F6C-2728-4CDC-9ADC-BCB4E431597F}" presName="LevelTwoTextNode" presStyleLbl="node2" presStyleIdx="0" presStyleCnt="1">
        <dgm:presLayoutVars>
          <dgm:chPref val="3"/>
        </dgm:presLayoutVars>
      </dgm:prSet>
      <dgm:spPr/>
    </dgm:pt>
    <dgm:pt modelId="{D7DC6284-B301-4301-8C1B-118298E78204}" type="pres">
      <dgm:prSet presAssocID="{7F936F6C-2728-4CDC-9ADC-BCB4E431597F}" presName="level3hierChild" presStyleCnt="0"/>
      <dgm:spPr/>
    </dgm:pt>
    <dgm:pt modelId="{BAC8010F-93DD-4AB8-8361-9E05596DC668}" type="pres">
      <dgm:prSet presAssocID="{AE2991EE-D075-4A65-B6F0-266C164F4D1A}" presName="conn2-1" presStyleLbl="parChTrans1D3" presStyleIdx="0" presStyleCnt="2"/>
      <dgm:spPr/>
    </dgm:pt>
    <dgm:pt modelId="{49249470-7C31-4C70-B9DC-6C36E4459EDD}" type="pres">
      <dgm:prSet presAssocID="{AE2991EE-D075-4A65-B6F0-266C164F4D1A}" presName="connTx" presStyleLbl="parChTrans1D3" presStyleIdx="0" presStyleCnt="2"/>
      <dgm:spPr/>
    </dgm:pt>
    <dgm:pt modelId="{241356BF-8343-4AD0-A35F-F354C165084B}" type="pres">
      <dgm:prSet presAssocID="{C6382B5E-746C-448C-8230-61EA82A0BFA0}" presName="root2" presStyleCnt="0"/>
      <dgm:spPr/>
    </dgm:pt>
    <dgm:pt modelId="{9B688FCF-9E64-46EB-B0E6-2D5A5AA4EA31}" type="pres">
      <dgm:prSet presAssocID="{C6382B5E-746C-448C-8230-61EA82A0BFA0}" presName="LevelTwoTextNode" presStyleLbl="node3" presStyleIdx="0" presStyleCnt="2">
        <dgm:presLayoutVars>
          <dgm:chPref val="3"/>
        </dgm:presLayoutVars>
      </dgm:prSet>
      <dgm:spPr/>
    </dgm:pt>
    <dgm:pt modelId="{89A3C97B-0613-422C-AFC6-88298468826B}" type="pres">
      <dgm:prSet presAssocID="{C6382B5E-746C-448C-8230-61EA82A0BFA0}" presName="level3hierChild" presStyleCnt="0"/>
      <dgm:spPr/>
    </dgm:pt>
    <dgm:pt modelId="{1B3640D1-45B9-4E2C-B41B-E8223019EFD9}" type="pres">
      <dgm:prSet presAssocID="{DE3B21BE-651F-4533-8497-5A6F7D86AFBA}" presName="conn2-1" presStyleLbl="parChTrans1D3" presStyleIdx="1" presStyleCnt="2"/>
      <dgm:spPr/>
    </dgm:pt>
    <dgm:pt modelId="{7A0D9CA5-25B1-4157-977B-DD1905F76FD9}" type="pres">
      <dgm:prSet presAssocID="{DE3B21BE-651F-4533-8497-5A6F7D86AFBA}" presName="connTx" presStyleLbl="parChTrans1D3" presStyleIdx="1" presStyleCnt="2"/>
      <dgm:spPr/>
    </dgm:pt>
    <dgm:pt modelId="{BAA367E8-B329-4B1A-9A64-5DF7FA96F78B}" type="pres">
      <dgm:prSet presAssocID="{1533E15E-1F0D-46A9-9EC4-EC88D7F14DB0}" presName="root2" presStyleCnt="0"/>
      <dgm:spPr/>
    </dgm:pt>
    <dgm:pt modelId="{7A1EE584-ABA2-42D3-9EBF-CF932FB26CC0}" type="pres">
      <dgm:prSet presAssocID="{1533E15E-1F0D-46A9-9EC4-EC88D7F14DB0}" presName="LevelTwoTextNode" presStyleLbl="node3" presStyleIdx="1" presStyleCnt="2">
        <dgm:presLayoutVars>
          <dgm:chPref val="3"/>
        </dgm:presLayoutVars>
      </dgm:prSet>
      <dgm:spPr/>
    </dgm:pt>
    <dgm:pt modelId="{CBCC891E-833D-4B11-9F94-7160D0AA2E3A}" type="pres">
      <dgm:prSet presAssocID="{1533E15E-1F0D-46A9-9EC4-EC88D7F14DB0}" presName="level3hierChild" presStyleCnt="0"/>
      <dgm:spPr/>
    </dgm:pt>
  </dgm:ptLst>
  <dgm:cxnLst>
    <dgm:cxn modelId="{2E09240E-CFAB-4D83-B47B-A6ADC06FF1DE}" type="presOf" srcId="{C6382B5E-746C-448C-8230-61EA82A0BFA0}" destId="{9B688FCF-9E64-46EB-B0E6-2D5A5AA4EA31}" srcOrd="0" destOrd="0" presId="urn:microsoft.com/office/officeart/2005/8/layout/hierarchy2"/>
    <dgm:cxn modelId="{4A7E0828-57AA-4452-9101-1BBC70A25B7E}" srcId="{1FB7ACB9-B5C1-4EDB-ADF2-8F282EFBB2A0}" destId="{7F936F6C-2728-4CDC-9ADC-BCB4E431597F}" srcOrd="0" destOrd="0" parTransId="{F6D460AF-7B98-412B-94E4-ACC8442602FA}" sibTransId="{4B5132A6-D3D8-43D9-8481-61718EABF9DC}"/>
    <dgm:cxn modelId="{F44BC22F-9F68-4E0F-945E-15A8E5E43E7E}" srcId="{7F936F6C-2728-4CDC-9ADC-BCB4E431597F}" destId="{C6382B5E-746C-448C-8230-61EA82A0BFA0}" srcOrd="0" destOrd="0" parTransId="{AE2991EE-D075-4A65-B6F0-266C164F4D1A}" sibTransId="{91438F01-1B54-4F5A-8925-8947029CD7D9}"/>
    <dgm:cxn modelId="{1DEED932-3D2F-4D3E-87E7-89028F15A3B2}" type="presOf" srcId="{AE2991EE-D075-4A65-B6F0-266C164F4D1A}" destId="{49249470-7C31-4C70-B9DC-6C36E4459EDD}" srcOrd="1" destOrd="0" presId="urn:microsoft.com/office/officeart/2005/8/layout/hierarchy2"/>
    <dgm:cxn modelId="{88FED55E-C25D-4DC4-B61B-A36FC91EEAF8}" type="presOf" srcId="{F6D460AF-7B98-412B-94E4-ACC8442602FA}" destId="{B8B83D5C-A8D8-4469-94DB-E4945C10ADF0}" srcOrd="0" destOrd="0" presId="urn:microsoft.com/office/officeart/2005/8/layout/hierarchy2"/>
    <dgm:cxn modelId="{1C176F44-6614-4DD6-ABF4-0E2EE5013649}" type="presOf" srcId="{1533E15E-1F0D-46A9-9EC4-EC88D7F14DB0}" destId="{7A1EE584-ABA2-42D3-9EBF-CF932FB26CC0}" srcOrd="0" destOrd="0" presId="urn:microsoft.com/office/officeart/2005/8/layout/hierarchy2"/>
    <dgm:cxn modelId="{30CCBB66-1DCA-4ECD-83AF-D62DCD256286}" type="presOf" srcId="{F6D460AF-7B98-412B-94E4-ACC8442602FA}" destId="{12642D4A-8EFC-4624-9F5A-DE93E961E790}" srcOrd="1" destOrd="0" presId="urn:microsoft.com/office/officeart/2005/8/layout/hierarchy2"/>
    <dgm:cxn modelId="{56F3324E-3503-4A00-9572-7844892D25BC}" type="presOf" srcId="{1FB7ACB9-B5C1-4EDB-ADF2-8F282EFBB2A0}" destId="{FD0338E8-BFE4-41F9-98A2-AB6107827FA2}" srcOrd="0" destOrd="0" presId="urn:microsoft.com/office/officeart/2005/8/layout/hierarchy2"/>
    <dgm:cxn modelId="{8406D453-26E0-430D-AA9F-F78EDD6D0CFE}" srcId="{7F936F6C-2728-4CDC-9ADC-BCB4E431597F}" destId="{1533E15E-1F0D-46A9-9EC4-EC88D7F14DB0}" srcOrd="1" destOrd="0" parTransId="{DE3B21BE-651F-4533-8497-5A6F7D86AFBA}" sibTransId="{D14325D8-71D8-4A97-8F97-87C4E9CA4062}"/>
    <dgm:cxn modelId="{B6C272B4-6B21-49D7-A9B4-33B703F028ED}" type="presOf" srcId="{AE2991EE-D075-4A65-B6F0-266C164F4D1A}" destId="{BAC8010F-93DD-4AB8-8361-9E05596DC668}" srcOrd="0" destOrd="0" presId="urn:microsoft.com/office/officeart/2005/8/layout/hierarchy2"/>
    <dgm:cxn modelId="{FFCA5CB5-5EC5-4882-99FD-B6177FE2240C}" srcId="{49C9C9CC-CEA7-44E7-99B8-196DA771AF5E}" destId="{1FB7ACB9-B5C1-4EDB-ADF2-8F282EFBB2A0}" srcOrd="0" destOrd="0" parTransId="{BC1567A4-96D1-4A6D-8B21-4CC006C7ACE6}" sibTransId="{0AAD0F57-00DD-462C-9256-15498D9D4504}"/>
    <dgm:cxn modelId="{79429DB8-F088-4DB1-9F6D-136FD67321FA}" type="presOf" srcId="{49C9C9CC-CEA7-44E7-99B8-196DA771AF5E}" destId="{38FC8E21-EBDE-4D74-8FD7-67BEF10AC2B6}" srcOrd="0" destOrd="0" presId="urn:microsoft.com/office/officeart/2005/8/layout/hierarchy2"/>
    <dgm:cxn modelId="{D8B040CA-C3A5-492B-AFD4-F136FCC381BA}" type="presOf" srcId="{7F936F6C-2728-4CDC-9ADC-BCB4E431597F}" destId="{FE913D7A-59B7-400C-B0EA-21F9A67C6DAC}" srcOrd="0" destOrd="0" presId="urn:microsoft.com/office/officeart/2005/8/layout/hierarchy2"/>
    <dgm:cxn modelId="{ADCDDDCE-3A2F-4043-996D-B20E68DAF9E5}" type="presOf" srcId="{DE3B21BE-651F-4533-8497-5A6F7D86AFBA}" destId="{1B3640D1-45B9-4E2C-B41B-E8223019EFD9}" srcOrd="0" destOrd="0" presId="urn:microsoft.com/office/officeart/2005/8/layout/hierarchy2"/>
    <dgm:cxn modelId="{7C459AEC-B29E-403B-BC29-68DC6FDF2A4F}" type="presOf" srcId="{DE3B21BE-651F-4533-8497-5A6F7D86AFBA}" destId="{7A0D9CA5-25B1-4157-977B-DD1905F76FD9}" srcOrd="1" destOrd="0" presId="urn:microsoft.com/office/officeart/2005/8/layout/hierarchy2"/>
    <dgm:cxn modelId="{B9F19CFF-2525-4D77-AAA0-5E9FFEA124A1}" type="presParOf" srcId="{38FC8E21-EBDE-4D74-8FD7-67BEF10AC2B6}" destId="{011E3F0C-24DE-4EDE-9549-C84B13F84426}" srcOrd="0" destOrd="0" presId="urn:microsoft.com/office/officeart/2005/8/layout/hierarchy2"/>
    <dgm:cxn modelId="{F3CCA966-6731-4E3B-90DD-5FBE99E002F6}" type="presParOf" srcId="{011E3F0C-24DE-4EDE-9549-C84B13F84426}" destId="{FD0338E8-BFE4-41F9-98A2-AB6107827FA2}" srcOrd="0" destOrd="0" presId="urn:microsoft.com/office/officeart/2005/8/layout/hierarchy2"/>
    <dgm:cxn modelId="{18C05B12-91A6-45DA-B034-7AE93FA6C788}" type="presParOf" srcId="{011E3F0C-24DE-4EDE-9549-C84B13F84426}" destId="{B74D33B5-9F55-410E-8709-FB823C59251B}" srcOrd="1" destOrd="0" presId="urn:microsoft.com/office/officeart/2005/8/layout/hierarchy2"/>
    <dgm:cxn modelId="{37D049B4-1B9D-4E74-9FFC-47541477CD86}" type="presParOf" srcId="{B74D33B5-9F55-410E-8709-FB823C59251B}" destId="{B8B83D5C-A8D8-4469-94DB-E4945C10ADF0}" srcOrd="0" destOrd="0" presId="urn:microsoft.com/office/officeart/2005/8/layout/hierarchy2"/>
    <dgm:cxn modelId="{2B47FDB1-F1AE-4558-81FA-AD51862D5252}" type="presParOf" srcId="{B8B83D5C-A8D8-4469-94DB-E4945C10ADF0}" destId="{12642D4A-8EFC-4624-9F5A-DE93E961E790}" srcOrd="0" destOrd="0" presId="urn:microsoft.com/office/officeart/2005/8/layout/hierarchy2"/>
    <dgm:cxn modelId="{7859A731-7C02-4A22-927F-39AE4A41839A}" type="presParOf" srcId="{B74D33B5-9F55-410E-8709-FB823C59251B}" destId="{7ECA2B32-E6E9-4E95-BA12-D08F80D9E7EB}" srcOrd="1" destOrd="0" presId="urn:microsoft.com/office/officeart/2005/8/layout/hierarchy2"/>
    <dgm:cxn modelId="{76965CB4-CACF-43CB-9092-12E22366C2A2}" type="presParOf" srcId="{7ECA2B32-E6E9-4E95-BA12-D08F80D9E7EB}" destId="{FE913D7A-59B7-400C-B0EA-21F9A67C6DAC}" srcOrd="0" destOrd="0" presId="urn:microsoft.com/office/officeart/2005/8/layout/hierarchy2"/>
    <dgm:cxn modelId="{1FB12633-F61A-43B4-B6AE-19F308669C85}" type="presParOf" srcId="{7ECA2B32-E6E9-4E95-BA12-D08F80D9E7EB}" destId="{D7DC6284-B301-4301-8C1B-118298E78204}" srcOrd="1" destOrd="0" presId="urn:microsoft.com/office/officeart/2005/8/layout/hierarchy2"/>
    <dgm:cxn modelId="{184485E6-1E3B-4B22-A8EE-937D76320B70}" type="presParOf" srcId="{D7DC6284-B301-4301-8C1B-118298E78204}" destId="{BAC8010F-93DD-4AB8-8361-9E05596DC668}" srcOrd="0" destOrd="0" presId="urn:microsoft.com/office/officeart/2005/8/layout/hierarchy2"/>
    <dgm:cxn modelId="{E6C59D38-96BC-4ECD-BED0-DEE7B84ED3A9}" type="presParOf" srcId="{BAC8010F-93DD-4AB8-8361-9E05596DC668}" destId="{49249470-7C31-4C70-B9DC-6C36E4459EDD}" srcOrd="0" destOrd="0" presId="urn:microsoft.com/office/officeart/2005/8/layout/hierarchy2"/>
    <dgm:cxn modelId="{C597517C-35A2-480E-8856-70888C140F63}" type="presParOf" srcId="{D7DC6284-B301-4301-8C1B-118298E78204}" destId="{241356BF-8343-4AD0-A35F-F354C165084B}" srcOrd="1" destOrd="0" presId="urn:microsoft.com/office/officeart/2005/8/layout/hierarchy2"/>
    <dgm:cxn modelId="{CC687242-311B-42C0-83B1-4683BC352B7C}" type="presParOf" srcId="{241356BF-8343-4AD0-A35F-F354C165084B}" destId="{9B688FCF-9E64-46EB-B0E6-2D5A5AA4EA31}" srcOrd="0" destOrd="0" presId="urn:microsoft.com/office/officeart/2005/8/layout/hierarchy2"/>
    <dgm:cxn modelId="{72049622-1282-41F5-99BB-97E70BFEC0AC}" type="presParOf" srcId="{241356BF-8343-4AD0-A35F-F354C165084B}" destId="{89A3C97B-0613-422C-AFC6-88298468826B}" srcOrd="1" destOrd="0" presId="urn:microsoft.com/office/officeart/2005/8/layout/hierarchy2"/>
    <dgm:cxn modelId="{84BA0E95-B5ED-426B-8EF2-518328F500A5}" type="presParOf" srcId="{D7DC6284-B301-4301-8C1B-118298E78204}" destId="{1B3640D1-45B9-4E2C-B41B-E8223019EFD9}" srcOrd="2" destOrd="0" presId="urn:microsoft.com/office/officeart/2005/8/layout/hierarchy2"/>
    <dgm:cxn modelId="{29E5E6B9-DBA0-46D8-A00B-7F49E2F2913A}" type="presParOf" srcId="{1B3640D1-45B9-4E2C-B41B-E8223019EFD9}" destId="{7A0D9CA5-25B1-4157-977B-DD1905F76FD9}" srcOrd="0" destOrd="0" presId="urn:microsoft.com/office/officeart/2005/8/layout/hierarchy2"/>
    <dgm:cxn modelId="{E02287DA-3922-4847-8055-6D43892347EA}" type="presParOf" srcId="{D7DC6284-B301-4301-8C1B-118298E78204}" destId="{BAA367E8-B329-4B1A-9A64-5DF7FA96F78B}" srcOrd="3" destOrd="0" presId="urn:microsoft.com/office/officeart/2005/8/layout/hierarchy2"/>
    <dgm:cxn modelId="{67091F3B-E755-447E-9104-8448E6A2B75E}" type="presParOf" srcId="{BAA367E8-B329-4B1A-9A64-5DF7FA96F78B}" destId="{7A1EE584-ABA2-42D3-9EBF-CF932FB26CC0}" srcOrd="0" destOrd="0" presId="urn:microsoft.com/office/officeart/2005/8/layout/hierarchy2"/>
    <dgm:cxn modelId="{B4239481-47DF-436D-9895-90E07C1D3D95}" type="presParOf" srcId="{BAA367E8-B329-4B1A-9A64-5DF7FA96F78B}" destId="{CBCC891E-833D-4B11-9F94-7160D0AA2E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C9C9CC-CEA7-44E7-99B8-196DA771AF5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1FB7ACB9-B5C1-4EDB-ADF2-8F282EFBB2A0}">
      <dgm:prSet phldrT="[Texto]"/>
      <dgm:spPr/>
      <dgm:t>
        <a:bodyPr/>
        <a:lstStyle/>
        <a:p>
          <a:r>
            <a:rPr lang="es-CO" dirty="0"/>
            <a:t>Expresiones del proyecto</a:t>
          </a:r>
        </a:p>
      </dgm:t>
    </dgm:pt>
    <dgm:pt modelId="{BC1567A4-96D1-4A6D-8B21-4CC006C7ACE6}" type="parTrans" cxnId="{FFCA5CB5-5EC5-4882-99FD-B6177FE2240C}">
      <dgm:prSet/>
      <dgm:spPr/>
      <dgm:t>
        <a:bodyPr/>
        <a:lstStyle/>
        <a:p>
          <a:endParaRPr lang="es-CO"/>
        </a:p>
      </dgm:t>
    </dgm:pt>
    <dgm:pt modelId="{0AAD0F57-00DD-462C-9256-15498D9D4504}" type="sibTrans" cxnId="{FFCA5CB5-5EC5-4882-99FD-B6177FE2240C}">
      <dgm:prSet/>
      <dgm:spPr/>
      <dgm:t>
        <a:bodyPr/>
        <a:lstStyle/>
        <a:p>
          <a:endParaRPr lang="es-CO"/>
        </a:p>
      </dgm:t>
    </dgm:pt>
    <dgm:pt modelId="{1533E15E-1F0D-46A9-9EC4-EC88D7F14DB0}">
      <dgm:prSet phldrT="[Texto]"/>
      <dgm:spPr/>
      <dgm:t>
        <a:bodyPr/>
        <a:lstStyle/>
        <a:p>
          <a:r>
            <a:rPr lang="es-CO" dirty="0"/>
            <a:t>Dimensión de campo</a:t>
          </a:r>
        </a:p>
      </dgm:t>
    </dgm:pt>
    <dgm:pt modelId="{DE3B21BE-651F-4533-8497-5A6F7D86AFBA}" type="parTrans" cxnId="{8406D453-26E0-430D-AA9F-F78EDD6D0CFE}">
      <dgm:prSet/>
      <dgm:spPr/>
      <dgm:t>
        <a:bodyPr/>
        <a:lstStyle/>
        <a:p>
          <a:endParaRPr lang="es-CO"/>
        </a:p>
      </dgm:t>
    </dgm:pt>
    <dgm:pt modelId="{D14325D8-71D8-4A97-8F97-87C4E9CA4062}" type="sibTrans" cxnId="{8406D453-26E0-430D-AA9F-F78EDD6D0CFE}">
      <dgm:prSet/>
      <dgm:spPr/>
      <dgm:t>
        <a:bodyPr/>
        <a:lstStyle/>
        <a:p>
          <a:endParaRPr lang="es-CO"/>
        </a:p>
      </dgm:t>
    </dgm:pt>
    <dgm:pt modelId="{0B0EFBDD-0778-4C1A-B5DF-0175CDF586DF}">
      <dgm:prSet phldrT="[Texto]"/>
      <dgm:spPr/>
      <dgm:t>
        <a:bodyPr/>
        <a:lstStyle/>
        <a:p>
          <a:r>
            <a:rPr lang="es-CO" dirty="0"/>
            <a:t>Correo</a:t>
          </a:r>
        </a:p>
      </dgm:t>
    </dgm:pt>
    <dgm:pt modelId="{080E9760-2386-4982-85A2-E1040124462A}" type="parTrans" cxnId="{4934A10C-5416-4CDB-86B3-4BFB3B48EB5E}">
      <dgm:prSet/>
      <dgm:spPr/>
      <dgm:t>
        <a:bodyPr/>
        <a:lstStyle/>
        <a:p>
          <a:endParaRPr lang="es-CO"/>
        </a:p>
      </dgm:t>
    </dgm:pt>
    <dgm:pt modelId="{BECB84C9-9D67-415C-861E-42CC88D74AB1}" type="sibTrans" cxnId="{4934A10C-5416-4CDB-86B3-4BFB3B48EB5E}">
      <dgm:prSet/>
      <dgm:spPr/>
      <dgm:t>
        <a:bodyPr/>
        <a:lstStyle/>
        <a:p>
          <a:endParaRPr lang="es-CO"/>
        </a:p>
      </dgm:t>
    </dgm:pt>
    <dgm:pt modelId="{6F658E22-28FF-4485-BC06-F1BC94ED8DAB}">
      <dgm:prSet phldrT="[Texto]"/>
      <dgm:spPr/>
      <dgm:t>
        <a:bodyPr/>
        <a:lstStyle/>
        <a:p>
          <a:r>
            <a:rPr lang="es-CO" dirty="0"/>
            <a:t>Validador de contraseña</a:t>
          </a:r>
        </a:p>
      </dgm:t>
    </dgm:pt>
    <dgm:pt modelId="{B92F8949-B8E1-46BB-8B75-FF420DC054F9}" type="parTrans" cxnId="{3917B6CD-EC9A-4D7A-AC68-C464F0DFAE45}">
      <dgm:prSet/>
      <dgm:spPr/>
      <dgm:t>
        <a:bodyPr/>
        <a:lstStyle/>
        <a:p>
          <a:endParaRPr lang="es-CO"/>
        </a:p>
      </dgm:t>
    </dgm:pt>
    <dgm:pt modelId="{1A7A9936-C246-4650-9215-102462880DDE}" type="sibTrans" cxnId="{3917B6CD-EC9A-4D7A-AC68-C464F0DFAE45}">
      <dgm:prSet/>
      <dgm:spPr/>
      <dgm:t>
        <a:bodyPr/>
        <a:lstStyle/>
        <a:p>
          <a:endParaRPr lang="es-CO"/>
        </a:p>
      </dgm:t>
    </dgm:pt>
    <dgm:pt modelId="{07E2A021-143A-425F-B532-61521F216C03}">
      <dgm:prSet phldrT="[Texto]"/>
      <dgm:spPr/>
      <dgm:t>
        <a:bodyPr/>
        <a:lstStyle/>
        <a:p>
          <a:r>
            <a:rPr lang="es-CO" dirty="0"/>
            <a:t>Correo electrónico</a:t>
          </a:r>
        </a:p>
      </dgm:t>
    </dgm:pt>
    <dgm:pt modelId="{0F12F142-658E-44D0-88A1-F904E7ED74C0}" type="parTrans" cxnId="{FB69880F-E7D9-4E8C-9E92-6BD17FA4025E}">
      <dgm:prSet/>
      <dgm:spPr/>
      <dgm:t>
        <a:bodyPr/>
        <a:lstStyle/>
        <a:p>
          <a:endParaRPr lang="es-CO"/>
        </a:p>
      </dgm:t>
    </dgm:pt>
    <dgm:pt modelId="{35225109-B816-4E9C-9EC4-51198295D221}" type="sibTrans" cxnId="{FB69880F-E7D9-4E8C-9E92-6BD17FA4025E}">
      <dgm:prSet/>
      <dgm:spPr/>
      <dgm:t>
        <a:bodyPr/>
        <a:lstStyle/>
        <a:p>
          <a:endParaRPr lang="es-CO"/>
        </a:p>
      </dgm:t>
    </dgm:pt>
    <dgm:pt modelId="{AB41B46C-AD42-49A2-86B2-2A4780414088}">
      <dgm:prSet phldrT="[Texto]"/>
      <dgm:spPr/>
      <dgm:t>
        <a:bodyPr/>
        <a:lstStyle/>
        <a:p>
          <a:r>
            <a:rPr lang="es-CO" dirty="0"/>
            <a:t>Tipo numérico</a:t>
          </a:r>
        </a:p>
      </dgm:t>
    </dgm:pt>
    <dgm:pt modelId="{6C0953E4-143B-495F-8684-D104FC249022}" type="parTrans" cxnId="{D19B862D-7044-4AE4-8B8F-018F857F5EB6}">
      <dgm:prSet/>
      <dgm:spPr/>
      <dgm:t>
        <a:bodyPr/>
        <a:lstStyle/>
        <a:p>
          <a:endParaRPr lang="es-CO"/>
        </a:p>
      </dgm:t>
    </dgm:pt>
    <dgm:pt modelId="{4384E23E-B6CE-4E37-81E1-550535090B2C}" type="sibTrans" cxnId="{D19B862D-7044-4AE4-8B8F-018F857F5EB6}">
      <dgm:prSet/>
      <dgm:spPr/>
      <dgm:t>
        <a:bodyPr/>
        <a:lstStyle/>
        <a:p>
          <a:endParaRPr lang="es-CO"/>
        </a:p>
      </dgm:t>
    </dgm:pt>
    <dgm:pt modelId="{9D3432B2-5DB2-48DB-BEA1-123D93F7C93B}">
      <dgm:prSet phldrT="[Texto]"/>
      <dgm:spPr/>
      <dgm:t>
        <a:bodyPr/>
        <a:lstStyle/>
        <a:p>
          <a:r>
            <a:rPr lang="es-CO" dirty="0"/>
            <a:t>Tipo fecha</a:t>
          </a:r>
        </a:p>
      </dgm:t>
    </dgm:pt>
    <dgm:pt modelId="{29B00310-2ABD-482E-94DE-AAB15424DBA4}" type="parTrans" cxnId="{740C3403-25D7-4E79-91AD-614FD5F6BF04}">
      <dgm:prSet/>
      <dgm:spPr/>
      <dgm:t>
        <a:bodyPr/>
        <a:lstStyle/>
        <a:p>
          <a:endParaRPr lang="es-CO"/>
        </a:p>
      </dgm:t>
    </dgm:pt>
    <dgm:pt modelId="{5C5A20F3-B152-40C8-8D2D-FCC71DFFB998}" type="sibTrans" cxnId="{740C3403-25D7-4E79-91AD-614FD5F6BF04}">
      <dgm:prSet/>
      <dgm:spPr/>
      <dgm:t>
        <a:bodyPr/>
        <a:lstStyle/>
        <a:p>
          <a:endParaRPr lang="es-CO"/>
        </a:p>
      </dgm:t>
    </dgm:pt>
    <dgm:pt modelId="{D4DE4433-B5A3-42DF-BA99-A9D4C5CE5FED}">
      <dgm:prSet phldrT="[Texto]"/>
      <dgm:spPr/>
      <dgm:t>
        <a:bodyPr/>
        <a:lstStyle/>
        <a:p>
          <a:r>
            <a:rPr lang="es-CO" dirty="0" err="1"/>
            <a:t>Direccion</a:t>
          </a:r>
          <a:r>
            <a:rPr lang="es-CO" dirty="0"/>
            <a:t> (longitud)</a:t>
          </a:r>
        </a:p>
      </dgm:t>
    </dgm:pt>
    <dgm:pt modelId="{7F8F3BEE-646D-4C3B-B9FA-86621763E106}" type="parTrans" cxnId="{2B5E0EF4-378F-4A46-8B3F-1DDAB8EFFB34}">
      <dgm:prSet/>
      <dgm:spPr/>
      <dgm:t>
        <a:bodyPr/>
        <a:lstStyle/>
        <a:p>
          <a:endParaRPr lang="es-CO"/>
        </a:p>
      </dgm:t>
    </dgm:pt>
    <dgm:pt modelId="{30F962E3-A614-4D52-96AD-C43780405340}" type="sibTrans" cxnId="{2B5E0EF4-378F-4A46-8B3F-1DDAB8EFFB34}">
      <dgm:prSet/>
      <dgm:spPr/>
      <dgm:t>
        <a:bodyPr/>
        <a:lstStyle/>
        <a:p>
          <a:endParaRPr lang="es-CO"/>
        </a:p>
      </dgm:t>
    </dgm:pt>
    <dgm:pt modelId="{3E12C990-1CE1-4EFB-8F3C-FBCA1A9B349B}">
      <dgm:prSet phldrT="[Texto]"/>
      <dgm:spPr/>
      <dgm:t>
        <a:bodyPr/>
        <a:lstStyle/>
        <a:p>
          <a:r>
            <a:rPr lang="es-CO" dirty="0"/>
            <a:t>Tipo texto</a:t>
          </a:r>
        </a:p>
      </dgm:t>
    </dgm:pt>
    <dgm:pt modelId="{BBE59860-97B9-455D-A1D6-76707F094EDE}" type="parTrans" cxnId="{EBCAF263-3D28-449B-A0C5-EF9C191193AD}">
      <dgm:prSet/>
      <dgm:spPr/>
      <dgm:t>
        <a:bodyPr/>
        <a:lstStyle/>
        <a:p>
          <a:endParaRPr lang="es-CO"/>
        </a:p>
      </dgm:t>
    </dgm:pt>
    <dgm:pt modelId="{8AAACD2C-9BEC-4A1B-91EC-F7912C8BC13A}" type="sibTrans" cxnId="{EBCAF263-3D28-449B-A0C5-EF9C191193AD}">
      <dgm:prSet/>
      <dgm:spPr/>
      <dgm:t>
        <a:bodyPr/>
        <a:lstStyle/>
        <a:p>
          <a:endParaRPr lang="es-CO"/>
        </a:p>
      </dgm:t>
    </dgm:pt>
    <dgm:pt modelId="{CE8D0E33-5E55-44BC-8CB5-CE18F44D4655}">
      <dgm:prSet phldrT="[Texto]"/>
      <dgm:spPr/>
      <dgm:t>
        <a:bodyPr/>
        <a:lstStyle/>
        <a:p>
          <a:r>
            <a:rPr lang="es-CO" dirty="0"/>
            <a:t>URL</a:t>
          </a:r>
        </a:p>
      </dgm:t>
    </dgm:pt>
    <dgm:pt modelId="{98E1AC08-0AB1-4564-97C0-C7FBD508B906}" type="parTrans" cxnId="{878CDC01-5A4C-4643-93BD-295FB1BBC290}">
      <dgm:prSet/>
      <dgm:spPr/>
      <dgm:t>
        <a:bodyPr/>
        <a:lstStyle/>
        <a:p>
          <a:endParaRPr lang="es-CO"/>
        </a:p>
      </dgm:t>
    </dgm:pt>
    <dgm:pt modelId="{9AAFB356-E1E2-4627-A550-F2ABBC9F4481}" type="sibTrans" cxnId="{878CDC01-5A4C-4643-93BD-295FB1BBC290}">
      <dgm:prSet/>
      <dgm:spPr/>
      <dgm:t>
        <a:bodyPr/>
        <a:lstStyle/>
        <a:p>
          <a:endParaRPr lang="es-CO"/>
        </a:p>
      </dgm:t>
    </dgm:pt>
    <dgm:pt modelId="{38FC8E21-EBDE-4D74-8FD7-67BEF10AC2B6}" type="pres">
      <dgm:prSet presAssocID="{49C9C9CC-CEA7-44E7-99B8-196DA771AF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11E3F0C-24DE-4EDE-9549-C84B13F84426}" type="pres">
      <dgm:prSet presAssocID="{1FB7ACB9-B5C1-4EDB-ADF2-8F282EFBB2A0}" presName="root1" presStyleCnt="0"/>
      <dgm:spPr/>
    </dgm:pt>
    <dgm:pt modelId="{FD0338E8-BFE4-41F9-98A2-AB6107827FA2}" type="pres">
      <dgm:prSet presAssocID="{1FB7ACB9-B5C1-4EDB-ADF2-8F282EFBB2A0}" presName="LevelOneTextNode" presStyleLbl="node0" presStyleIdx="0" presStyleCnt="1">
        <dgm:presLayoutVars>
          <dgm:chPref val="3"/>
        </dgm:presLayoutVars>
      </dgm:prSet>
      <dgm:spPr/>
    </dgm:pt>
    <dgm:pt modelId="{B74D33B5-9F55-410E-8709-FB823C59251B}" type="pres">
      <dgm:prSet presAssocID="{1FB7ACB9-B5C1-4EDB-ADF2-8F282EFBB2A0}" presName="level2hierChild" presStyleCnt="0"/>
      <dgm:spPr/>
    </dgm:pt>
    <dgm:pt modelId="{1B3640D1-45B9-4E2C-B41B-E8223019EFD9}" type="pres">
      <dgm:prSet presAssocID="{DE3B21BE-651F-4533-8497-5A6F7D86AFBA}" presName="conn2-1" presStyleLbl="parChTrans1D2" presStyleIdx="0" presStyleCnt="9"/>
      <dgm:spPr/>
    </dgm:pt>
    <dgm:pt modelId="{7A0D9CA5-25B1-4157-977B-DD1905F76FD9}" type="pres">
      <dgm:prSet presAssocID="{DE3B21BE-651F-4533-8497-5A6F7D86AFBA}" presName="connTx" presStyleLbl="parChTrans1D2" presStyleIdx="0" presStyleCnt="9"/>
      <dgm:spPr/>
    </dgm:pt>
    <dgm:pt modelId="{BAA367E8-B329-4B1A-9A64-5DF7FA96F78B}" type="pres">
      <dgm:prSet presAssocID="{1533E15E-1F0D-46A9-9EC4-EC88D7F14DB0}" presName="root2" presStyleCnt="0"/>
      <dgm:spPr/>
    </dgm:pt>
    <dgm:pt modelId="{7A1EE584-ABA2-42D3-9EBF-CF932FB26CC0}" type="pres">
      <dgm:prSet presAssocID="{1533E15E-1F0D-46A9-9EC4-EC88D7F14DB0}" presName="LevelTwoTextNode" presStyleLbl="node2" presStyleIdx="0" presStyleCnt="9">
        <dgm:presLayoutVars>
          <dgm:chPref val="3"/>
        </dgm:presLayoutVars>
      </dgm:prSet>
      <dgm:spPr/>
    </dgm:pt>
    <dgm:pt modelId="{CBCC891E-833D-4B11-9F94-7160D0AA2E3A}" type="pres">
      <dgm:prSet presAssocID="{1533E15E-1F0D-46A9-9EC4-EC88D7F14DB0}" presName="level3hierChild" presStyleCnt="0"/>
      <dgm:spPr/>
    </dgm:pt>
    <dgm:pt modelId="{452A59DB-5CFC-4EA7-B124-0E4E0E2D09DE}" type="pres">
      <dgm:prSet presAssocID="{080E9760-2386-4982-85A2-E1040124462A}" presName="conn2-1" presStyleLbl="parChTrans1D2" presStyleIdx="1" presStyleCnt="9"/>
      <dgm:spPr/>
    </dgm:pt>
    <dgm:pt modelId="{80D36CA9-9B01-4F45-849E-C24A9E36B5BD}" type="pres">
      <dgm:prSet presAssocID="{080E9760-2386-4982-85A2-E1040124462A}" presName="connTx" presStyleLbl="parChTrans1D2" presStyleIdx="1" presStyleCnt="9"/>
      <dgm:spPr/>
    </dgm:pt>
    <dgm:pt modelId="{0F79A701-E3A2-45EB-B024-4F70240C0BB6}" type="pres">
      <dgm:prSet presAssocID="{0B0EFBDD-0778-4C1A-B5DF-0175CDF586DF}" presName="root2" presStyleCnt="0"/>
      <dgm:spPr/>
    </dgm:pt>
    <dgm:pt modelId="{FBC35EDB-2A8A-4A94-B7E4-EF117A96C351}" type="pres">
      <dgm:prSet presAssocID="{0B0EFBDD-0778-4C1A-B5DF-0175CDF586DF}" presName="LevelTwoTextNode" presStyleLbl="node2" presStyleIdx="1" presStyleCnt="9">
        <dgm:presLayoutVars>
          <dgm:chPref val="3"/>
        </dgm:presLayoutVars>
      </dgm:prSet>
      <dgm:spPr/>
    </dgm:pt>
    <dgm:pt modelId="{E6A3BC1B-7C12-4298-90A1-C2039074C94B}" type="pres">
      <dgm:prSet presAssocID="{0B0EFBDD-0778-4C1A-B5DF-0175CDF586DF}" presName="level3hierChild" presStyleCnt="0"/>
      <dgm:spPr/>
    </dgm:pt>
    <dgm:pt modelId="{81545512-FA3C-4D01-BA0B-5F2772CFB5AE}" type="pres">
      <dgm:prSet presAssocID="{B92F8949-B8E1-46BB-8B75-FF420DC054F9}" presName="conn2-1" presStyleLbl="parChTrans1D2" presStyleIdx="2" presStyleCnt="9"/>
      <dgm:spPr/>
    </dgm:pt>
    <dgm:pt modelId="{0B88187D-17EB-4436-A4EF-EDC64C8146FD}" type="pres">
      <dgm:prSet presAssocID="{B92F8949-B8E1-46BB-8B75-FF420DC054F9}" presName="connTx" presStyleLbl="parChTrans1D2" presStyleIdx="2" presStyleCnt="9"/>
      <dgm:spPr/>
    </dgm:pt>
    <dgm:pt modelId="{E143BE62-EEE5-4885-BACA-3C8388EB9457}" type="pres">
      <dgm:prSet presAssocID="{6F658E22-28FF-4485-BC06-F1BC94ED8DAB}" presName="root2" presStyleCnt="0"/>
      <dgm:spPr/>
    </dgm:pt>
    <dgm:pt modelId="{1216512B-F62E-4587-B759-8BA0F50DE21F}" type="pres">
      <dgm:prSet presAssocID="{6F658E22-28FF-4485-BC06-F1BC94ED8DAB}" presName="LevelTwoTextNode" presStyleLbl="node2" presStyleIdx="2" presStyleCnt="9">
        <dgm:presLayoutVars>
          <dgm:chPref val="3"/>
        </dgm:presLayoutVars>
      </dgm:prSet>
      <dgm:spPr/>
    </dgm:pt>
    <dgm:pt modelId="{075A47B2-2C3F-4E64-BF74-06EC2FED5972}" type="pres">
      <dgm:prSet presAssocID="{6F658E22-28FF-4485-BC06-F1BC94ED8DAB}" presName="level3hierChild" presStyleCnt="0"/>
      <dgm:spPr/>
    </dgm:pt>
    <dgm:pt modelId="{B3055192-DE3F-4E20-BDB9-E7561D5F9EB2}" type="pres">
      <dgm:prSet presAssocID="{0F12F142-658E-44D0-88A1-F904E7ED74C0}" presName="conn2-1" presStyleLbl="parChTrans1D2" presStyleIdx="3" presStyleCnt="9"/>
      <dgm:spPr/>
    </dgm:pt>
    <dgm:pt modelId="{F0DB3FCC-A929-4D68-84E7-565727F47311}" type="pres">
      <dgm:prSet presAssocID="{0F12F142-658E-44D0-88A1-F904E7ED74C0}" presName="connTx" presStyleLbl="parChTrans1D2" presStyleIdx="3" presStyleCnt="9"/>
      <dgm:spPr/>
    </dgm:pt>
    <dgm:pt modelId="{6A076A3A-B0F8-478F-837E-16B9E075373B}" type="pres">
      <dgm:prSet presAssocID="{07E2A021-143A-425F-B532-61521F216C03}" presName="root2" presStyleCnt="0"/>
      <dgm:spPr/>
    </dgm:pt>
    <dgm:pt modelId="{1AD9EB54-5B11-4B4A-A0C7-F2E03DF67404}" type="pres">
      <dgm:prSet presAssocID="{07E2A021-143A-425F-B532-61521F216C03}" presName="LevelTwoTextNode" presStyleLbl="node2" presStyleIdx="3" presStyleCnt="9">
        <dgm:presLayoutVars>
          <dgm:chPref val="3"/>
        </dgm:presLayoutVars>
      </dgm:prSet>
      <dgm:spPr/>
    </dgm:pt>
    <dgm:pt modelId="{24EA9BE0-4830-4418-87A8-A50457600ED5}" type="pres">
      <dgm:prSet presAssocID="{07E2A021-143A-425F-B532-61521F216C03}" presName="level3hierChild" presStyleCnt="0"/>
      <dgm:spPr/>
    </dgm:pt>
    <dgm:pt modelId="{D039E74B-986F-449C-9EDA-42866F7E569A}" type="pres">
      <dgm:prSet presAssocID="{6C0953E4-143B-495F-8684-D104FC249022}" presName="conn2-1" presStyleLbl="parChTrans1D2" presStyleIdx="4" presStyleCnt="9"/>
      <dgm:spPr/>
    </dgm:pt>
    <dgm:pt modelId="{04C88506-C3B2-45FB-9B27-1ACF90909164}" type="pres">
      <dgm:prSet presAssocID="{6C0953E4-143B-495F-8684-D104FC249022}" presName="connTx" presStyleLbl="parChTrans1D2" presStyleIdx="4" presStyleCnt="9"/>
      <dgm:spPr/>
    </dgm:pt>
    <dgm:pt modelId="{518E60DE-3342-4C47-9B18-D3609DF7ACA6}" type="pres">
      <dgm:prSet presAssocID="{AB41B46C-AD42-49A2-86B2-2A4780414088}" presName="root2" presStyleCnt="0"/>
      <dgm:spPr/>
    </dgm:pt>
    <dgm:pt modelId="{21BE3120-2180-43A2-AEAD-C816F0A3AC2F}" type="pres">
      <dgm:prSet presAssocID="{AB41B46C-AD42-49A2-86B2-2A4780414088}" presName="LevelTwoTextNode" presStyleLbl="node2" presStyleIdx="4" presStyleCnt="9">
        <dgm:presLayoutVars>
          <dgm:chPref val="3"/>
        </dgm:presLayoutVars>
      </dgm:prSet>
      <dgm:spPr/>
    </dgm:pt>
    <dgm:pt modelId="{0895F7C8-6B18-4AA0-80D3-3051A5F14D76}" type="pres">
      <dgm:prSet presAssocID="{AB41B46C-AD42-49A2-86B2-2A4780414088}" presName="level3hierChild" presStyleCnt="0"/>
      <dgm:spPr/>
    </dgm:pt>
    <dgm:pt modelId="{4B33F18B-3A44-43AD-8C5B-E5ABF97B41D2}" type="pres">
      <dgm:prSet presAssocID="{29B00310-2ABD-482E-94DE-AAB15424DBA4}" presName="conn2-1" presStyleLbl="parChTrans1D2" presStyleIdx="5" presStyleCnt="9"/>
      <dgm:spPr/>
    </dgm:pt>
    <dgm:pt modelId="{9A923D6F-4156-44C8-A6BC-80B1B7DB77FB}" type="pres">
      <dgm:prSet presAssocID="{29B00310-2ABD-482E-94DE-AAB15424DBA4}" presName="connTx" presStyleLbl="parChTrans1D2" presStyleIdx="5" presStyleCnt="9"/>
      <dgm:spPr/>
    </dgm:pt>
    <dgm:pt modelId="{D8F91468-79A2-41C9-AB6A-4E81D8B44BC6}" type="pres">
      <dgm:prSet presAssocID="{9D3432B2-5DB2-48DB-BEA1-123D93F7C93B}" presName="root2" presStyleCnt="0"/>
      <dgm:spPr/>
    </dgm:pt>
    <dgm:pt modelId="{3DA90B8D-0FF7-484C-87D4-A98002CF0D9F}" type="pres">
      <dgm:prSet presAssocID="{9D3432B2-5DB2-48DB-BEA1-123D93F7C93B}" presName="LevelTwoTextNode" presStyleLbl="node2" presStyleIdx="5" presStyleCnt="9">
        <dgm:presLayoutVars>
          <dgm:chPref val="3"/>
        </dgm:presLayoutVars>
      </dgm:prSet>
      <dgm:spPr/>
    </dgm:pt>
    <dgm:pt modelId="{B3A7B565-D49B-4620-A16E-CC60ECBECAD3}" type="pres">
      <dgm:prSet presAssocID="{9D3432B2-5DB2-48DB-BEA1-123D93F7C93B}" presName="level3hierChild" presStyleCnt="0"/>
      <dgm:spPr/>
    </dgm:pt>
    <dgm:pt modelId="{8A1C4E2B-9390-4B6D-A97A-5D880A7778ED}" type="pres">
      <dgm:prSet presAssocID="{7F8F3BEE-646D-4C3B-B9FA-86621763E106}" presName="conn2-1" presStyleLbl="parChTrans1D2" presStyleIdx="6" presStyleCnt="9"/>
      <dgm:spPr/>
    </dgm:pt>
    <dgm:pt modelId="{69AF2C26-9635-4FA8-86BF-EB5233A45248}" type="pres">
      <dgm:prSet presAssocID="{7F8F3BEE-646D-4C3B-B9FA-86621763E106}" presName="connTx" presStyleLbl="parChTrans1D2" presStyleIdx="6" presStyleCnt="9"/>
      <dgm:spPr/>
    </dgm:pt>
    <dgm:pt modelId="{1FC17AA6-CC89-4B9E-8FFB-DCEF20617F13}" type="pres">
      <dgm:prSet presAssocID="{D4DE4433-B5A3-42DF-BA99-A9D4C5CE5FED}" presName="root2" presStyleCnt="0"/>
      <dgm:spPr/>
    </dgm:pt>
    <dgm:pt modelId="{2F287D72-D7FA-44AC-8042-34416DEF630E}" type="pres">
      <dgm:prSet presAssocID="{D4DE4433-B5A3-42DF-BA99-A9D4C5CE5FED}" presName="LevelTwoTextNode" presStyleLbl="node2" presStyleIdx="6" presStyleCnt="9">
        <dgm:presLayoutVars>
          <dgm:chPref val="3"/>
        </dgm:presLayoutVars>
      </dgm:prSet>
      <dgm:spPr/>
    </dgm:pt>
    <dgm:pt modelId="{A8DC5EB8-9021-4136-B487-B62B88C462EB}" type="pres">
      <dgm:prSet presAssocID="{D4DE4433-B5A3-42DF-BA99-A9D4C5CE5FED}" presName="level3hierChild" presStyleCnt="0"/>
      <dgm:spPr/>
    </dgm:pt>
    <dgm:pt modelId="{070EE692-65B9-4DE8-B95B-028A4F4D3C49}" type="pres">
      <dgm:prSet presAssocID="{BBE59860-97B9-455D-A1D6-76707F094EDE}" presName="conn2-1" presStyleLbl="parChTrans1D2" presStyleIdx="7" presStyleCnt="9"/>
      <dgm:spPr/>
    </dgm:pt>
    <dgm:pt modelId="{F54B68F8-5193-4C71-AEC6-C2290A04EADE}" type="pres">
      <dgm:prSet presAssocID="{BBE59860-97B9-455D-A1D6-76707F094EDE}" presName="connTx" presStyleLbl="parChTrans1D2" presStyleIdx="7" presStyleCnt="9"/>
      <dgm:spPr/>
    </dgm:pt>
    <dgm:pt modelId="{0A8636C5-EA68-4A10-A767-A397D4FF092C}" type="pres">
      <dgm:prSet presAssocID="{3E12C990-1CE1-4EFB-8F3C-FBCA1A9B349B}" presName="root2" presStyleCnt="0"/>
      <dgm:spPr/>
    </dgm:pt>
    <dgm:pt modelId="{7AB207AA-5BCC-49CB-A4F1-24AD0ED1CB88}" type="pres">
      <dgm:prSet presAssocID="{3E12C990-1CE1-4EFB-8F3C-FBCA1A9B349B}" presName="LevelTwoTextNode" presStyleLbl="node2" presStyleIdx="7" presStyleCnt="9">
        <dgm:presLayoutVars>
          <dgm:chPref val="3"/>
        </dgm:presLayoutVars>
      </dgm:prSet>
      <dgm:spPr/>
    </dgm:pt>
    <dgm:pt modelId="{F69C28F6-F1E9-4D25-B1A3-FAC158D9459B}" type="pres">
      <dgm:prSet presAssocID="{3E12C990-1CE1-4EFB-8F3C-FBCA1A9B349B}" presName="level3hierChild" presStyleCnt="0"/>
      <dgm:spPr/>
    </dgm:pt>
    <dgm:pt modelId="{86FA671A-A144-4206-BD7E-661FFBC446B3}" type="pres">
      <dgm:prSet presAssocID="{98E1AC08-0AB1-4564-97C0-C7FBD508B906}" presName="conn2-1" presStyleLbl="parChTrans1D2" presStyleIdx="8" presStyleCnt="9"/>
      <dgm:spPr/>
    </dgm:pt>
    <dgm:pt modelId="{3105BC65-9FCE-47A7-B64C-CB85321A2A59}" type="pres">
      <dgm:prSet presAssocID="{98E1AC08-0AB1-4564-97C0-C7FBD508B906}" presName="connTx" presStyleLbl="parChTrans1D2" presStyleIdx="8" presStyleCnt="9"/>
      <dgm:spPr/>
    </dgm:pt>
    <dgm:pt modelId="{12ADB1E8-E547-44C1-B716-266609A4CB43}" type="pres">
      <dgm:prSet presAssocID="{CE8D0E33-5E55-44BC-8CB5-CE18F44D4655}" presName="root2" presStyleCnt="0"/>
      <dgm:spPr/>
    </dgm:pt>
    <dgm:pt modelId="{B7072C3B-648C-4716-B9C8-8555EEDED65F}" type="pres">
      <dgm:prSet presAssocID="{CE8D0E33-5E55-44BC-8CB5-CE18F44D4655}" presName="LevelTwoTextNode" presStyleLbl="node2" presStyleIdx="8" presStyleCnt="9">
        <dgm:presLayoutVars>
          <dgm:chPref val="3"/>
        </dgm:presLayoutVars>
      </dgm:prSet>
      <dgm:spPr/>
    </dgm:pt>
    <dgm:pt modelId="{E49DE5FC-FDD1-4315-A0F1-93FA85DA9A5E}" type="pres">
      <dgm:prSet presAssocID="{CE8D0E33-5E55-44BC-8CB5-CE18F44D4655}" presName="level3hierChild" presStyleCnt="0"/>
      <dgm:spPr/>
    </dgm:pt>
  </dgm:ptLst>
  <dgm:cxnLst>
    <dgm:cxn modelId="{878CDC01-5A4C-4643-93BD-295FB1BBC290}" srcId="{1FB7ACB9-B5C1-4EDB-ADF2-8F282EFBB2A0}" destId="{CE8D0E33-5E55-44BC-8CB5-CE18F44D4655}" srcOrd="8" destOrd="0" parTransId="{98E1AC08-0AB1-4564-97C0-C7FBD508B906}" sibTransId="{9AAFB356-E1E2-4627-A550-F2ABBC9F4481}"/>
    <dgm:cxn modelId="{740C3403-25D7-4E79-91AD-614FD5F6BF04}" srcId="{1FB7ACB9-B5C1-4EDB-ADF2-8F282EFBB2A0}" destId="{9D3432B2-5DB2-48DB-BEA1-123D93F7C93B}" srcOrd="5" destOrd="0" parTransId="{29B00310-2ABD-482E-94DE-AAB15424DBA4}" sibTransId="{5C5A20F3-B152-40C8-8D2D-FCC71DFFB998}"/>
    <dgm:cxn modelId="{F95BFA09-79DE-4D5E-8459-ACB2AFAC139E}" type="presOf" srcId="{BBE59860-97B9-455D-A1D6-76707F094EDE}" destId="{070EE692-65B9-4DE8-B95B-028A4F4D3C49}" srcOrd="0" destOrd="0" presId="urn:microsoft.com/office/officeart/2005/8/layout/hierarchy2"/>
    <dgm:cxn modelId="{4934A10C-5416-4CDB-86B3-4BFB3B48EB5E}" srcId="{1FB7ACB9-B5C1-4EDB-ADF2-8F282EFBB2A0}" destId="{0B0EFBDD-0778-4C1A-B5DF-0175CDF586DF}" srcOrd="1" destOrd="0" parTransId="{080E9760-2386-4982-85A2-E1040124462A}" sibTransId="{BECB84C9-9D67-415C-861E-42CC88D74AB1}"/>
    <dgm:cxn modelId="{E420930D-C7B9-4E9C-A408-B6C643C4D290}" type="presOf" srcId="{9D3432B2-5DB2-48DB-BEA1-123D93F7C93B}" destId="{3DA90B8D-0FF7-484C-87D4-A98002CF0D9F}" srcOrd="0" destOrd="0" presId="urn:microsoft.com/office/officeart/2005/8/layout/hierarchy2"/>
    <dgm:cxn modelId="{FB69880F-E7D9-4E8C-9E92-6BD17FA4025E}" srcId="{1FB7ACB9-B5C1-4EDB-ADF2-8F282EFBB2A0}" destId="{07E2A021-143A-425F-B532-61521F216C03}" srcOrd="3" destOrd="0" parTransId="{0F12F142-658E-44D0-88A1-F904E7ED74C0}" sibTransId="{35225109-B816-4E9C-9EC4-51198295D221}"/>
    <dgm:cxn modelId="{C8CF0E1B-4A4D-4F8D-9AEC-2CF3B6217A05}" type="presOf" srcId="{B92F8949-B8E1-46BB-8B75-FF420DC054F9}" destId="{81545512-FA3C-4D01-BA0B-5F2772CFB5AE}" srcOrd="0" destOrd="0" presId="urn:microsoft.com/office/officeart/2005/8/layout/hierarchy2"/>
    <dgm:cxn modelId="{48B0021C-8BB0-4ABE-91BF-0556C36B24C7}" type="presOf" srcId="{7F8F3BEE-646D-4C3B-B9FA-86621763E106}" destId="{69AF2C26-9635-4FA8-86BF-EB5233A45248}" srcOrd="1" destOrd="0" presId="urn:microsoft.com/office/officeart/2005/8/layout/hierarchy2"/>
    <dgm:cxn modelId="{E09DB120-153B-4113-92F5-6B5AF11F6D23}" type="presOf" srcId="{29B00310-2ABD-482E-94DE-AAB15424DBA4}" destId="{4B33F18B-3A44-43AD-8C5B-E5ABF97B41D2}" srcOrd="0" destOrd="0" presId="urn:microsoft.com/office/officeart/2005/8/layout/hierarchy2"/>
    <dgm:cxn modelId="{D6332E26-357B-43F6-82E4-4639FB89BB05}" type="presOf" srcId="{AB41B46C-AD42-49A2-86B2-2A4780414088}" destId="{21BE3120-2180-43A2-AEAD-C816F0A3AC2F}" srcOrd="0" destOrd="0" presId="urn:microsoft.com/office/officeart/2005/8/layout/hierarchy2"/>
    <dgm:cxn modelId="{D19B862D-7044-4AE4-8B8F-018F857F5EB6}" srcId="{1FB7ACB9-B5C1-4EDB-ADF2-8F282EFBB2A0}" destId="{AB41B46C-AD42-49A2-86B2-2A4780414088}" srcOrd="4" destOrd="0" parTransId="{6C0953E4-143B-495F-8684-D104FC249022}" sibTransId="{4384E23E-B6CE-4E37-81E1-550535090B2C}"/>
    <dgm:cxn modelId="{F6B6983A-EBCA-453A-892D-1508CEC0C2F3}" type="presOf" srcId="{CE8D0E33-5E55-44BC-8CB5-CE18F44D4655}" destId="{B7072C3B-648C-4716-B9C8-8555EEDED65F}" srcOrd="0" destOrd="0" presId="urn:microsoft.com/office/officeart/2005/8/layout/hierarchy2"/>
    <dgm:cxn modelId="{C7506361-EA3A-4913-9DA5-2F16A0CE0C9F}" type="presOf" srcId="{D4DE4433-B5A3-42DF-BA99-A9D4C5CE5FED}" destId="{2F287D72-D7FA-44AC-8042-34416DEF630E}" srcOrd="0" destOrd="0" presId="urn:microsoft.com/office/officeart/2005/8/layout/hierarchy2"/>
    <dgm:cxn modelId="{0845FD61-3154-4395-B924-3D8A6DF7BEDA}" type="presOf" srcId="{6C0953E4-143B-495F-8684-D104FC249022}" destId="{D039E74B-986F-449C-9EDA-42866F7E569A}" srcOrd="0" destOrd="0" presId="urn:microsoft.com/office/officeart/2005/8/layout/hierarchy2"/>
    <dgm:cxn modelId="{B4DE5963-902A-493B-866B-75D5FE93C5E6}" type="presOf" srcId="{0B0EFBDD-0778-4C1A-B5DF-0175CDF586DF}" destId="{FBC35EDB-2A8A-4A94-B7E4-EF117A96C351}" srcOrd="0" destOrd="0" presId="urn:microsoft.com/office/officeart/2005/8/layout/hierarchy2"/>
    <dgm:cxn modelId="{EBCAF263-3D28-449B-A0C5-EF9C191193AD}" srcId="{1FB7ACB9-B5C1-4EDB-ADF2-8F282EFBB2A0}" destId="{3E12C990-1CE1-4EFB-8F3C-FBCA1A9B349B}" srcOrd="7" destOrd="0" parTransId="{BBE59860-97B9-455D-A1D6-76707F094EDE}" sibTransId="{8AAACD2C-9BEC-4A1B-91EC-F7912C8BC13A}"/>
    <dgm:cxn modelId="{B87D0C45-B379-4EE9-832A-DC4D624F0428}" type="presOf" srcId="{080E9760-2386-4982-85A2-E1040124462A}" destId="{80D36CA9-9B01-4F45-849E-C24A9E36B5BD}" srcOrd="1" destOrd="0" presId="urn:microsoft.com/office/officeart/2005/8/layout/hierarchy2"/>
    <dgm:cxn modelId="{821B2C48-08E7-4C72-BE9F-5F825D986077}" type="presOf" srcId="{B92F8949-B8E1-46BB-8B75-FF420DC054F9}" destId="{0B88187D-17EB-4436-A4EF-EDC64C8146FD}" srcOrd="1" destOrd="0" presId="urn:microsoft.com/office/officeart/2005/8/layout/hierarchy2"/>
    <dgm:cxn modelId="{4B463D4B-FDB1-44C2-A50F-04604320A62D}" type="presOf" srcId="{07E2A021-143A-425F-B532-61521F216C03}" destId="{1AD9EB54-5B11-4B4A-A0C7-F2E03DF67404}" srcOrd="0" destOrd="0" presId="urn:microsoft.com/office/officeart/2005/8/layout/hierarchy2"/>
    <dgm:cxn modelId="{56F3324E-3503-4A00-9572-7844892D25BC}" type="presOf" srcId="{1FB7ACB9-B5C1-4EDB-ADF2-8F282EFBB2A0}" destId="{FD0338E8-BFE4-41F9-98A2-AB6107827FA2}" srcOrd="0" destOrd="0" presId="urn:microsoft.com/office/officeart/2005/8/layout/hierarchy2"/>
    <dgm:cxn modelId="{63BC5270-3FFA-4848-B510-DBE36901BC10}" type="presOf" srcId="{29B00310-2ABD-482E-94DE-AAB15424DBA4}" destId="{9A923D6F-4156-44C8-A6BC-80B1B7DB77FB}" srcOrd="1" destOrd="0" presId="urn:microsoft.com/office/officeart/2005/8/layout/hierarchy2"/>
    <dgm:cxn modelId="{F8989272-132B-4FCF-B621-A440EC693041}" type="presOf" srcId="{DE3B21BE-651F-4533-8497-5A6F7D86AFBA}" destId="{1B3640D1-45B9-4E2C-B41B-E8223019EFD9}" srcOrd="0" destOrd="0" presId="urn:microsoft.com/office/officeart/2005/8/layout/hierarchy2"/>
    <dgm:cxn modelId="{38D68273-15C3-4CE5-9B42-32D1745AEB79}" type="presOf" srcId="{BBE59860-97B9-455D-A1D6-76707F094EDE}" destId="{F54B68F8-5193-4C71-AEC6-C2290A04EADE}" srcOrd="1" destOrd="0" presId="urn:microsoft.com/office/officeart/2005/8/layout/hierarchy2"/>
    <dgm:cxn modelId="{8406D453-26E0-430D-AA9F-F78EDD6D0CFE}" srcId="{1FB7ACB9-B5C1-4EDB-ADF2-8F282EFBB2A0}" destId="{1533E15E-1F0D-46A9-9EC4-EC88D7F14DB0}" srcOrd="0" destOrd="0" parTransId="{DE3B21BE-651F-4533-8497-5A6F7D86AFBA}" sibTransId="{D14325D8-71D8-4A97-8F97-87C4E9CA4062}"/>
    <dgm:cxn modelId="{D69DB057-CC39-4E55-9E17-157B43FBCD39}" type="presOf" srcId="{0F12F142-658E-44D0-88A1-F904E7ED74C0}" destId="{F0DB3FCC-A929-4D68-84E7-565727F47311}" srcOrd="1" destOrd="0" presId="urn:microsoft.com/office/officeart/2005/8/layout/hierarchy2"/>
    <dgm:cxn modelId="{927B7C5A-AD4E-4E49-9CF2-70D1C168166A}" type="presOf" srcId="{0F12F142-658E-44D0-88A1-F904E7ED74C0}" destId="{B3055192-DE3F-4E20-BDB9-E7561D5F9EB2}" srcOrd="0" destOrd="0" presId="urn:microsoft.com/office/officeart/2005/8/layout/hierarchy2"/>
    <dgm:cxn modelId="{58408291-4B96-4DB6-90C9-BB61FF9C0832}" type="presOf" srcId="{1533E15E-1F0D-46A9-9EC4-EC88D7F14DB0}" destId="{7A1EE584-ABA2-42D3-9EBF-CF932FB26CC0}" srcOrd="0" destOrd="0" presId="urn:microsoft.com/office/officeart/2005/8/layout/hierarchy2"/>
    <dgm:cxn modelId="{C700E492-D028-442C-BFCD-B2B8A77242B7}" type="presOf" srcId="{6C0953E4-143B-495F-8684-D104FC249022}" destId="{04C88506-C3B2-45FB-9B27-1ACF90909164}" srcOrd="1" destOrd="0" presId="urn:microsoft.com/office/officeart/2005/8/layout/hierarchy2"/>
    <dgm:cxn modelId="{6B0E0B93-85E0-4DF1-B915-CA3614B89575}" type="presOf" srcId="{6F658E22-28FF-4485-BC06-F1BC94ED8DAB}" destId="{1216512B-F62E-4587-B759-8BA0F50DE21F}" srcOrd="0" destOrd="0" presId="urn:microsoft.com/office/officeart/2005/8/layout/hierarchy2"/>
    <dgm:cxn modelId="{A1FA419B-38D8-4398-A207-B0AE2BBD7C9B}" type="presOf" srcId="{98E1AC08-0AB1-4564-97C0-C7FBD508B906}" destId="{86FA671A-A144-4206-BD7E-661FFBC446B3}" srcOrd="0" destOrd="0" presId="urn:microsoft.com/office/officeart/2005/8/layout/hierarchy2"/>
    <dgm:cxn modelId="{B34B8EB0-8E99-48CD-99AB-3C705BEE72CA}" type="presOf" srcId="{3E12C990-1CE1-4EFB-8F3C-FBCA1A9B349B}" destId="{7AB207AA-5BCC-49CB-A4F1-24AD0ED1CB88}" srcOrd="0" destOrd="0" presId="urn:microsoft.com/office/officeart/2005/8/layout/hierarchy2"/>
    <dgm:cxn modelId="{FFCA5CB5-5EC5-4882-99FD-B6177FE2240C}" srcId="{49C9C9CC-CEA7-44E7-99B8-196DA771AF5E}" destId="{1FB7ACB9-B5C1-4EDB-ADF2-8F282EFBB2A0}" srcOrd="0" destOrd="0" parTransId="{BC1567A4-96D1-4A6D-8B21-4CC006C7ACE6}" sibTransId="{0AAD0F57-00DD-462C-9256-15498D9D4504}"/>
    <dgm:cxn modelId="{79429DB8-F088-4DB1-9F6D-136FD67321FA}" type="presOf" srcId="{49C9C9CC-CEA7-44E7-99B8-196DA771AF5E}" destId="{38FC8E21-EBDE-4D74-8FD7-67BEF10AC2B6}" srcOrd="0" destOrd="0" presId="urn:microsoft.com/office/officeart/2005/8/layout/hierarchy2"/>
    <dgm:cxn modelId="{1A98B2BD-359F-4F00-9CA3-93DCC0DC5165}" type="presOf" srcId="{DE3B21BE-651F-4533-8497-5A6F7D86AFBA}" destId="{7A0D9CA5-25B1-4157-977B-DD1905F76FD9}" srcOrd="1" destOrd="0" presId="urn:microsoft.com/office/officeart/2005/8/layout/hierarchy2"/>
    <dgm:cxn modelId="{3917B6CD-EC9A-4D7A-AC68-C464F0DFAE45}" srcId="{1FB7ACB9-B5C1-4EDB-ADF2-8F282EFBB2A0}" destId="{6F658E22-28FF-4485-BC06-F1BC94ED8DAB}" srcOrd="2" destOrd="0" parTransId="{B92F8949-B8E1-46BB-8B75-FF420DC054F9}" sibTransId="{1A7A9936-C246-4650-9215-102462880DDE}"/>
    <dgm:cxn modelId="{BD158BDE-707F-4F71-A791-A1FC71E1685F}" type="presOf" srcId="{98E1AC08-0AB1-4564-97C0-C7FBD508B906}" destId="{3105BC65-9FCE-47A7-B64C-CB85321A2A59}" srcOrd="1" destOrd="0" presId="urn:microsoft.com/office/officeart/2005/8/layout/hierarchy2"/>
    <dgm:cxn modelId="{B2C9C0E0-8D04-4065-8DA6-C7E3558F2D1A}" type="presOf" srcId="{080E9760-2386-4982-85A2-E1040124462A}" destId="{452A59DB-5CFC-4EA7-B124-0E4E0E2D09DE}" srcOrd="0" destOrd="0" presId="urn:microsoft.com/office/officeart/2005/8/layout/hierarchy2"/>
    <dgm:cxn modelId="{2B5E0EF4-378F-4A46-8B3F-1DDAB8EFFB34}" srcId="{1FB7ACB9-B5C1-4EDB-ADF2-8F282EFBB2A0}" destId="{D4DE4433-B5A3-42DF-BA99-A9D4C5CE5FED}" srcOrd="6" destOrd="0" parTransId="{7F8F3BEE-646D-4C3B-B9FA-86621763E106}" sibTransId="{30F962E3-A614-4D52-96AD-C43780405340}"/>
    <dgm:cxn modelId="{AF6DAAFC-1042-4D27-953E-F009DD870D41}" type="presOf" srcId="{7F8F3BEE-646D-4C3B-B9FA-86621763E106}" destId="{8A1C4E2B-9390-4B6D-A97A-5D880A7778ED}" srcOrd="0" destOrd="0" presId="urn:microsoft.com/office/officeart/2005/8/layout/hierarchy2"/>
    <dgm:cxn modelId="{B9F19CFF-2525-4D77-AAA0-5E9FFEA124A1}" type="presParOf" srcId="{38FC8E21-EBDE-4D74-8FD7-67BEF10AC2B6}" destId="{011E3F0C-24DE-4EDE-9549-C84B13F84426}" srcOrd="0" destOrd="0" presId="urn:microsoft.com/office/officeart/2005/8/layout/hierarchy2"/>
    <dgm:cxn modelId="{F3CCA966-6731-4E3B-90DD-5FBE99E002F6}" type="presParOf" srcId="{011E3F0C-24DE-4EDE-9549-C84B13F84426}" destId="{FD0338E8-BFE4-41F9-98A2-AB6107827FA2}" srcOrd="0" destOrd="0" presId="urn:microsoft.com/office/officeart/2005/8/layout/hierarchy2"/>
    <dgm:cxn modelId="{18C05B12-91A6-45DA-B034-7AE93FA6C788}" type="presParOf" srcId="{011E3F0C-24DE-4EDE-9549-C84B13F84426}" destId="{B74D33B5-9F55-410E-8709-FB823C59251B}" srcOrd="1" destOrd="0" presId="urn:microsoft.com/office/officeart/2005/8/layout/hierarchy2"/>
    <dgm:cxn modelId="{C0B8E464-6FAD-4918-80BA-2E0EE8296289}" type="presParOf" srcId="{B74D33B5-9F55-410E-8709-FB823C59251B}" destId="{1B3640D1-45B9-4E2C-B41B-E8223019EFD9}" srcOrd="0" destOrd="0" presId="urn:microsoft.com/office/officeart/2005/8/layout/hierarchy2"/>
    <dgm:cxn modelId="{78E0ECED-09D3-42F2-A6C8-386A12AE9379}" type="presParOf" srcId="{1B3640D1-45B9-4E2C-B41B-E8223019EFD9}" destId="{7A0D9CA5-25B1-4157-977B-DD1905F76FD9}" srcOrd="0" destOrd="0" presId="urn:microsoft.com/office/officeart/2005/8/layout/hierarchy2"/>
    <dgm:cxn modelId="{7D123041-2B0E-444D-9616-2D11F9F608B4}" type="presParOf" srcId="{B74D33B5-9F55-410E-8709-FB823C59251B}" destId="{BAA367E8-B329-4B1A-9A64-5DF7FA96F78B}" srcOrd="1" destOrd="0" presId="urn:microsoft.com/office/officeart/2005/8/layout/hierarchy2"/>
    <dgm:cxn modelId="{9F8C9551-CF23-4035-B15D-44F3E1267134}" type="presParOf" srcId="{BAA367E8-B329-4B1A-9A64-5DF7FA96F78B}" destId="{7A1EE584-ABA2-42D3-9EBF-CF932FB26CC0}" srcOrd="0" destOrd="0" presId="urn:microsoft.com/office/officeart/2005/8/layout/hierarchy2"/>
    <dgm:cxn modelId="{9319B183-9FBE-4DE9-A2D8-0D9F41B6327D}" type="presParOf" srcId="{BAA367E8-B329-4B1A-9A64-5DF7FA96F78B}" destId="{CBCC891E-833D-4B11-9F94-7160D0AA2E3A}" srcOrd="1" destOrd="0" presId="urn:microsoft.com/office/officeart/2005/8/layout/hierarchy2"/>
    <dgm:cxn modelId="{132A8BEC-BC46-481F-BF38-8DB9E6EEA590}" type="presParOf" srcId="{B74D33B5-9F55-410E-8709-FB823C59251B}" destId="{452A59DB-5CFC-4EA7-B124-0E4E0E2D09DE}" srcOrd="2" destOrd="0" presId="urn:microsoft.com/office/officeart/2005/8/layout/hierarchy2"/>
    <dgm:cxn modelId="{85FA93CF-2844-40BE-8AAE-64F4959BD66E}" type="presParOf" srcId="{452A59DB-5CFC-4EA7-B124-0E4E0E2D09DE}" destId="{80D36CA9-9B01-4F45-849E-C24A9E36B5BD}" srcOrd="0" destOrd="0" presId="urn:microsoft.com/office/officeart/2005/8/layout/hierarchy2"/>
    <dgm:cxn modelId="{D2B424F1-961C-4848-A011-9CAB1A3E8297}" type="presParOf" srcId="{B74D33B5-9F55-410E-8709-FB823C59251B}" destId="{0F79A701-E3A2-45EB-B024-4F70240C0BB6}" srcOrd="3" destOrd="0" presId="urn:microsoft.com/office/officeart/2005/8/layout/hierarchy2"/>
    <dgm:cxn modelId="{F1D34D5D-2C92-4800-AC73-2F639CE90924}" type="presParOf" srcId="{0F79A701-E3A2-45EB-B024-4F70240C0BB6}" destId="{FBC35EDB-2A8A-4A94-B7E4-EF117A96C351}" srcOrd="0" destOrd="0" presId="urn:microsoft.com/office/officeart/2005/8/layout/hierarchy2"/>
    <dgm:cxn modelId="{BDFF7608-DFC2-4809-BF89-9F2B4EA34B04}" type="presParOf" srcId="{0F79A701-E3A2-45EB-B024-4F70240C0BB6}" destId="{E6A3BC1B-7C12-4298-90A1-C2039074C94B}" srcOrd="1" destOrd="0" presId="urn:microsoft.com/office/officeart/2005/8/layout/hierarchy2"/>
    <dgm:cxn modelId="{45E52C4B-E897-4FBD-AF5A-22E7CEDF7F18}" type="presParOf" srcId="{B74D33B5-9F55-410E-8709-FB823C59251B}" destId="{81545512-FA3C-4D01-BA0B-5F2772CFB5AE}" srcOrd="4" destOrd="0" presId="urn:microsoft.com/office/officeart/2005/8/layout/hierarchy2"/>
    <dgm:cxn modelId="{DFA29960-A7C8-445F-B0B8-E2E032E09714}" type="presParOf" srcId="{81545512-FA3C-4D01-BA0B-5F2772CFB5AE}" destId="{0B88187D-17EB-4436-A4EF-EDC64C8146FD}" srcOrd="0" destOrd="0" presId="urn:microsoft.com/office/officeart/2005/8/layout/hierarchy2"/>
    <dgm:cxn modelId="{1611A7AE-1B8E-455C-AC88-F54FCCB499E7}" type="presParOf" srcId="{B74D33B5-9F55-410E-8709-FB823C59251B}" destId="{E143BE62-EEE5-4885-BACA-3C8388EB9457}" srcOrd="5" destOrd="0" presId="urn:microsoft.com/office/officeart/2005/8/layout/hierarchy2"/>
    <dgm:cxn modelId="{4D8EA864-776F-4183-AB2E-30674A966346}" type="presParOf" srcId="{E143BE62-EEE5-4885-BACA-3C8388EB9457}" destId="{1216512B-F62E-4587-B759-8BA0F50DE21F}" srcOrd="0" destOrd="0" presId="urn:microsoft.com/office/officeart/2005/8/layout/hierarchy2"/>
    <dgm:cxn modelId="{D4CF082F-7329-445B-9F99-5AA12FADE716}" type="presParOf" srcId="{E143BE62-EEE5-4885-BACA-3C8388EB9457}" destId="{075A47B2-2C3F-4E64-BF74-06EC2FED5972}" srcOrd="1" destOrd="0" presId="urn:microsoft.com/office/officeart/2005/8/layout/hierarchy2"/>
    <dgm:cxn modelId="{1697541B-E447-41F2-B98E-BB15CBDA6941}" type="presParOf" srcId="{B74D33B5-9F55-410E-8709-FB823C59251B}" destId="{B3055192-DE3F-4E20-BDB9-E7561D5F9EB2}" srcOrd="6" destOrd="0" presId="urn:microsoft.com/office/officeart/2005/8/layout/hierarchy2"/>
    <dgm:cxn modelId="{6F888358-9EE2-422E-A017-BDF0FDEB0570}" type="presParOf" srcId="{B3055192-DE3F-4E20-BDB9-E7561D5F9EB2}" destId="{F0DB3FCC-A929-4D68-84E7-565727F47311}" srcOrd="0" destOrd="0" presId="urn:microsoft.com/office/officeart/2005/8/layout/hierarchy2"/>
    <dgm:cxn modelId="{306BF75A-2530-42D5-85E3-6226C2A556B6}" type="presParOf" srcId="{B74D33B5-9F55-410E-8709-FB823C59251B}" destId="{6A076A3A-B0F8-478F-837E-16B9E075373B}" srcOrd="7" destOrd="0" presId="urn:microsoft.com/office/officeart/2005/8/layout/hierarchy2"/>
    <dgm:cxn modelId="{6D439F42-1C63-48A6-8F1F-D5DD63A03064}" type="presParOf" srcId="{6A076A3A-B0F8-478F-837E-16B9E075373B}" destId="{1AD9EB54-5B11-4B4A-A0C7-F2E03DF67404}" srcOrd="0" destOrd="0" presId="urn:microsoft.com/office/officeart/2005/8/layout/hierarchy2"/>
    <dgm:cxn modelId="{CDFAA40C-6A5F-46EC-8BEF-FCE378FADB5D}" type="presParOf" srcId="{6A076A3A-B0F8-478F-837E-16B9E075373B}" destId="{24EA9BE0-4830-4418-87A8-A50457600ED5}" srcOrd="1" destOrd="0" presId="urn:microsoft.com/office/officeart/2005/8/layout/hierarchy2"/>
    <dgm:cxn modelId="{BBEAE88E-B8B9-4718-A2E1-53EE8EFC12D3}" type="presParOf" srcId="{B74D33B5-9F55-410E-8709-FB823C59251B}" destId="{D039E74B-986F-449C-9EDA-42866F7E569A}" srcOrd="8" destOrd="0" presId="urn:microsoft.com/office/officeart/2005/8/layout/hierarchy2"/>
    <dgm:cxn modelId="{EDEC0A26-3CD4-474A-982A-62B588EFF0EC}" type="presParOf" srcId="{D039E74B-986F-449C-9EDA-42866F7E569A}" destId="{04C88506-C3B2-45FB-9B27-1ACF90909164}" srcOrd="0" destOrd="0" presId="urn:microsoft.com/office/officeart/2005/8/layout/hierarchy2"/>
    <dgm:cxn modelId="{F33B9C2A-9C15-4F3E-8292-661CC586B3E8}" type="presParOf" srcId="{B74D33B5-9F55-410E-8709-FB823C59251B}" destId="{518E60DE-3342-4C47-9B18-D3609DF7ACA6}" srcOrd="9" destOrd="0" presId="urn:microsoft.com/office/officeart/2005/8/layout/hierarchy2"/>
    <dgm:cxn modelId="{2EC77B4B-B13B-4967-935A-D0F60248F0BF}" type="presParOf" srcId="{518E60DE-3342-4C47-9B18-D3609DF7ACA6}" destId="{21BE3120-2180-43A2-AEAD-C816F0A3AC2F}" srcOrd="0" destOrd="0" presId="urn:microsoft.com/office/officeart/2005/8/layout/hierarchy2"/>
    <dgm:cxn modelId="{78544B65-EBBA-4530-BDE6-4839EFAC6580}" type="presParOf" srcId="{518E60DE-3342-4C47-9B18-D3609DF7ACA6}" destId="{0895F7C8-6B18-4AA0-80D3-3051A5F14D76}" srcOrd="1" destOrd="0" presId="urn:microsoft.com/office/officeart/2005/8/layout/hierarchy2"/>
    <dgm:cxn modelId="{F4EA4BBE-E87C-4A3A-83B0-A561E0F0B664}" type="presParOf" srcId="{B74D33B5-9F55-410E-8709-FB823C59251B}" destId="{4B33F18B-3A44-43AD-8C5B-E5ABF97B41D2}" srcOrd="10" destOrd="0" presId="urn:microsoft.com/office/officeart/2005/8/layout/hierarchy2"/>
    <dgm:cxn modelId="{0AC1EB95-64E7-42F6-8B8A-1F9FCC4CE7B8}" type="presParOf" srcId="{4B33F18B-3A44-43AD-8C5B-E5ABF97B41D2}" destId="{9A923D6F-4156-44C8-A6BC-80B1B7DB77FB}" srcOrd="0" destOrd="0" presId="urn:microsoft.com/office/officeart/2005/8/layout/hierarchy2"/>
    <dgm:cxn modelId="{DB76233F-299D-4925-A831-7507B44A7998}" type="presParOf" srcId="{B74D33B5-9F55-410E-8709-FB823C59251B}" destId="{D8F91468-79A2-41C9-AB6A-4E81D8B44BC6}" srcOrd="11" destOrd="0" presId="urn:microsoft.com/office/officeart/2005/8/layout/hierarchy2"/>
    <dgm:cxn modelId="{A3A5E587-B327-4CDA-9317-5A57C90AF309}" type="presParOf" srcId="{D8F91468-79A2-41C9-AB6A-4E81D8B44BC6}" destId="{3DA90B8D-0FF7-484C-87D4-A98002CF0D9F}" srcOrd="0" destOrd="0" presId="urn:microsoft.com/office/officeart/2005/8/layout/hierarchy2"/>
    <dgm:cxn modelId="{8E99DCE7-3AA6-4A0E-9D54-F4CDF16353D5}" type="presParOf" srcId="{D8F91468-79A2-41C9-AB6A-4E81D8B44BC6}" destId="{B3A7B565-D49B-4620-A16E-CC60ECBECAD3}" srcOrd="1" destOrd="0" presId="urn:microsoft.com/office/officeart/2005/8/layout/hierarchy2"/>
    <dgm:cxn modelId="{B88E85DD-DA7B-4E06-93F8-E7F8CDEA5A02}" type="presParOf" srcId="{B74D33B5-9F55-410E-8709-FB823C59251B}" destId="{8A1C4E2B-9390-4B6D-A97A-5D880A7778ED}" srcOrd="12" destOrd="0" presId="urn:microsoft.com/office/officeart/2005/8/layout/hierarchy2"/>
    <dgm:cxn modelId="{57653DAB-ED9A-4979-AEA0-A59A237A0A38}" type="presParOf" srcId="{8A1C4E2B-9390-4B6D-A97A-5D880A7778ED}" destId="{69AF2C26-9635-4FA8-86BF-EB5233A45248}" srcOrd="0" destOrd="0" presId="urn:microsoft.com/office/officeart/2005/8/layout/hierarchy2"/>
    <dgm:cxn modelId="{981791D8-840A-4C5F-80FF-EFB99514FE04}" type="presParOf" srcId="{B74D33B5-9F55-410E-8709-FB823C59251B}" destId="{1FC17AA6-CC89-4B9E-8FFB-DCEF20617F13}" srcOrd="13" destOrd="0" presId="urn:microsoft.com/office/officeart/2005/8/layout/hierarchy2"/>
    <dgm:cxn modelId="{8BD5B6B4-6EB6-45CF-B716-98ADEC345B51}" type="presParOf" srcId="{1FC17AA6-CC89-4B9E-8FFB-DCEF20617F13}" destId="{2F287D72-D7FA-44AC-8042-34416DEF630E}" srcOrd="0" destOrd="0" presId="urn:microsoft.com/office/officeart/2005/8/layout/hierarchy2"/>
    <dgm:cxn modelId="{5F02DF95-32B2-45E5-8821-277DBBA84FE9}" type="presParOf" srcId="{1FC17AA6-CC89-4B9E-8FFB-DCEF20617F13}" destId="{A8DC5EB8-9021-4136-B487-B62B88C462EB}" srcOrd="1" destOrd="0" presId="urn:microsoft.com/office/officeart/2005/8/layout/hierarchy2"/>
    <dgm:cxn modelId="{AA5D6B05-90BA-4A77-9F4D-F982266377F9}" type="presParOf" srcId="{B74D33B5-9F55-410E-8709-FB823C59251B}" destId="{070EE692-65B9-4DE8-B95B-028A4F4D3C49}" srcOrd="14" destOrd="0" presId="urn:microsoft.com/office/officeart/2005/8/layout/hierarchy2"/>
    <dgm:cxn modelId="{408AFCA2-20CF-4645-8FCB-A651850C7F06}" type="presParOf" srcId="{070EE692-65B9-4DE8-B95B-028A4F4D3C49}" destId="{F54B68F8-5193-4C71-AEC6-C2290A04EADE}" srcOrd="0" destOrd="0" presId="urn:microsoft.com/office/officeart/2005/8/layout/hierarchy2"/>
    <dgm:cxn modelId="{2157B553-47A3-4A45-97D1-9D63E7CDFA62}" type="presParOf" srcId="{B74D33B5-9F55-410E-8709-FB823C59251B}" destId="{0A8636C5-EA68-4A10-A767-A397D4FF092C}" srcOrd="15" destOrd="0" presId="urn:microsoft.com/office/officeart/2005/8/layout/hierarchy2"/>
    <dgm:cxn modelId="{AAEEF06F-7FFD-4B6D-A8D9-621CD6F2417C}" type="presParOf" srcId="{0A8636C5-EA68-4A10-A767-A397D4FF092C}" destId="{7AB207AA-5BCC-49CB-A4F1-24AD0ED1CB88}" srcOrd="0" destOrd="0" presId="urn:microsoft.com/office/officeart/2005/8/layout/hierarchy2"/>
    <dgm:cxn modelId="{3493C04F-EDB4-46B2-A4AB-2ADE06A9CE03}" type="presParOf" srcId="{0A8636C5-EA68-4A10-A767-A397D4FF092C}" destId="{F69C28F6-F1E9-4D25-B1A3-FAC158D9459B}" srcOrd="1" destOrd="0" presId="urn:microsoft.com/office/officeart/2005/8/layout/hierarchy2"/>
    <dgm:cxn modelId="{7E75C7D5-6D80-4F33-BB28-6CFA9F36D975}" type="presParOf" srcId="{B74D33B5-9F55-410E-8709-FB823C59251B}" destId="{86FA671A-A144-4206-BD7E-661FFBC446B3}" srcOrd="16" destOrd="0" presId="urn:microsoft.com/office/officeart/2005/8/layout/hierarchy2"/>
    <dgm:cxn modelId="{0E468D84-25F7-4C95-8D33-FD42EA1CA00A}" type="presParOf" srcId="{86FA671A-A144-4206-BD7E-661FFBC446B3}" destId="{3105BC65-9FCE-47A7-B64C-CB85321A2A59}" srcOrd="0" destOrd="0" presId="urn:microsoft.com/office/officeart/2005/8/layout/hierarchy2"/>
    <dgm:cxn modelId="{D05386A1-BD05-467D-9986-5A2BEE28E2DD}" type="presParOf" srcId="{B74D33B5-9F55-410E-8709-FB823C59251B}" destId="{12ADB1E8-E547-44C1-B716-266609A4CB43}" srcOrd="17" destOrd="0" presId="urn:microsoft.com/office/officeart/2005/8/layout/hierarchy2"/>
    <dgm:cxn modelId="{141BFA41-8AAE-40C0-B2CE-BE7FF7C637D4}" type="presParOf" srcId="{12ADB1E8-E547-44C1-B716-266609A4CB43}" destId="{B7072C3B-648C-4716-B9C8-8555EEDED65F}" srcOrd="0" destOrd="0" presId="urn:microsoft.com/office/officeart/2005/8/layout/hierarchy2"/>
    <dgm:cxn modelId="{9E0811BE-946D-448D-AB70-1C11AC6EFE93}" type="presParOf" srcId="{12ADB1E8-E547-44C1-B716-266609A4CB43}" destId="{E49DE5FC-FDD1-4315-A0F1-93FA85DA9A5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338E8-BFE4-41F9-98A2-AB6107827FA2}">
      <dsp:nvSpPr>
        <dsp:cNvPr id="0" name=""/>
        <dsp:cNvSpPr/>
      </dsp:nvSpPr>
      <dsp:spPr>
        <a:xfrm>
          <a:off x="3458" y="2330702"/>
          <a:ext cx="2525229" cy="126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expresiones</a:t>
          </a:r>
        </a:p>
      </dsp:txBody>
      <dsp:txXfrm>
        <a:off x="40439" y="2367683"/>
        <a:ext cx="2451267" cy="1188652"/>
      </dsp:txXfrm>
    </dsp:sp>
    <dsp:sp modelId="{B8B83D5C-A8D8-4469-94DB-E4945C10ADF0}">
      <dsp:nvSpPr>
        <dsp:cNvPr id="0" name=""/>
        <dsp:cNvSpPr/>
      </dsp:nvSpPr>
      <dsp:spPr>
        <a:xfrm>
          <a:off x="2528688" y="2942827"/>
          <a:ext cx="1010091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1010091" y="191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008481" y="2936757"/>
        <a:ext cx="50504" cy="50504"/>
      </dsp:txXfrm>
    </dsp:sp>
    <dsp:sp modelId="{FE913D7A-59B7-400C-B0EA-21F9A67C6DAC}">
      <dsp:nvSpPr>
        <dsp:cNvPr id="0" name=""/>
        <dsp:cNvSpPr/>
      </dsp:nvSpPr>
      <dsp:spPr>
        <a:xfrm>
          <a:off x="3538779" y="2330702"/>
          <a:ext cx="2525229" cy="126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Todos los lenguajes de programación</a:t>
          </a:r>
        </a:p>
      </dsp:txBody>
      <dsp:txXfrm>
        <a:off x="3575760" y="2367683"/>
        <a:ext cx="2451267" cy="1188652"/>
      </dsp:txXfrm>
    </dsp:sp>
    <dsp:sp modelId="{BAC8010F-93DD-4AB8-8361-9E05596DC668}">
      <dsp:nvSpPr>
        <dsp:cNvPr id="0" name=""/>
        <dsp:cNvSpPr/>
      </dsp:nvSpPr>
      <dsp:spPr>
        <a:xfrm rot="19457599">
          <a:off x="5947089" y="2579826"/>
          <a:ext cx="1243931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1243931" y="191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537956" y="2567910"/>
        <a:ext cx="62196" cy="62196"/>
      </dsp:txXfrm>
    </dsp:sp>
    <dsp:sp modelId="{9B688FCF-9E64-46EB-B0E6-2D5A5AA4EA31}">
      <dsp:nvSpPr>
        <dsp:cNvPr id="0" name=""/>
        <dsp:cNvSpPr/>
      </dsp:nvSpPr>
      <dsp:spPr>
        <a:xfrm>
          <a:off x="7074100" y="1604699"/>
          <a:ext cx="2525229" cy="126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La documentación de somo se crea es similar para todos los lenguajes de programación</a:t>
          </a:r>
        </a:p>
      </dsp:txBody>
      <dsp:txXfrm>
        <a:off x="7111081" y="1641680"/>
        <a:ext cx="2451267" cy="1188652"/>
      </dsp:txXfrm>
    </dsp:sp>
    <dsp:sp modelId="{1B3640D1-45B9-4E2C-B41B-E8223019EFD9}">
      <dsp:nvSpPr>
        <dsp:cNvPr id="0" name=""/>
        <dsp:cNvSpPr/>
      </dsp:nvSpPr>
      <dsp:spPr>
        <a:xfrm rot="2142401">
          <a:off x="5947089" y="3305829"/>
          <a:ext cx="1243931" cy="38364"/>
        </a:xfrm>
        <a:custGeom>
          <a:avLst/>
          <a:gdLst/>
          <a:ahLst/>
          <a:cxnLst/>
          <a:rect l="0" t="0" r="0" b="0"/>
          <a:pathLst>
            <a:path>
              <a:moveTo>
                <a:pt x="0" y="19182"/>
              </a:moveTo>
              <a:lnTo>
                <a:pt x="1243931" y="191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537956" y="3293913"/>
        <a:ext cx="62196" cy="62196"/>
      </dsp:txXfrm>
    </dsp:sp>
    <dsp:sp modelId="{7A1EE584-ABA2-42D3-9EBF-CF932FB26CC0}">
      <dsp:nvSpPr>
        <dsp:cNvPr id="0" name=""/>
        <dsp:cNvSpPr/>
      </dsp:nvSpPr>
      <dsp:spPr>
        <a:xfrm>
          <a:off x="7074100" y="3056706"/>
          <a:ext cx="2525229" cy="126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Como un patrón que valida el ingreso correcto de los datos</a:t>
          </a:r>
        </a:p>
      </dsp:txBody>
      <dsp:txXfrm>
        <a:off x="7111081" y="3093687"/>
        <a:ext cx="2451267" cy="1188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338E8-BFE4-41F9-98A2-AB6107827FA2}">
      <dsp:nvSpPr>
        <dsp:cNvPr id="0" name=""/>
        <dsp:cNvSpPr/>
      </dsp:nvSpPr>
      <dsp:spPr>
        <a:xfrm>
          <a:off x="3407745" y="2671666"/>
          <a:ext cx="1161374" cy="580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Expresiones del proyecto</a:t>
          </a:r>
        </a:p>
      </dsp:txBody>
      <dsp:txXfrm>
        <a:off x="3424753" y="2688674"/>
        <a:ext cx="1127358" cy="546671"/>
      </dsp:txXfrm>
    </dsp:sp>
    <dsp:sp modelId="{1B3640D1-45B9-4E2C-B41B-E8223019EFD9}">
      <dsp:nvSpPr>
        <dsp:cNvPr id="0" name=""/>
        <dsp:cNvSpPr/>
      </dsp:nvSpPr>
      <dsp:spPr>
        <a:xfrm rot="16791948">
          <a:off x="3445767" y="1617607"/>
          <a:ext cx="271125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711254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4733613" y="1558648"/>
        <a:ext cx="135562" cy="135562"/>
      </dsp:txXfrm>
    </dsp:sp>
    <dsp:sp modelId="{7A1EE584-ABA2-42D3-9EBF-CF932FB26CC0}">
      <dsp:nvSpPr>
        <dsp:cNvPr id="0" name=""/>
        <dsp:cNvSpPr/>
      </dsp:nvSpPr>
      <dsp:spPr>
        <a:xfrm>
          <a:off x="5033669" y="506"/>
          <a:ext cx="1161374" cy="580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Dimensión de campo</a:t>
          </a:r>
        </a:p>
      </dsp:txBody>
      <dsp:txXfrm>
        <a:off x="5050677" y="17514"/>
        <a:ext cx="1127358" cy="546671"/>
      </dsp:txXfrm>
    </dsp:sp>
    <dsp:sp modelId="{452A59DB-5CFC-4EA7-B124-0E4E0E2D09DE}">
      <dsp:nvSpPr>
        <dsp:cNvPr id="0" name=""/>
        <dsp:cNvSpPr/>
      </dsp:nvSpPr>
      <dsp:spPr>
        <a:xfrm rot="16983315">
          <a:off x="3773131" y="1951502"/>
          <a:ext cx="205652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56525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/>
        </a:p>
      </dsp:txBody>
      <dsp:txXfrm>
        <a:off x="4749981" y="1908911"/>
        <a:ext cx="102826" cy="102826"/>
      </dsp:txXfrm>
    </dsp:sp>
    <dsp:sp modelId="{FBC35EDB-2A8A-4A94-B7E4-EF117A96C351}">
      <dsp:nvSpPr>
        <dsp:cNvPr id="0" name=""/>
        <dsp:cNvSpPr/>
      </dsp:nvSpPr>
      <dsp:spPr>
        <a:xfrm>
          <a:off x="5033669" y="668296"/>
          <a:ext cx="1161374" cy="580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Correo</a:t>
          </a:r>
        </a:p>
      </dsp:txBody>
      <dsp:txXfrm>
        <a:off x="5050677" y="685304"/>
        <a:ext cx="1127358" cy="546671"/>
      </dsp:txXfrm>
    </dsp:sp>
    <dsp:sp modelId="{81545512-FA3C-4D01-BA0B-5F2772CFB5AE}">
      <dsp:nvSpPr>
        <dsp:cNvPr id="0" name=""/>
        <dsp:cNvSpPr/>
      </dsp:nvSpPr>
      <dsp:spPr>
        <a:xfrm rot="17350740">
          <a:off x="4094361" y="2285397"/>
          <a:ext cx="141406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14065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766042" y="2258868"/>
        <a:ext cx="70703" cy="70703"/>
      </dsp:txXfrm>
    </dsp:sp>
    <dsp:sp modelId="{1216512B-F62E-4587-B759-8BA0F50DE21F}">
      <dsp:nvSpPr>
        <dsp:cNvPr id="0" name=""/>
        <dsp:cNvSpPr/>
      </dsp:nvSpPr>
      <dsp:spPr>
        <a:xfrm>
          <a:off x="5033669" y="1336086"/>
          <a:ext cx="1161374" cy="580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Validador de contraseña</a:t>
          </a:r>
        </a:p>
      </dsp:txBody>
      <dsp:txXfrm>
        <a:off x="5050677" y="1353094"/>
        <a:ext cx="1127358" cy="546671"/>
      </dsp:txXfrm>
    </dsp:sp>
    <dsp:sp modelId="{B3055192-DE3F-4E20-BDB9-E7561D5F9EB2}">
      <dsp:nvSpPr>
        <dsp:cNvPr id="0" name=""/>
        <dsp:cNvSpPr/>
      </dsp:nvSpPr>
      <dsp:spPr>
        <a:xfrm rot="18289469">
          <a:off x="4394654" y="2619292"/>
          <a:ext cx="8134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13480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781057" y="2607777"/>
        <a:ext cx="40674" cy="40674"/>
      </dsp:txXfrm>
    </dsp:sp>
    <dsp:sp modelId="{1AD9EB54-5B11-4B4A-A0C7-F2E03DF67404}">
      <dsp:nvSpPr>
        <dsp:cNvPr id="0" name=""/>
        <dsp:cNvSpPr/>
      </dsp:nvSpPr>
      <dsp:spPr>
        <a:xfrm>
          <a:off x="5033669" y="2003876"/>
          <a:ext cx="1161374" cy="580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Correo electrónico</a:t>
          </a:r>
        </a:p>
      </dsp:txBody>
      <dsp:txXfrm>
        <a:off x="5050677" y="2020884"/>
        <a:ext cx="1127358" cy="546671"/>
      </dsp:txXfrm>
    </dsp:sp>
    <dsp:sp modelId="{D039E74B-986F-449C-9EDA-42866F7E569A}">
      <dsp:nvSpPr>
        <dsp:cNvPr id="0" name=""/>
        <dsp:cNvSpPr/>
      </dsp:nvSpPr>
      <dsp:spPr>
        <a:xfrm>
          <a:off x="4569119" y="2953187"/>
          <a:ext cx="46454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64549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789780" y="2950396"/>
        <a:ext cx="23227" cy="23227"/>
      </dsp:txXfrm>
    </dsp:sp>
    <dsp:sp modelId="{21BE3120-2180-43A2-AEAD-C816F0A3AC2F}">
      <dsp:nvSpPr>
        <dsp:cNvPr id="0" name=""/>
        <dsp:cNvSpPr/>
      </dsp:nvSpPr>
      <dsp:spPr>
        <a:xfrm>
          <a:off x="5033669" y="2671666"/>
          <a:ext cx="1161374" cy="580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Tipo numérico</a:t>
          </a:r>
        </a:p>
      </dsp:txBody>
      <dsp:txXfrm>
        <a:off x="5050677" y="2688674"/>
        <a:ext cx="1127358" cy="546671"/>
      </dsp:txXfrm>
    </dsp:sp>
    <dsp:sp modelId="{4B33F18B-3A44-43AD-8C5B-E5ABF97B41D2}">
      <dsp:nvSpPr>
        <dsp:cNvPr id="0" name=""/>
        <dsp:cNvSpPr/>
      </dsp:nvSpPr>
      <dsp:spPr>
        <a:xfrm rot="3310531">
          <a:off x="4394654" y="3287083"/>
          <a:ext cx="8134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13480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781057" y="3275568"/>
        <a:ext cx="40674" cy="40674"/>
      </dsp:txXfrm>
    </dsp:sp>
    <dsp:sp modelId="{3DA90B8D-0FF7-484C-87D4-A98002CF0D9F}">
      <dsp:nvSpPr>
        <dsp:cNvPr id="0" name=""/>
        <dsp:cNvSpPr/>
      </dsp:nvSpPr>
      <dsp:spPr>
        <a:xfrm>
          <a:off x="5033669" y="3339456"/>
          <a:ext cx="1161374" cy="580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Tipo fecha</a:t>
          </a:r>
        </a:p>
      </dsp:txBody>
      <dsp:txXfrm>
        <a:off x="5050677" y="3356464"/>
        <a:ext cx="1127358" cy="546671"/>
      </dsp:txXfrm>
    </dsp:sp>
    <dsp:sp modelId="{8A1C4E2B-9390-4B6D-A97A-5D880A7778ED}">
      <dsp:nvSpPr>
        <dsp:cNvPr id="0" name=""/>
        <dsp:cNvSpPr/>
      </dsp:nvSpPr>
      <dsp:spPr>
        <a:xfrm rot="4249260">
          <a:off x="4094361" y="3620978"/>
          <a:ext cx="141406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14065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766042" y="3594448"/>
        <a:ext cx="70703" cy="70703"/>
      </dsp:txXfrm>
    </dsp:sp>
    <dsp:sp modelId="{2F287D72-D7FA-44AC-8042-34416DEF630E}">
      <dsp:nvSpPr>
        <dsp:cNvPr id="0" name=""/>
        <dsp:cNvSpPr/>
      </dsp:nvSpPr>
      <dsp:spPr>
        <a:xfrm>
          <a:off x="5033669" y="4007246"/>
          <a:ext cx="1161374" cy="580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Direccion</a:t>
          </a:r>
          <a:r>
            <a:rPr lang="es-CO" sz="1700" kern="1200" dirty="0"/>
            <a:t> (longitud)</a:t>
          </a:r>
        </a:p>
      </dsp:txBody>
      <dsp:txXfrm>
        <a:off x="5050677" y="4024254"/>
        <a:ext cx="1127358" cy="546671"/>
      </dsp:txXfrm>
    </dsp:sp>
    <dsp:sp modelId="{070EE692-65B9-4DE8-B95B-028A4F4D3C49}">
      <dsp:nvSpPr>
        <dsp:cNvPr id="0" name=""/>
        <dsp:cNvSpPr/>
      </dsp:nvSpPr>
      <dsp:spPr>
        <a:xfrm rot="4616685">
          <a:off x="3773131" y="3954873"/>
          <a:ext cx="205652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56525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/>
        </a:p>
      </dsp:txBody>
      <dsp:txXfrm>
        <a:off x="4749981" y="3912281"/>
        <a:ext cx="102826" cy="102826"/>
      </dsp:txXfrm>
    </dsp:sp>
    <dsp:sp modelId="{7AB207AA-5BCC-49CB-A4F1-24AD0ED1CB88}">
      <dsp:nvSpPr>
        <dsp:cNvPr id="0" name=""/>
        <dsp:cNvSpPr/>
      </dsp:nvSpPr>
      <dsp:spPr>
        <a:xfrm>
          <a:off x="5033669" y="4675036"/>
          <a:ext cx="1161374" cy="580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Tipo texto</a:t>
          </a:r>
        </a:p>
      </dsp:txBody>
      <dsp:txXfrm>
        <a:off x="5050677" y="4692044"/>
        <a:ext cx="1127358" cy="546671"/>
      </dsp:txXfrm>
    </dsp:sp>
    <dsp:sp modelId="{86FA671A-A144-4206-BD7E-661FFBC446B3}">
      <dsp:nvSpPr>
        <dsp:cNvPr id="0" name=""/>
        <dsp:cNvSpPr/>
      </dsp:nvSpPr>
      <dsp:spPr>
        <a:xfrm rot="4808052">
          <a:off x="3445767" y="4288768"/>
          <a:ext cx="271125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711254" y="8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4733613" y="4229808"/>
        <a:ext cx="135562" cy="135562"/>
      </dsp:txXfrm>
    </dsp:sp>
    <dsp:sp modelId="{B7072C3B-648C-4716-B9C8-8555EEDED65F}">
      <dsp:nvSpPr>
        <dsp:cNvPr id="0" name=""/>
        <dsp:cNvSpPr/>
      </dsp:nvSpPr>
      <dsp:spPr>
        <a:xfrm>
          <a:off x="5033669" y="5342826"/>
          <a:ext cx="1161374" cy="580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URL</a:t>
          </a:r>
        </a:p>
      </dsp:txBody>
      <dsp:txXfrm>
        <a:off x="5050677" y="5359834"/>
        <a:ext cx="1127358" cy="546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A364C-5879-47DC-A4B1-4FC1A7DE7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EA1D6E-5E9C-4C68-87A2-114A54A0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C7F46-01AC-47E4-BF63-7AF718A1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940A7-34A5-4BFF-969B-CC4BBFD5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879CF-7B7B-41DE-B523-23B4FC80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7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743CE-A9E7-4CA3-8C31-51E6B5C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2B4337-CD6E-4869-A6C7-4F26E3F69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0B48-0929-4F73-8D04-4EDA4824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53C3E-B49B-4C47-A60D-56D8AEC2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5F4C7-5B15-48BF-B773-1FA90079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4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31DA3-DA81-4B10-B95D-C6A820352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92158F-F9A7-4BC8-A47C-8F2F1688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2A6AB-6627-4088-875C-2F734EB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4DAFE-818F-4800-9CB9-9D4C52F7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E3D97-3038-496C-BA6B-0A0ECB47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65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2A870-B9E1-46B8-88D2-307E9772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306CE-91B4-40F3-A04C-57B186A2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9F338-4574-4AFD-BF07-4D80176A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2145F-F690-4C3C-ACA5-616B9B11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3206E-A45B-4395-ADB1-30A2E8D9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40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E475D-599B-44AB-8784-3BD60E52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3BBCF-17D7-4019-9352-E93F3EC5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B7E9E-0D20-4984-985F-8C544408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83779-0EF1-49FC-8434-A8F8C6FB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77159-4CA7-4799-9761-FAE423D2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73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DD7B8-5820-4C78-82F4-2713AC37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5EFFB-F08B-4AF7-A3A8-18DAABE2C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54388B-B838-4685-8667-4A27D943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33B3D-9244-4823-AAFB-8DD701D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E0B93-7D2F-4304-BC57-BE0BE92F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24A104-9832-4668-B597-438843B4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2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9C580-A683-4211-8D80-B53AD0B1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55BB0-3B41-44FD-9AA9-ECF8ACBC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3171E4-1060-489A-88AD-43617B346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5C6E6B-DC5F-4720-BD29-A9F0893BD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A6834D-9E73-44FE-99AC-A600A173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C78806-C4E6-4D80-94B1-B4A34647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E940BD-7BE0-4410-BB8F-3A90C848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B433B3-1A88-438A-B200-503B7F6F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40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A3108-FFD7-42B3-AB83-0BA40A2B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C4ED74-66B5-4FB4-A148-DC81016A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954DA4-3B4E-4AF7-81B0-2ACF1919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49A534-A5FC-4086-A642-A4B85C74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49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B465FD-BF42-4879-89E1-18C611C1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69FFD6-13DB-49C2-A2B4-FE1A8C7A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3708C0-1CF2-4CC3-8620-83D81D9F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43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3CDB8-DD5C-4203-978B-9F266F55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3A9DC-FD69-4A67-884F-564E1742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41DA8C-FD39-45FD-882C-1C215847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726F9-D844-4D12-B303-4055E903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D6E62A-86C2-4F4F-A359-8044F8CA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EA4416-8E63-4C61-9A08-46DB1266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1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1BBCF-2F53-4D8E-9933-28804BB5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0C4959-C75C-4947-860F-D888C9038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AE33FD-CA5B-4C4E-B44E-6D667B183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BBDF1-ED92-4E24-B34E-0391264C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AEB73-6B47-4625-AD1C-6CC89248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603FA1-E20E-48F7-AE23-D27770ED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12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0EF4A2-A245-4734-897E-87E3A07D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20BBA-D67B-46FE-825A-FA713848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157EE-0E36-47B6-8E2D-113FF06CC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CF13-9EFB-4DDF-925B-F2B24004E343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8D08E-18FF-4BF5-A94A-30D3AE842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62298-6311-47C4-A945-8B20FBCE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3CFB-0DF0-4AEC-880E-222338681C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06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ictosaltrabajo.com/2015/01/29/regexsam/" TargetMode="External"/><Relationship Id="rId2" Type="http://schemas.openxmlformats.org/officeDocument/2006/relationships/hyperlink" Target="https://learn.microsoft.com/es-es/dotnet/standard/base-types/regular-expression-language-quick-refer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njs.com/libraries/AlertifyJS" TargetMode="External"/><Relationship Id="rId4" Type="http://schemas.openxmlformats.org/officeDocument/2006/relationships/hyperlink" Target="https://drive.google.com/drive/folders/1vmPonE3cAZyLDNYY5FPmN2gb5ZJUhsT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5010D-A06B-4402-8E9D-38567A4CE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Expresiones regulares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11AA4D-5BB1-4ACE-A57A-86A06E98A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Lilliana </a:t>
            </a:r>
            <a:r>
              <a:rPr lang="es-CO" dirty="0" err="1"/>
              <a:t>uribe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260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E15FA-53BE-4141-AF9F-2275E9EE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2BF2A-04F1-4155-B1DD-F6C491C8C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91150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2D7800-8A1A-49D1-A94D-92FBA85F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525" y="186596"/>
            <a:ext cx="7266664" cy="64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2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1A009-FD98-4127-BD63-9C27DD2F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explicacines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831F8-BD7B-461E-B092-76D740F7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https://learn.microsoft.com/es-es/dotnet/standard/base-types/regular-expression-language-quick-reference</a:t>
            </a:r>
            <a:endParaRPr lang="es-CO" dirty="0"/>
          </a:p>
          <a:p>
            <a:r>
              <a:rPr lang="es-CO" dirty="0">
                <a:hlinkClick r:id="rId3"/>
              </a:rPr>
              <a:t>https://adictosaltrabajo.com/2015/01/29/regexsam/</a:t>
            </a:r>
            <a:endParaRPr lang="es-CO" dirty="0"/>
          </a:p>
          <a:p>
            <a:r>
              <a:rPr lang="es-CO" dirty="0">
                <a:hlinkClick r:id="rId4"/>
              </a:rPr>
              <a:t>https://drive.google.com/drive/folders/1vmPonE3cAZyLDNYY5FPmN2gb5ZJUhsTP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5"/>
              </a:rPr>
              <a:t>https://cdnjs.com/libraries/AlertifyJS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550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é es el HTML? Guía para Principiantes">
            <a:extLst>
              <a:ext uri="{FF2B5EF4-FFF2-40B4-BE49-F238E27FC236}">
                <a16:creationId xmlns:a16="http://schemas.microsoft.com/office/drawing/2014/main" id="{07B28953-0CB5-419A-9B94-0AE1CB817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567118"/>
            <a:ext cx="10772775" cy="560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1C07E-1CC5-4EC3-A128-919C735F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¿Que son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BD85F-D27B-4D71-B1F0-12C5FD27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Todos los lenguajes de programación tiene un patrón que se crea para validar cualquier cosa.</a:t>
            </a:r>
          </a:p>
          <a:p>
            <a:r>
              <a:rPr lang="es-MX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Patron</a:t>
            </a:r>
            <a:r>
              <a:rPr lang="es-MX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del lenguaje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8F2FAC-A311-46C3-A3B4-4EFF41152B70}"/>
              </a:ext>
            </a:extLst>
          </p:cNvPr>
          <p:cNvSpPr/>
          <p:nvPr/>
        </p:nvSpPr>
        <p:spPr>
          <a:xfrm>
            <a:off x="1957387" y="3824288"/>
            <a:ext cx="2185988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Patron</a:t>
            </a:r>
            <a:r>
              <a:rPr lang="es-CO" dirty="0"/>
              <a:t> de validación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4F026C-59E9-4914-827E-9726C9E33510}"/>
              </a:ext>
            </a:extLst>
          </p:cNvPr>
          <p:cNvSpPr/>
          <p:nvPr/>
        </p:nvSpPr>
        <p:spPr>
          <a:xfrm>
            <a:off x="4910826" y="2253258"/>
            <a:ext cx="557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Ingreso de un valor</a:t>
            </a:r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987F0252-0503-4EC6-B03F-4D2DB0C47AFF}"/>
              </a:ext>
            </a:extLst>
          </p:cNvPr>
          <p:cNvSpPr/>
          <p:nvPr/>
        </p:nvSpPr>
        <p:spPr>
          <a:xfrm>
            <a:off x="7653337" y="3679031"/>
            <a:ext cx="1219200" cy="123110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A04097F-0747-453B-8FDB-E8BC239F8B3E}"/>
              </a:ext>
            </a:extLst>
          </p:cNvPr>
          <p:cNvSpPr/>
          <p:nvPr/>
        </p:nvSpPr>
        <p:spPr>
          <a:xfrm>
            <a:off x="4720708" y="4950916"/>
            <a:ext cx="7154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El que ingresa el usuario</a:t>
            </a:r>
          </a:p>
        </p:txBody>
      </p:sp>
    </p:spTree>
    <p:extLst>
      <p:ext uri="{BB962C8B-B14F-4D97-AF65-F5344CB8AC3E}">
        <p14:creationId xmlns:p14="http://schemas.microsoft.com/office/powerpoint/2010/main" val="98443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6B8BA-81AF-4F47-91CE-72394B86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D52E4-0A49-4D45-A1FF-46D83D81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4EA33D-BDAB-4BCD-8DF6-DED17D28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269"/>
            <a:ext cx="12192000" cy="60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7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8125C-43F3-47DF-88F5-58C89CA2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formulario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27FA9A-1C22-4A22-A9F5-A4B41496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48" y="1485900"/>
            <a:ext cx="7638654" cy="516731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974E1C2-7F8B-4CBB-8637-9DB989AAB4FB}"/>
              </a:ext>
            </a:extLst>
          </p:cNvPr>
          <p:cNvCxnSpPr>
            <a:cxnSpLocks/>
          </p:cNvCxnSpPr>
          <p:nvPr/>
        </p:nvCxnSpPr>
        <p:spPr>
          <a:xfrm flipH="1">
            <a:off x="7777164" y="2076450"/>
            <a:ext cx="2686049" cy="15049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42B6A51-B294-4A80-9B6F-5BA1653580AA}"/>
              </a:ext>
            </a:extLst>
          </p:cNvPr>
          <p:cNvCxnSpPr>
            <a:cxnSpLocks/>
          </p:cNvCxnSpPr>
          <p:nvPr/>
        </p:nvCxnSpPr>
        <p:spPr>
          <a:xfrm flipH="1">
            <a:off x="8343901" y="2943225"/>
            <a:ext cx="2686049" cy="15049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E1309AE-AA36-4593-9ED4-DA069315104F}"/>
              </a:ext>
            </a:extLst>
          </p:cNvPr>
          <p:cNvCxnSpPr>
            <a:cxnSpLocks/>
          </p:cNvCxnSpPr>
          <p:nvPr/>
        </p:nvCxnSpPr>
        <p:spPr>
          <a:xfrm flipH="1">
            <a:off x="8486776" y="3583781"/>
            <a:ext cx="2686049" cy="15049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72D7178-47A9-4341-90C6-A8B83AF3E81C}"/>
              </a:ext>
            </a:extLst>
          </p:cNvPr>
          <p:cNvCxnSpPr>
            <a:cxnSpLocks/>
          </p:cNvCxnSpPr>
          <p:nvPr/>
        </p:nvCxnSpPr>
        <p:spPr>
          <a:xfrm flipH="1">
            <a:off x="4657727" y="762000"/>
            <a:ext cx="2605086" cy="301466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920FDB1-8600-4628-8C55-233BDED7D429}"/>
              </a:ext>
            </a:extLst>
          </p:cNvPr>
          <p:cNvSpPr txBox="1"/>
          <p:nvPr/>
        </p:nvSpPr>
        <p:spPr>
          <a:xfrm>
            <a:off x="7705725" y="622957"/>
            <a:ext cx="232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Sea texto y solo me ingresa 12 </a:t>
            </a:r>
            <a:r>
              <a:rPr lang="es-CO" dirty="0" err="1"/>
              <a:t>carateres</a:t>
            </a:r>
            <a:r>
              <a:rPr lang="es-CO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4DDC38-58EC-4782-ACA7-89911CDEBA62}"/>
              </a:ext>
            </a:extLst>
          </p:cNvPr>
          <p:cNvSpPr txBox="1"/>
          <p:nvPr/>
        </p:nvSpPr>
        <p:spPr>
          <a:xfrm>
            <a:off x="9829800" y="1392785"/>
            <a:ext cx="232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Sea texto y solo me ingresa 12 </a:t>
            </a:r>
            <a:r>
              <a:rPr lang="es-CO" dirty="0" err="1"/>
              <a:t>carateres</a:t>
            </a:r>
            <a:r>
              <a:rPr lang="es-CO" dirty="0"/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FFE2514-F9CD-4F3A-88AE-0D08A992FE51}"/>
              </a:ext>
            </a:extLst>
          </p:cNvPr>
          <p:cNvSpPr txBox="1"/>
          <p:nvPr/>
        </p:nvSpPr>
        <p:spPr>
          <a:xfrm>
            <a:off x="9663112" y="2410509"/>
            <a:ext cx="232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Alfanumerico</a:t>
            </a:r>
            <a:r>
              <a:rPr lang="es-CO" dirty="0"/>
              <a:t> (texto) 24 </a:t>
            </a:r>
            <a:r>
              <a:rPr lang="es-CO" dirty="0" err="1"/>
              <a:t>carateres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B13D8A-7696-4B81-AE8C-19442E24579D}"/>
              </a:ext>
            </a:extLst>
          </p:cNvPr>
          <p:cNvSpPr txBox="1"/>
          <p:nvPr/>
        </p:nvSpPr>
        <p:spPr>
          <a:xfrm>
            <a:off x="9822979" y="3513027"/>
            <a:ext cx="2322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Alfanumerico</a:t>
            </a:r>
            <a:r>
              <a:rPr lang="es-CO" dirty="0"/>
              <a:t> (texto)</a:t>
            </a:r>
          </a:p>
          <a:p>
            <a:r>
              <a:rPr lang="es-CO" dirty="0" err="1"/>
              <a:t>Priera</a:t>
            </a:r>
            <a:r>
              <a:rPr lang="es-CO" dirty="0"/>
              <a:t> letra </a:t>
            </a:r>
            <a:r>
              <a:rPr lang="es-CO" dirty="0" err="1"/>
              <a:t>mayuscula</a:t>
            </a:r>
            <a:endParaRPr lang="es-CO" dirty="0"/>
          </a:p>
          <a:p>
            <a:r>
              <a:rPr lang="es-CO" dirty="0" err="1"/>
              <a:t>Comominimo</a:t>
            </a:r>
            <a:r>
              <a:rPr lang="es-CO" dirty="0"/>
              <a:t> 5 letras</a:t>
            </a:r>
          </a:p>
          <a:p>
            <a:r>
              <a:rPr lang="es-CO" dirty="0"/>
              <a:t>Como mínimo 5 números.</a:t>
            </a:r>
          </a:p>
          <a:p>
            <a:r>
              <a:rPr lang="es-CO" dirty="0" err="1"/>
              <a:t>Comominimo</a:t>
            </a:r>
            <a:r>
              <a:rPr lang="es-CO" dirty="0"/>
              <a:t> un </a:t>
            </a:r>
            <a:r>
              <a:rPr lang="es-CO" dirty="0" err="1"/>
              <a:t>carater</a:t>
            </a:r>
            <a:r>
              <a:rPr lang="es-CO" dirty="0"/>
              <a:t> especial(.,---,***---;!!”$%%#$)</a:t>
            </a:r>
          </a:p>
        </p:txBody>
      </p:sp>
    </p:spTree>
    <p:extLst>
      <p:ext uri="{BB962C8B-B14F-4D97-AF65-F5344CB8AC3E}">
        <p14:creationId xmlns:p14="http://schemas.microsoft.com/office/powerpoint/2010/main" val="316467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26677-4973-4B20-BAB2-B8F55167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Patron</a:t>
            </a:r>
            <a:r>
              <a:rPr lang="es-CO" dirty="0"/>
              <a:t> de fecha y correo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62D68C-E5BD-4986-AB09-D61CEFD8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914526"/>
            <a:ext cx="703870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B140AF8-A5F6-4300-85F4-CD1BC0A3D599}"/>
              </a:ext>
            </a:extLst>
          </p:cNvPr>
          <p:cNvCxnSpPr>
            <a:cxnSpLocks/>
          </p:cNvCxnSpPr>
          <p:nvPr/>
        </p:nvCxnSpPr>
        <p:spPr>
          <a:xfrm flipH="1">
            <a:off x="5557839" y="1981200"/>
            <a:ext cx="2686049" cy="15049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E12772B-F36F-4183-86E4-BBEAB800E2F8}"/>
              </a:ext>
            </a:extLst>
          </p:cNvPr>
          <p:cNvSpPr txBox="1"/>
          <p:nvPr/>
        </p:nvSpPr>
        <p:spPr>
          <a:xfrm>
            <a:off x="7853090" y="1353290"/>
            <a:ext cx="232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Texto @ texto . texto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9B6AF56-881A-4F37-8B61-B55251D5F9CA}"/>
              </a:ext>
            </a:extLst>
          </p:cNvPr>
          <p:cNvCxnSpPr>
            <a:cxnSpLocks/>
          </p:cNvCxnSpPr>
          <p:nvPr/>
        </p:nvCxnSpPr>
        <p:spPr>
          <a:xfrm flipH="1">
            <a:off x="5495926" y="3348037"/>
            <a:ext cx="2686049" cy="15049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D155490-2FA8-426B-B0A6-43988D770F46}"/>
              </a:ext>
            </a:extLst>
          </p:cNvPr>
          <p:cNvSpPr txBox="1"/>
          <p:nvPr/>
        </p:nvSpPr>
        <p:spPr>
          <a:xfrm>
            <a:off x="7548562" y="2664372"/>
            <a:ext cx="232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</a:t>
            </a:r>
            <a:r>
              <a:rPr lang="es-CO" dirty="0" err="1"/>
              <a:t>dia</a:t>
            </a:r>
            <a:r>
              <a:rPr lang="es-CO" dirty="0"/>
              <a:t>, mes y año </a:t>
            </a:r>
          </a:p>
        </p:txBody>
      </p:sp>
    </p:spTree>
    <p:extLst>
      <p:ext uri="{BB962C8B-B14F-4D97-AF65-F5344CB8AC3E}">
        <p14:creationId xmlns:p14="http://schemas.microsoft.com/office/powerpoint/2010/main" val="223756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B6A13-4EB2-4B3C-BDBD-F20F9ED7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 las base de datos la fecha la recibe tipo americano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F5CD3-0286-4B61-92CF-38A6D433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D971A6-2F15-4A1D-9D2A-C953BA5C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172440"/>
            <a:ext cx="11766419" cy="36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F57F43-3421-4915-A4F8-9BE7FB12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052990"/>
            <a:ext cx="11328162" cy="50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6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FE5B4E1-4586-4E0D-BC26-62E31D56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196778"/>
              </p:ext>
            </p:extLst>
          </p:nvPr>
        </p:nvGraphicFramePr>
        <p:xfrm>
          <a:off x="1479549" y="290514"/>
          <a:ext cx="9602789" cy="592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65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B824C28-B577-44E8-9393-F42CF9B3E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04876"/>
              </p:ext>
            </p:extLst>
          </p:nvPr>
        </p:nvGraphicFramePr>
        <p:xfrm>
          <a:off x="1479549" y="290514"/>
          <a:ext cx="9602789" cy="592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613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216</Words>
  <Application>Microsoft Office PowerPoint</Application>
  <PresentationFormat>Panorámica</PresentationFormat>
  <Paragraphs>43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Expresiones regulares</vt:lpstr>
      <vt:lpstr>¿Que son ?</vt:lpstr>
      <vt:lpstr>Presentación de PowerPoint</vt:lpstr>
      <vt:lpstr>formulario</vt:lpstr>
      <vt:lpstr>Patron de fecha y correo</vt:lpstr>
      <vt:lpstr>En las base de datos la fecha la recibe tipo americano</vt:lpstr>
      <vt:lpstr>Presentación de PowerPoint</vt:lpstr>
      <vt:lpstr>Presentación de PowerPoint</vt:lpstr>
      <vt:lpstr>Presentación de PowerPoint</vt:lpstr>
      <vt:lpstr>Ejemplos:</vt:lpstr>
      <vt:lpstr>Presentación de PowerPoint</vt:lpstr>
      <vt:lpstr>explicacines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Expresiones regulares</dc:title>
  <dc:creator>SENA</dc:creator>
  <cp:lastModifiedBy>SENA</cp:lastModifiedBy>
  <cp:revision>9</cp:revision>
  <dcterms:created xsi:type="dcterms:W3CDTF">2025-03-14T23:42:31Z</dcterms:created>
  <dcterms:modified xsi:type="dcterms:W3CDTF">2025-03-15T01:26:22Z</dcterms:modified>
</cp:coreProperties>
</file>