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298C24"/>
    <a:srgbClr val="77EE00"/>
    <a:srgbClr val="D9FFB3"/>
    <a:srgbClr val="5236FC"/>
    <a:srgbClr val="E9E6FE"/>
    <a:srgbClr val="A7A7FF"/>
    <a:srgbClr val="7575FF"/>
    <a:srgbClr val="2203DF"/>
    <a:srgbClr val="53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6A9FD-7ECC-FE42-9380-2A13487E96DF}" v="1" dt="2023-04-02T23:38:15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7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1" descr="Abstract design of flower petals in pastel">
            <a:extLst>
              <a:ext uri="{FF2B5EF4-FFF2-40B4-BE49-F238E27FC236}">
                <a16:creationId xmlns:a16="http://schemas.microsoft.com/office/drawing/2014/main" id="{215101EE-849A-8BA6-6919-C3D0E9172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139"/>
          <a:stretch/>
        </p:blipFill>
        <p:spPr>
          <a:xfrm rot="10800000">
            <a:off x="-2968" y="-314026"/>
            <a:ext cx="12191980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90;p6">
            <a:extLst>
              <a:ext uri="{FF2B5EF4-FFF2-40B4-BE49-F238E27FC236}">
                <a16:creationId xmlns:a16="http://schemas.microsoft.com/office/drawing/2014/main" id="{7CAE8EC0-304A-C1D4-2E98-F67A55C2F39B}"/>
              </a:ext>
            </a:extLst>
          </p:cNvPr>
          <p:cNvSpPr/>
          <p:nvPr/>
        </p:nvSpPr>
        <p:spPr>
          <a:xfrm rot="16200000">
            <a:off x="1408175" y="2604681"/>
            <a:ext cx="3802334" cy="779148"/>
          </a:xfrm>
          <a:prstGeom prst="trapezoid">
            <a:avLst>
              <a:gd name="adj" fmla="val 129042"/>
            </a:avLst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Extra Light" panose="020B02040201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391;p6">
            <a:extLst>
              <a:ext uri="{FF2B5EF4-FFF2-40B4-BE49-F238E27FC236}">
                <a16:creationId xmlns:a16="http://schemas.microsoft.com/office/drawing/2014/main" id="{27333D77-3760-DA12-C747-677021AB4D9C}"/>
              </a:ext>
            </a:extLst>
          </p:cNvPr>
          <p:cNvSpPr/>
          <p:nvPr/>
        </p:nvSpPr>
        <p:spPr>
          <a:xfrm>
            <a:off x="2583436" y="2062699"/>
            <a:ext cx="323306" cy="1828800"/>
          </a:xfrm>
          <a:prstGeom prst="roundRect">
            <a:avLst>
              <a:gd name="adj" fmla="val 17496"/>
            </a:avLst>
          </a:prstGeom>
          <a:noFill/>
          <a:ln w="9525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392;p6">
            <a:extLst>
              <a:ext uri="{FF2B5EF4-FFF2-40B4-BE49-F238E27FC236}">
                <a16:creationId xmlns:a16="http://schemas.microsoft.com/office/drawing/2014/main" id="{F5B37C26-F5E8-8345-E856-F06DFAB61742}"/>
              </a:ext>
            </a:extLst>
          </p:cNvPr>
          <p:cNvSpPr/>
          <p:nvPr/>
        </p:nvSpPr>
        <p:spPr>
          <a:xfrm>
            <a:off x="3691878" y="1065589"/>
            <a:ext cx="480876" cy="3955419"/>
          </a:xfrm>
          <a:prstGeom prst="roundRect">
            <a:avLst>
              <a:gd name="adj" fmla="val 11140"/>
            </a:avLst>
          </a:prstGeom>
          <a:noFill/>
          <a:ln w="9525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393;p6">
            <a:extLst>
              <a:ext uri="{FF2B5EF4-FFF2-40B4-BE49-F238E27FC236}">
                <a16:creationId xmlns:a16="http://schemas.microsoft.com/office/drawing/2014/main" id="{126CE144-38BF-84E4-8A64-2E7BD76CE258}"/>
              </a:ext>
            </a:extLst>
          </p:cNvPr>
          <p:cNvSpPr/>
          <p:nvPr/>
        </p:nvSpPr>
        <p:spPr>
          <a:xfrm rot="5400000">
            <a:off x="2610970" y="2100503"/>
            <a:ext cx="274320" cy="274320"/>
          </a:xfrm>
          <a:prstGeom prst="ellipse">
            <a:avLst/>
          </a:prstGeom>
          <a:solidFill>
            <a:srgbClr val="FBE4D4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394;p6">
            <a:extLst>
              <a:ext uri="{FF2B5EF4-FFF2-40B4-BE49-F238E27FC236}">
                <a16:creationId xmlns:a16="http://schemas.microsoft.com/office/drawing/2014/main" id="{3DBCCC22-17DD-1BEA-5D4E-357641692245}"/>
              </a:ext>
            </a:extLst>
          </p:cNvPr>
          <p:cNvSpPr/>
          <p:nvPr/>
        </p:nvSpPr>
        <p:spPr>
          <a:xfrm rot="5400000">
            <a:off x="2610970" y="2394584"/>
            <a:ext cx="274320" cy="274320"/>
          </a:xfrm>
          <a:prstGeom prst="ellipse">
            <a:avLst/>
          </a:prstGeom>
          <a:solidFill>
            <a:srgbClr val="FBE4D4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395;p6">
            <a:extLst>
              <a:ext uri="{FF2B5EF4-FFF2-40B4-BE49-F238E27FC236}">
                <a16:creationId xmlns:a16="http://schemas.microsoft.com/office/drawing/2014/main" id="{5B516001-A1EE-5B60-5D95-078FDA20BB59}"/>
              </a:ext>
            </a:extLst>
          </p:cNvPr>
          <p:cNvSpPr/>
          <p:nvPr/>
        </p:nvSpPr>
        <p:spPr>
          <a:xfrm rot="5400000">
            <a:off x="2610970" y="2690293"/>
            <a:ext cx="274320" cy="274320"/>
          </a:xfrm>
          <a:prstGeom prst="ellipse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396;p6">
            <a:extLst>
              <a:ext uri="{FF2B5EF4-FFF2-40B4-BE49-F238E27FC236}">
                <a16:creationId xmlns:a16="http://schemas.microsoft.com/office/drawing/2014/main" id="{56D835DC-E945-C0CA-FB16-C6C1FFD25137}"/>
              </a:ext>
            </a:extLst>
          </p:cNvPr>
          <p:cNvSpPr/>
          <p:nvPr/>
        </p:nvSpPr>
        <p:spPr>
          <a:xfrm rot="5400000">
            <a:off x="2610918" y="2982389"/>
            <a:ext cx="274320" cy="274320"/>
          </a:xfrm>
          <a:prstGeom prst="ellipse">
            <a:avLst/>
          </a:prstGeom>
          <a:solidFill>
            <a:srgbClr val="FBE4D4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397;p6">
            <a:extLst>
              <a:ext uri="{FF2B5EF4-FFF2-40B4-BE49-F238E27FC236}">
                <a16:creationId xmlns:a16="http://schemas.microsoft.com/office/drawing/2014/main" id="{4056B5DD-77D9-F05F-EBAE-71E8460ACA99}"/>
              </a:ext>
            </a:extLst>
          </p:cNvPr>
          <p:cNvSpPr/>
          <p:nvPr/>
        </p:nvSpPr>
        <p:spPr>
          <a:xfrm>
            <a:off x="3730260" y="2412016"/>
            <a:ext cx="410400" cy="410400"/>
          </a:xfrm>
          <a:prstGeom prst="rect">
            <a:avLst/>
          </a:prstGeom>
          <a:solidFill>
            <a:srgbClr val="2203D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74" name="Google Shape;398;p6">
            <a:extLst>
              <a:ext uri="{FF2B5EF4-FFF2-40B4-BE49-F238E27FC236}">
                <a16:creationId xmlns:a16="http://schemas.microsoft.com/office/drawing/2014/main" id="{855D093E-1B94-4C71-9FB9-CC2057E4C630}"/>
              </a:ext>
            </a:extLst>
          </p:cNvPr>
          <p:cNvSpPr/>
          <p:nvPr/>
        </p:nvSpPr>
        <p:spPr>
          <a:xfrm>
            <a:off x="3730260" y="1547096"/>
            <a:ext cx="410400" cy="410400"/>
          </a:xfrm>
          <a:prstGeom prst="rect">
            <a:avLst/>
          </a:prstGeom>
          <a:solidFill>
            <a:srgbClr val="5353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75" name="Google Shape;399;p6">
            <a:extLst>
              <a:ext uri="{FF2B5EF4-FFF2-40B4-BE49-F238E27FC236}">
                <a16:creationId xmlns:a16="http://schemas.microsoft.com/office/drawing/2014/main" id="{952ABEFD-5198-0050-5204-FF4D392CDFFA}"/>
              </a:ext>
            </a:extLst>
          </p:cNvPr>
          <p:cNvSpPr/>
          <p:nvPr/>
        </p:nvSpPr>
        <p:spPr>
          <a:xfrm>
            <a:off x="3730260" y="1119438"/>
            <a:ext cx="410400" cy="410400"/>
          </a:xfrm>
          <a:prstGeom prst="rect">
            <a:avLst/>
          </a:prstGeom>
          <a:solidFill>
            <a:srgbClr val="5236F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76" name="Google Shape;400;p6">
            <a:extLst>
              <a:ext uri="{FF2B5EF4-FFF2-40B4-BE49-F238E27FC236}">
                <a16:creationId xmlns:a16="http://schemas.microsoft.com/office/drawing/2014/main" id="{CB639B30-828A-79F8-4D99-B7B5BB8F5BE0}"/>
              </a:ext>
            </a:extLst>
          </p:cNvPr>
          <p:cNvSpPr/>
          <p:nvPr/>
        </p:nvSpPr>
        <p:spPr>
          <a:xfrm>
            <a:off x="3730260" y="3285373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401;p6">
            <a:extLst>
              <a:ext uri="{FF2B5EF4-FFF2-40B4-BE49-F238E27FC236}">
                <a16:creationId xmlns:a16="http://schemas.microsoft.com/office/drawing/2014/main" id="{FF93611B-24C9-13AA-A5B2-CD4072A1777F}"/>
              </a:ext>
            </a:extLst>
          </p:cNvPr>
          <p:cNvSpPr/>
          <p:nvPr/>
        </p:nvSpPr>
        <p:spPr>
          <a:xfrm>
            <a:off x="3730260" y="1976071"/>
            <a:ext cx="410400" cy="410400"/>
          </a:xfrm>
          <a:prstGeom prst="rect">
            <a:avLst/>
          </a:prstGeom>
          <a:solidFill>
            <a:srgbClr val="A7A7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78" name="Google Shape;402;p6">
            <a:extLst>
              <a:ext uri="{FF2B5EF4-FFF2-40B4-BE49-F238E27FC236}">
                <a16:creationId xmlns:a16="http://schemas.microsoft.com/office/drawing/2014/main" id="{22AF53C5-A39A-CB7E-46EB-AFCDE65C238D}"/>
              </a:ext>
            </a:extLst>
          </p:cNvPr>
          <p:cNvSpPr/>
          <p:nvPr/>
        </p:nvSpPr>
        <p:spPr>
          <a:xfrm rot="5400000">
            <a:off x="3730260" y="4574819"/>
            <a:ext cx="410400" cy="410400"/>
          </a:xfrm>
          <a:prstGeom prst="rect">
            <a:avLst/>
          </a:prstGeom>
          <a:solidFill>
            <a:srgbClr val="7575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79" name="Google Shape;403;p6">
            <a:extLst>
              <a:ext uri="{FF2B5EF4-FFF2-40B4-BE49-F238E27FC236}">
                <a16:creationId xmlns:a16="http://schemas.microsoft.com/office/drawing/2014/main" id="{F5E6DB11-BB5F-9219-C223-6F214B4C1859}"/>
              </a:ext>
            </a:extLst>
          </p:cNvPr>
          <p:cNvSpPr/>
          <p:nvPr/>
        </p:nvSpPr>
        <p:spPr>
          <a:xfrm>
            <a:off x="1301468" y="1610204"/>
            <a:ext cx="480876" cy="2721853"/>
          </a:xfrm>
          <a:prstGeom prst="roundRect">
            <a:avLst>
              <a:gd name="adj" fmla="val 11140"/>
            </a:avLst>
          </a:prstGeom>
          <a:noFill/>
          <a:ln w="952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404;p6">
            <a:extLst>
              <a:ext uri="{FF2B5EF4-FFF2-40B4-BE49-F238E27FC236}">
                <a16:creationId xmlns:a16="http://schemas.microsoft.com/office/drawing/2014/main" id="{41E96D66-6A6A-F5FE-DC4C-50F51B1BDE3C}"/>
              </a:ext>
            </a:extLst>
          </p:cNvPr>
          <p:cNvSpPr/>
          <p:nvPr/>
        </p:nvSpPr>
        <p:spPr>
          <a:xfrm>
            <a:off x="1339563" y="2539035"/>
            <a:ext cx="410400" cy="410400"/>
          </a:xfrm>
          <a:prstGeom prst="rect">
            <a:avLst/>
          </a:prstGeom>
          <a:solidFill>
            <a:srgbClr val="298C24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1" name="Google Shape;405;p6">
            <a:extLst>
              <a:ext uri="{FF2B5EF4-FFF2-40B4-BE49-F238E27FC236}">
                <a16:creationId xmlns:a16="http://schemas.microsoft.com/office/drawing/2014/main" id="{DB174821-5946-37EA-08E1-14C1E8B2B2E2}"/>
              </a:ext>
            </a:extLst>
          </p:cNvPr>
          <p:cNvSpPr/>
          <p:nvPr/>
        </p:nvSpPr>
        <p:spPr>
          <a:xfrm>
            <a:off x="1339563" y="2098983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2" name="Google Shape;406;p6">
            <a:extLst>
              <a:ext uri="{FF2B5EF4-FFF2-40B4-BE49-F238E27FC236}">
                <a16:creationId xmlns:a16="http://schemas.microsoft.com/office/drawing/2014/main" id="{05AFE840-62B4-8401-54B6-6F67F8AEE0AA}"/>
              </a:ext>
            </a:extLst>
          </p:cNvPr>
          <p:cNvSpPr/>
          <p:nvPr/>
        </p:nvSpPr>
        <p:spPr>
          <a:xfrm>
            <a:off x="1339563" y="1671325"/>
            <a:ext cx="410400" cy="410400"/>
          </a:xfrm>
          <a:prstGeom prst="rect">
            <a:avLst/>
          </a:prstGeom>
          <a:solidFill>
            <a:srgbClr val="298C24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3" name="Google Shape;407;p6">
            <a:extLst>
              <a:ext uri="{FF2B5EF4-FFF2-40B4-BE49-F238E27FC236}">
                <a16:creationId xmlns:a16="http://schemas.microsoft.com/office/drawing/2014/main" id="{AEF2B3A9-7470-FAC6-546B-053C37D87998}"/>
              </a:ext>
            </a:extLst>
          </p:cNvPr>
          <p:cNvSpPr/>
          <p:nvPr/>
        </p:nvSpPr>
        <p:spPr>
          <a:xfrm>
            <a:off x="1339429" y="2972899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4" name="Google Shape;409;p6">
            <a:extLst>
              <a:ext uri="{FF2B5EF4-FFF2-40B4-BE49-F238E27FC236}">
                <a16:creationId xmlns:a16="http://schemas.microsoft.com/office/drawing/2014/main" id="{0A88F5FF-E61E-D3BD-67A9-9E3B9343F3A2}"/>
              </a:ext>
            </a:extLst>
          </p:cNvPr>
          <p:cNvSpPr/>
          <p:nvPr/>
        </p:nvSpPr>
        <p:spPr>
          <a:xfrm rot="5400000">
            <a:off x="1344588" y="3847141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5" name="Google Shape;410;p6">
            <a:extLst>
              <a:ext uri="{FF2B5EF4-FFF2-40B4-BE49-F238E27FC236}">
                <a16:creationId xmlns:a16="http://schemas.microsoft.com/office/drawing/2014/main" id="{141144B9-C8CC-7F66-24CE-F4770A9E09ED}"/>
              </a:ext>
            </a:extLst>
          </p:cNvPr>
          <p:cNvSpPr/>
          <p:nvPr/>
        </p:nvSpPr>
        <p:spPr>
          <a:xfrm>
            <a:off x="2606862" y="1748644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ea typeface="Times New Roman"/>
                <a:cs typeface="Times New Roman" panose="02020603050405020304" pitchFamily="18" charset="0"/>
                <a:sym typeface="Times New Roman"/>
              </a:rPr>
              <a:t>h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Times New Roman" panose="02020603050405020304" pitchFamily="18" charset="0"/>
              <a:sym typeface="Courier New"/>
            </a:endParaRPr>
          </a:p>
        </p:txBody>
      </p:sp>
      <p:sp>
        <p:nvSpPr>
          <p:cNvPr id="94" name="Google Shape;420;p6">
            <a:extLst>
              <a:ext uri="{FF2B5EF4-FFF2-40B4-BE49-F238E27FC236}">
                <a16:creationId xmlns:a16="http://schemas.microsoft.com/office/drawing/2014/main" id="{D655A212-6DEB-122B-9A03-8D88435417D9}"/>
              </a:ext>
            </a:extLst>
          </p:cNvPr>
          <p:cNvSpPr txBox="1"/>
          <p:nvPr/>
        </p:nvSpPr>
        <p:spPr>
          <a:xfrm>
            <a:off x="4046038" y="1299844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5" name="Google Shape;421;p6">
            <a:extLst>
              <a:ext uri="{FF2B5EF4-FFF2-40B4-BE49-F238E27FC236}">
                <a16:creationId xmlns:a16="http://schemas.microsoft.com/office/drawing/2014/main" id="{84DEA079-2998-CF2D-8582-EEAFB70BCA4A}"/>
              </a:ext>
            </a:extLst>
          </p:cNvPr>
          <p:cNvSpPr txBox="1"/>
          <p:nvPr/>
        </p:nvSpPr>
        <p:spPr>
          <a:xfrm>
            <a:off x="4027184" y="260790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6" name="Google Shape;422;p6">
            <a:extLst>
              <a:ext uri="{FF2B5EF4-FFF2-40B4-BE49-F238E27FC236}">
                <a16:creationId xmlns:a16="http://schemas.microsoft.com/office/drawing/2014/main" id="{19972368-958C-3282-B14E-0B5865C58AE8}"/>
              </a:ext>
            </a:extLst>
          </p:cNvPr>
          <p:cNvSpPr txBox="1"/>
          <p:nvPr/>
        </p:nvSpPr>
        <p:spPr>
          <a:xfrm>
            <a:off x="4028669" y="1738968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7" name="Google Shape;423;p6">
            <a:extLst>
              <a:ext uri="{FF2B5EF4-FFF2-40B4-BE49-F238E27FC236}">
                <a16:creationId xmlns:a16="http://schemas.microsoft.com/office/drawing/2014/main" id="{2A97A061-4093-0087-EA3C-D99C2255A71D}"/>
              </a:ext>
            </a:extLst>
          </p:cNvPr>
          <p:cNvSpPr txBox="1"/>
          <p:nvPr/>
        </p:nvSpPr>
        <p:spPr>
          <a:xfrm>
            <a:off x="4027783" y="2178498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9" name="Google Shape;426;p6">
            <a:extLst>
              <a:ext uri="{FF2B5EF4-FFF2-40B4-BE49-F238E27FC236}">
                <a16:creationId xmlns:a16="http://schemas.microsoft.com/office/drawing/2014/main" id="{45AEDF2C-54E9-ADE0-C449-8631DED3C60B}"/>
              </a:ext>
            </a:extLst>
          </p:cNvPr>
          <p:cNvSpPr txBox="1"/>
          <p:nvPr/>
        </p:nvSpPr>
        <p:spPr>
          <a:xfrm>
            <a:off x="1639645" y="186712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0" name="Google Shape;427;p6">
            <a:extLst>
              <a:ext uri="{FF2B5EF4-FFF2-40B4-BE49-F238E27FC236}">
                <a16:creationId xmlns:a16="http://schemas.microsoft.com/office/drawing/2014/main" id="{5770D700-8E47-D203-0AD5-4AE930A19C02}"/>
              </a:ext>
            </a:extLst>
          </p:cNvPr>
          <p:cNvSpPr txBox="1"/>
          <p:nvPr/>
        </p:nvSpPr>
        <p:spPr>
          <a:xfrm>
            <a:off x="1619348" y="2739555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1" name="Google Shape;428;p6">
            <a:extLst>
              <a:ext uri="{FF2B5EF4-FFF2-40B4-BE49-F238E27FC236}">
                <a16:creationId xmlns:a16="http://schemas.microsoft.com/office/drawing/2014/main" id="{0E2A109E-41BE-9860-4812-664D56597E2A}"/>
              </a:ext>
            </a:extLst>
          </p:cNvPr>
          <p:cNvSpPr txBox="1"/>
          <p:nvPr/>
        </p:nvSpPr>
        <p:spPr>
          <a:xfrm>
            <a:off x="1618574" y="230775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3" name="Google Shape;432;p6">
            <a:extLst>
              <a:ext uri="{FF2B5EF4-FFF2-40B4-BE49-F238E27FC236}">
                <a16:creationId xmlns:a16="http://schemas.microsoft.com/office/drawing/2014/main" id="{7450856B-0477-3FA5-8F16-1F2033D2D26D}"/>
              </a:ext>
            </a:extLst>
          </p:cNvPr>
          <p:cNvSpPr txBox="1"/>
          <p:nvPr/>
        </p:nvSpPr>
        <p:spPr>
          <a:xfrm>
            <a:off x="1450726" y="1691859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4" name="Google Shape;433;p6">
            <a:extLst>
              <a:ext uri="{FF2B5EF4-FFF2-40B4-BE49-F238E27FC236}">
                <a16:creationId xmlns:a16="http://schemas.microsoft.com/office/drawing/2014/main" id="{8F89E245-A65C-565C-082E-75CBD053F4C3}"/>
              </a:ext>
            </a:extLst>
          </p:cNvPr>
          <p:cNvSpPr txBox="1"/>
          <p:nvPr/>
        </p:nvSpPr>
        <p:spPr>
          <a:xfrm>
            <a:off x="1450726" y="2551001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5" name="Google Shape;434;p6">
            <a:extLst>
              <a:ext uri="{FF2B5EF4-FFF2-40B4-BE49-F238E27FC236}">
                <a16:creationId xmlns:a16="http://schemas.microsoft.com/office/drawing/2014/main" id="{F506BDDD-9D58-E2E4-8043-84C7FEEC6807}"/>
              </a:ext>
            </a:extLst>
          </p:cNvPr>
          <p:cNvSpPr txBox="1"/>
          <p:nvPr/>
        </p:nvSpPr>
        <p:spPr>
          <a:xfrm>
            <a:off x="1450726" y="2111632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6" name="Google Shape;436;p6">
            <a:extLst>
              <a:ext uri="{FF2B5EF4-FFF2-40B4-BE49-F238E27FC236}">
                <a16:creationId xmlns:a16="http://schemas.microsoft.com/office/drawing/2014/main" id="{E5AE2EE5-DC03-8012-33AD-86BDC9FA7E66}"/>
              </a:ext>
            </a:extLst>
          </p:cNvPr>
          <p:cNvSpPr txBox="1"/>
          <p:nvPr/>
        </p:nvSpPr>
        <p:spPr>
          <a:xfrm>
            <a:off x="1449979" y="2991713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7" name="Google Shape;437;p6">
            <a:extLst>
              <a:ext uri="{FF2B5EF4-FFF2-40B4-BE49-F238E27FC236}">
                <a16:creationId xmlns:a16="http://schemas.microsoft.com/office/drawing/2014/main" id="{3F82AE1D-2CB2-2F11-13A0-9A7EAC1B1501}"/>
              </a:ext>
            </a:extLst>
          </p:cNvPr>
          <p:cNvSpPr txBox="1"/>
          <p:nvPr/>
        </p:nvSpPr>
        <p:spPr>
          <a:xfrm>
            <a:off x="1455751" y="3858725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8" name="Google Shape;438;p6">
            <a:extLst>
              <a:ext uri="{FF2B5EF4-FFF2-40B4-BE49-F238E27FC236}">
                <a16:creationId xmlns:a16="http://schemas.microsoft.com/office/drawing/2014/main" id="{4274CD16-EC7D-1B72-112E-C16B0E2A8DD4}"/>
              </a:ext>
            </a:extLst>
          </p:cNvPr>
          <p:cNvSpPr/>
          <p:nvPr/>
        </p:nvSpPr>
        <p:spPr>
          <a:xfrm rot="5400000">
            <a:off x="834169" y="2582791"/>
            <a:ext cx="2712615" cy="785918"/>
          </a:xfrm>
          <a:prstGeom prst="trapezoid">
            <a:avLst>
              <a:gd name="adj" fmla="val 67885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Extra Light" panose="020B02040201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343;p5">
            <a:extLst>
              <a:ext uri="{FF2B5EF4-FFF2-40B4-BE49-F238E27FC236}">
                <a16:creationId xmlns:a16="http://schemas.microsoft.com/office/drawing/2014/main" id="{31207FAA-4747-2839-A1C7-6783C70B529E}"/>
              </a:ext>
            </a:extLst>
          </p:cNvPr>
          <p:cNvSpPr/>
          <p:nvPr/>
        </p:nvSpPr>
        <p:spPr>
          <a:xfrm>
            <a:off x="3147998" y="2809588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343;p5">
            <a:extLst>
              <a:ext uri="{FF2B5EF4-FFF2-40B4-BE49-F238E27FC236}">
                <a16:creationId xmlns:a16="http://schemas.microsoft.com/office/drawing/2014/main" id="{A5D5C5B2-5FAB-A5EC-4419-3D2A7704A2CE}"/>
              </a:ext>
            </a:extLst>
          </p:cNvPr>
          <p:cNvSpPr/>
          <p:nvPr/>
        </p:nvSpPr>
        <p:spPr>
          <a:xfrm>
            <a:off x="1967610" y="2808808"/>
            <a:ext cx="3818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1" name="Google Shape;268;p4">
            <a:extLst>
              <a:ext uri="{FF2B5EF4-FFF2-40B4-BE49-F238E27FC236}">
                <a16:creationId xmlns:a16="http://schemas.microsoft.com/office/drawing/2014/main" id="{C8874EC3-8C8A-7F44-C983-F7DA031E58D7}"/>
              </a:ext>
            </a:extLst>
          </p:cNvPr>
          <p:cNvGrpSpPr/>
          <p:nvPr/>
        </p:nvGrpSpPr>
        <p:grpSpPr>
          <a:xfrm>
            <a:off x="3047123" y="3244704"/>
            <a:ext cx="576000" cy="396000"/>
            <a:chOff x="7613016" y="1729386"/>
            <a:chExt cx="792001" cy="544501"/>
          </a:xfrm>
        </p:grpSpPr>
        <p:sp>
          <p:nvSpPr>
            <p:cNvPr id="112" name="Google Shape;269;p4">
              <a:extLst>
                <a:ext uri="{FF2B5EF4-FFF2-40B4-BE49-F238E27FC236}">
                  <a16:creationId xmlns:a16="http://schemas.microsoft.com/office/drawing/2014/main" id="{251DB33D-2422-8F2A-86F9-085EC747DE27}"/>
                </a:ext>
              </a:extLst>
            </p:cNvPr>
            <p:cNvSpPr/>
            <p:nvPr/>
          </p:nvSpPr>
          <p:spPr>
            <a:xfrm>
              <a:off x="7613016" y="1729386"/>
              <a:ext cx="792001" cy="544501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70;p4">
              <a:extLst>
                <a:ext uri="{FF2B5EF4-FFF2-40B4-BE49-F238E27FC236}">
                  <a16:creationId xmlns:a16="http://schemas.microsoft.com/office/drawing/2014/main" id="{66D335BC-E926-2AC1-44D2-6D9B20E54EDC}"/>
                </a:ext>
              </a:extLst>
            </p:cNvPr>
            <p:cNvSpPr/>
            <p:nvPr/>
          </p:nvSpPr>
          <p:spPr>
            <a:xfrm>
              <a:off x="7621481" y="1802527"/>
              <a:ext cx="755999" cy="417683"/>
            </a:xfrm>
            <a:custGeom>
              <a:avLst/>
              <a:gdLst/>
              <a:ahLst/>
              <a:cxnLst/>
              <a:rect l="l" t="t" r="r" b="b"/>
              <a:pathLst>
                <a:path w="860612" h="753057" extrusionOk="0">
                  <a:moveTo>
                    <a:pt x="0" y="753057"/>
                  </a:moveTo>
                  <a:cubicBezTo>
                    <a:pt x="116541" y="699269"/>
                    <a:pt x="161364" y="555834"/>
                    <a:pt x="233082" y="430328"/>
                  </a:cubicBezTo>
                  <a:cubicBezTo>
                    <a:pt x="304800" y="304822"/>
                    <a:pt x="358588" y="-2966"/>
                    <a:pt x="430306" y="22"/>
                  </a:cubicBezTo>
                  <a:cubicBezTo>
                    <a:pt x="502024" y="3010"/>
                    <a:pt x="591671" y="337692"/>
                    <a:pt x="663389" y="448257"/>
                  </a:cubicBezTo>
                  <a:cubicBezTo>
                    <a:pt x="735107" y="558822"/>
                    <a:pt x="708212" y="664904"/>
                    <a:pt x="860612" y="663410"/>
                  </a:cubicBezTo>
                </a:path>
              </a:pathLst>
            </a:custGeom>
            <a:noFill/>
            <a:ln w="19050" cap="flat" cmpd="sng">
              <a:solidFill>
                <a:srgbClr val="0432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271;p4">
            <a:extLst>
              <a:ext uri="{FF2B5EF4-FFF2-40B4-BE49-F238E27FC236}">
                <a16:creationId xmlns:a16="http://schemas.microsoft.com/office/drawing/2014/main" id="{C17F0E38-995E-A813-AF42-968C2E2BFCB3}"/>
              </a:ext>
            </a:extLst>
          </p:cNvPr>
          <p:cNvGrpSpPr/>
          <p:nvPr/>
        </p:nvGrpSpPr>
        <p:grpSpPr>
          <a:xfrm>
            <a:off x="3036355" y="2425043"/>
            <a:ext cx="576000" cy="396000"/>
            <a:chOff x="8247115" y="1894143"/>
            <a:chExt cx="576000" cy="396000"/>
          </a:xfrm>
        </p:grpSpPr>
        <p:sp>
          <p:nvSpPr>
            <p:cNvPr id="115" name="Google Shape;272;p4">
              <a:extLst>
                <a:ext uri="{FF2B5EF4-FFF2-40B4-BE49-F238E27FC236}">
                  <a16:creationId xmlns:a16="http://schemas.microsoft.com/office/drawing/2014/main" id="{F5C43D27-52D9-E571-D85B-8AFF575712D2}"/>
                </a:ext>
              </a:extLst>
            </p:cNvPr>
            <p:cNvSpPr/>
            <p:nvPr/>
          </p:nvSpPr>
          <p:spPr>
            <a:xfrm>
              <a:off x="8247115" y="1894143"/>
              <a:ext cx="576000" cy="3960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73;p4">
              <a:extLst>
                <a:ext uri="{FF2B5EF4-FFF2-40B4-BE49-F238E27FC236}">
                  <a16:creationId xmlns:a16="http://schemas.microsoft.com/office/drawing/2014/main" id="{4D1FD396-FC40-A6AE-93FC-67F772C57616}"/>
                </a:ext>
              </a:extLst>
            </p:cNvPr>
            <p:cNvSpPr/>
            <p:nvPr/>
          </p:nvSpPr>
          <p:spPr>
            <a:xfrm>
              <a:off x="8274466" y="1979739"/>
              <a:ext cx="540000" cy="233591"/>
            </a:xfrm>
            <a:custGeom>
              <a:avLst/>
              <a:gdLst/>
              <a:ahLst/>
              <a:cxnLst/>
              <a:rect l="l" t="t" r="r" b="b"/>
              <a:pathLst>
                <a:path w="788894" h="341258" extrusionOk="0">
                  <a:moveTo>
                    <a:pt x="0" y="341258"/>
                  </a:moveTo>
                  <a:cubicBezTo>
                    <a:pt x="55282" y="42434"/>
                    <a:pt x="262964" y="272529"/>
                    <a:pt x="358588" y="215752"/>
                  </a:cubicBezTo>
                  <a:cubicBezTo>
                    <a:pt x="454212" y="158975"/>
                    <a:pt x="502024" y="-11354"/>
                    <a:pt x="573742" y="599"/>
                  </a:cubicBezTo>
                  <a:cubicBezTo>
                    <a:pt x="645460" y="12552"/>
                    <a:pt x="599141" y="272529"/>
                    <a:pt x="788894" y="287470"/>
                  </a:cubicBezTo>
                </a:path>
              </a:pathLst>
            </a:custGeom>
            <a:noFill/>
            <a:ln w="19050" cap="flat" cmpd="sng">
              <a:solidFill>
                <a:srgbClr val="0432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274;p4">
            <a:extLst>
              <a:ext uri="{FF2B5EF4-FFF2-40B4-BE49-F238E27FC236}">
                <a16:creationId xmlns:a16="http://schemas.microsoft.com/office/drawing/2014/main" id="{ED6BFD52-85EE-892D-79AA-1AB3AFD356A2}"/>
              </a:ext>
            </a:extLst>
          </p:cNvPr>
          <p:cNvGrpSpPr/>
          <p:nvPr/>
        </p:nvGrpSpPr>
        <p:grpSpPr>
          <a:xfrm>
            <a:off x="1869379" y="3251781"/>
            <a:ext cx="576000" cy="396000"/>
            <a:chOff x="8354211" y="2799575"/>
            <a:chExt cx="576000" cy="396000"/>
          </a:xfrm>
        </p:grpSpPr>
        <p:sp>
          <p:nvSpPr>
            <p:cNvPr id="118" name="Google Shape;275;p4">
              <a:extLst>
                <a:ext uri="{FF2B5EF4-FFF2-40B4-BE49-F238E27FC236}">
                  <a16:creationId xmlns:a16="http://schemas.microsoft.com/office/drawing/2014/main" id="{5588AC1E-574C-EB50-0165-9EA3005CC928}"/>
                </a:ext>
              </a:extLst>
            </p:cNvPr>
            <p:cNvSpPr/>
            <p:nvPr/>
          </p:nvSpPr>
          <p:spPr>
            <a:xfrm>
              <a:off x="8354211" y="2799575"/>
              <a:ext cx="576000" cy="3960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76;p4">
              <a:extLst>
                <a:ext uri="{FF2B5EF4-FFF2-40B4-BE49-F238E27FC236}">
                  <a16:creationId xmlns:a16="http://schemas.microsoft.com/office/drawing/2014/main" id="{8A7FAAE2-676E-4B04-79B4-BB7FC509C3D3}"/>
                </a:ext>
              </a:extLst>
            </p:cNvPr>
            <p:cNvSpPr/>
            <p:nvPr/>
          </p:nvSpPr>
          <p:spPr>
            <a:xfrm>
              <a:off x="8427939" y="2836057"/>
              <a:ext cx="432000" cy="344546"/>
            </a:xfrm>
            <a:custGeom>
              <a:avLst/>
              <a:gdLst/>
              <a:ahLst/>
              <a:cxnLst/>
              <a:rect l="l" t="t" r="r" b="b"/>
              <a:pathLst>
                <a:path w="788894" h="629188" extrusionOk="0">
                  <a:moveTo>
                    <a:pt x="0" y="629188"/>
                  </a:moveTo>
                  <a:cubicBezTo>
                    <a:pt x="55282" y="330364"/>
                    <a:pt x="110565" y="31540"/>
                    <a:pt x="161365" y="1658"/>
                  </a:cubicBezTo>
                  <a:cubicBezTo>
                    <a:pt x="212165" y="-28224"/>
                    <a:pt x="200212" y="354270"/>
                    <a:pt x="304800" y="449894"/>
                  </a:cubicBezTo>
                  <a:cubicBezTo>
                    <a:pt x="409388" y="545518"/>
                    <a:pt x="599141" y="560459"/>
                    <a:pt x="788894" y="575400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277;p4">
            <a:extLst>
              <a:ext uri="{FF2B5EF4-FFF2-40B4-BE49-F238E27FC236}">
                <a16:creationId xmlns:a16="http://schemas.microsoft.com/office/drawing/2014/main" id="{CA4EF948-F8E1-89C6-C750-16B19051D42D}"/>
              </a:ext>
            </a:extLst>
          </p:cNvPr>
          <p:cNvGrpSpPr/>
          <p:nvPr/>
        </p:nvGrpSpPr>
        <p:grpSpPr>
          <a:xfrm>
            <a:off x="1870965" y="2419422"/>
            <a:ext cx="576000" cy="396000"/>
            <a:chOff x="8331429" y="2891868"/>
            <a:chExt cx="576000" cy="383999"/>
          </a:xfrm>
        </p:grpSpPr>
        <p:sp>
          <p:nvSpPr>
            <p:cNvPr id="121" name="Google Shape;278;p4">
              <a:extLst>
                <a:ext uri="{FF2B5EF4-FFF2-40B4-BE49-F238E27FC236}">
                  <a16:creationId xmlns:a16="http://schemas.microsoft.com/office/drawing/2014/main" id="{9F62B248-5E91-0F6B-A292-D08241648959}"/>
                </a:ext>
              </a:extLst>
            </p:cNvPr>
            <p:cNvSpPr/>
            <p:nvPr/>
          </p:nvSpPr>
          <p:spPr>
            <a:xfrm>
              <a:off x="8331429" y="2891868"/>
              <a:ext cx="576000" cy="383999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79;p4">
              <a:extLst>
                <a:ext uri="{FF2B5EF4-FFF2-40B4-BE49-F238E27FC236}">
                  <a16:creationId xmlns:a16="http://schemas.microsoft.com/office/drawing/2014/main" id="{12CB2E8A-C622-515E-C37E-6EB1A04367CC}"/>
                </a:ext>
              </a:extLst>
            </p:cNvPr>
            <p:cNvSpPr/>
            <p:nvPr/>
          </p:nvSpPr>
          <p:spPr>
            <a:xfrm>
              <a:off x="8409010" y="2914415"/>
              <a:ext cx="383809" cy="349090"/>
            </a:xfrm>
            <a:custGeom>
              <a:avLst/>
              <a:gdLst/>
              <a:ahLst/>
              <a:cxnLst/>
              <a:rect l="l" t="t" r="r" b="b"/>
              <a:pathLst>
                <a:path w="788894" h="717526" extrusionOk="0">
                  <a:moveTo>
                    <a:pt x="0" y="717526"/>
                  </a:moveTo>
                  <a:cubicBezTo>
                    <a:pt x="55282" y="418702"/>
                    <a:pt x="200212" y="693619"/>
                    <a:pt x="286871" y="574090"/>
                  </a:cubicBezTo>
                  <a:cubicBezTo>
                    <a:pt x="373530" y="454561"/>
                    <a:pt x="436283" y="-14592"/>
                    <a:pt x="519954" y="349"/>
                  </a:cubicBezTo>
                  <a:cubicBezTo>
                    <a:pt x="603625" y="15290"/>
                    <a:pt x="599141" y="648797"/>
                    <a:pt x="788894" y="663738"/>
                  </a:cubicBezTo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439;p6">
            <a:extLst>
              <a:ext uri="{FF2B5EF4-FFF2-40B4-BE49-F238E27FC236}">
                <a16:creationId xmlns:a16="http://schemas.microsoft.com/office/drawing/2014/main" id="{07162AD8-B4EE-121C-685E-09776F2E3420}"/>
              </a:ext>
            </a:extLst>
          </p:cNvPr>
          <p:cNvSpPr/>
          <p:nvPr/>
        </p:nvSpPr>
        <p:spPr>
          <a:xfrm>
            <a:off x="577458" y="4329388"/>
            <a:ext cx="313805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2400" dirty="0">
                <a:sym typeface="Arial"/>
              </a:rPr>
              <a:t>Variational Bayesian</a:t>
            </a:r>
          </a:p>
        </p:txBody>
      </p:sp>
      <p:sp>
        <p:nvSpPr>
          <p:cNvPr id="133" name="Google Shape;395;p6">
            <a:extLst>
              <a:ext uri="{FF2B5EF4-FFF2-40B4-BE49-F238E27FC236}">
                <a16:creationId xmlns:a16="http://schemas.microsoft.com/office/drawing/2014/main" id="{E376378E-6149-1764-803D-43CCD59425E0}"/>
              </a:ext>
            </a:extLst>
          </p:cNvPr>
          <p:cNvSpPr/>
          <p:nvPr/>
        </p:nvSpPr>
        <p:spPr>
          <a:xfrm rot="5400000">
            <a:off x="2617303" y="3278098"/>
            <a:ext cx="274320" cy="274320"/>
          </a:xfrm>
          <a:prstGeom prst="ellipse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396;p6">
            <a:extLst>
              <a:ext uri="{FF2B5EF4-FFF2-40B4-BE49-F238E27FC236}">
                <a16:creationId xmlns:a16="http://schemas.microsoft.com/office/drawing/2014/main" id="{55BD5CBE-843B-04EE-524D-5406D08A61FC}"/>
              </a:ext>
            </a:extLst>
          </p:cNvPr>
          <p:cNvSpPr/>
          <p:nvPr/>
        </p:nvSpPr>
        <p:spPr>
          <a:xfrm rot="5400000">
            <a:off x="2617251" y="3570194"/>
            <a:ext cx="274320" cy="274320"/>
          </a:xfrm>
          <a:prstGeom prst="ellipse">
            <a:avLst/>
          </a:prstGeom>
          <a:solidFill>
            <a:srgbClr val="FBE4D4"/>
          </a:solidFill>
          <a:ln w="12700" cap="flat" cmpd="sng">
            <a:solidFill>
              <a:srgbClr val="ED7D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421;p6">
            <a:extLst>
              <a:ext uri="{FF2B5EF4-FFF2-40B4-BE49-F238E27FC236}">
                <a16:creationId xmlns:a16="http://schemas.microsoft.com/office/drawing/2014/main" id="{BF5E5F39-E3DB-59D3-93CE-2CE3F345B33C}"/>
              </a:ext>
            </a:extLst>
          </p:cNvPr>
          <p:cNvSpPr txBox="1"/>
          <p:nvPr/>
        </p:nvSpPr>
        <p:spPr>
          <a:xfrm>
            <a:off x="3956409" y="4775348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m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55" name="Google Shape;421;p6">
            <a:extLst>
              <a:ext uri="{FF2B5EF4-FFF2-40B4-BE49-F238E27FC236}">
                <a16:creationId xmlns:a16="http://schemas.microsoft.com/office/drawing/2014/main" id="{FD7A73A2-B721-8ADA-0D12-EE478F3F2530}"/>
              </a:ext>
            </a:extLst>
          </p:cNvPr>
          <p:cNvSpPr txBox="1"/>
          <p:nvPr/>
        </p:nvSpPr>
        <p:spPr>
          <a:xfrm>
            <a:off x="1613008" y="404462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n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67" name="Google Shape;397;p6">
            <a:extLst>
              <a:ext uri="{FF2B5EF4-FFF2-40B4-BE49-F238E27FC236}">
                <a16:creationId xmlns:a16="http://schemas.microsoft.com/office/drawing/2014/main" id="{1EC040BA-C051-FE56-88D3-E9367D688B1F}"/>
              </a:ext>
            </a:extLst>
          </p:cNvPr>
          <p:cNvSpPr/>
          <p:nvPr/>
        </p:nvSpPr>
        <p:spPr>
          <a:xfrm>
            <a:off x="3730260" y="2849748"/>
            <a:ext cx="410400" cy="41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69" name="Google Shape;421;p6">
            <a:extLst>
              <a:ext uri="{FF2B5EF4-FFF2-40B4-BE49-F238E27FC236}">
                <a16:creationId xmlns:a16="http://schemas.microsoft.com/office/drawing/2014/main" id="{C5B3F0DE-4EB8-C214-4640-C359CA40B2E9}"/>
              </a:ext>
            </a:extLst>
          </p:cNvPr>
          <p:cNvSpPr txBox="1"/>
          <p:nvPr/>
        </p:nvSpPr>
        <p:spPr>
          <a:xfrm>
            <a:off x="4022566" y="3045634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75" name="Google Shape;421;p6">
            <a:extLst>
              <a:ext uri="{FF2B5EF4-FFF2-40B4-BE49-F238E27FC236}">
                <a16:creationId xmlns:a16="http://schemas.microsoft.com/office/drawing/2014/main" id="{9AA1AC7E-B9CD-09BC-3999-B8BEB020BC0F}"/>
              </a:ext>
            </a:extLst>
          </p:cNvPr>
          <p:cNvSpPr txBox="1"/>
          <p:nvPr/>
        </p:nvSpPr>
        <p:spPr>
          <a:xfrm>
            <a:off x="4008950" y="3469306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graphicFrame>
        <p:nvGraphicFramePr>
          <p:cNvPr id="176" name="Table 176">
            <a:extLst>
              <a:ext uri="{FF2B5EF4-FFF2-40B4-BE49-F238E27FC236}">
                <a16:creationId xmlns:a16="http://schemas.microsoft.com/office/drawing/2014/main" id="{7C931B10-B9DF-1595-1D24-F34EA08B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1664"/>
              </p:ext>
            </p:extLst>
          </p:nvPr>
        </p:nvGraphicFramePr>
        <p:xfrm>
          <a:off x="701964" y="405594"/>
          <a:ext cx="10880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54">
                  <a:extLst>
                    <a:ext uri="{9D8B030D-6E8A-4147-A177-3AD203B41FA5}">
                      <a16:colId xmlns:a16="http://schemas.microsoft.com/office/drawing/2014/main" val="1309016986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1511511910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3690269437"/>
                    </a:ext>
                  </a:extLst>
                </a:gridCol>
                <a:gridCol w="5791201">
                  <a:extLst>
                    <a:ext uri="{9D8B030D-6E8A-4147-A177-3AD203B41FA5}">
                      <a16:colId xmlns:a16="http://schemas.microsoft.com/office/drawing/2014/main" val="54908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(Body)"/>
                        </a:rPr>
                        <a:t>Required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(Body)"/>
                        </a:rPr>
                        <a:t>Expert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(Body)"/>
                        </a:rPr>
                        <a:t>Top-</a:t>
                      </a:r>
                      <a:r>
                        <a:rPr lang="en-US" b="0" i="0" dirty="0">
                          <a:latin typeface="Avenir Next LT Pro (Body)"/>
                        </a:rPr>
                        <a:t>5 </a:t>
                      </a:r>
                      <a:endParaRPr lang="en-US" b="0" i="1" dirty="0">
                        <a:latin typeface="Avenir Next LT Pro 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venir Next LT Pro (Body)"/>
                        </a:rPr>
                        <a:t>Reranking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761376"/>
                  </a:ext>
                </a:extLst>
              </a:tr>
            </a:tbl>
          </a:graphicData>
        </a:graphic>
      </p:graphicFrame>
      <p:sp>
        <p:nvSpPr>
          <p:cNvPr id="2" name="Google Shape;407;p6">
            <a:extLst>
              <a:ext uri="{FF2B5EF4-FFF2-40B4-BE49-F238E27FC236}">
                <a16:creationId xmlns:a16="http://schemas.microsoft.com/office/drawing/2014/main" id="{DF41B225-F5F0-9268-3E24-C12EF29AB5A3}"/>
              </a:ext>
            </a:extLst>
          </p:cNvPr>
          <p:cNvSpPr/>
          <p:nvPr/>
        </p:nvSpPr>
        <p:spPr>
          <a:xfrm>
            <a:off x="1338810" y="3405993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" name="Google Shape;436;p6">
            <a:extLst>
              <a:ext uri="{FF2B5EF4-FFF2-40B4-BE49-F238E27FC236}">
                <a16:creationId xmlns:a16="http://schemas.microsoft.com/office/drawing/2014/main" id="{6BA0106C-95B4-80F8-CDE8-8F21616D5BE6}"/>
              </a:ext>
            </a:extLst>
          </p:cNvPr>
          <p:cNvSpPr txBox="1"/>
          <p:nvPr/>
        </p:nvSpPr>
        <p:spPr>
          <a:xfrm>
            <a:off x="1449360" y="3424807"/>
            <a:ext cx="1731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0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" name="Google Shape;421;p6">
            <a:extLst>
              <a:ext uri="{FF2B5EF4-FFF2-40B4-BE49-F238E27FC236}">
                <a16:creationId xmlns:a16="http://schemas.microsoft.com/office/drawing/2014/main" id="{CF411EA9-2AF7-34A0-C613-EF046FB2C5EF}"/>
              </a:ext>
            </a:extLst>
          </p:cNvPr>
          <p:cNvSpPr txBox="1"/>
          <p:nvPr/>
        </p:nvSpPr>
        <p:spPr>
          <a:xfrm>
            <a:off x="1619234" y="316091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5" name="Google Shape;421;p6">
            <a:extLst>
              <a:ext uri="{FF2B5EF4-FFF2-40B4-BE49-F238E27FC236}">
                <a16:creationId xmlns:a16="http://schemas.microsoft.com/office/drawing/2014/main" id="{78C691B0-752A-E67B-A6D2-2F912C8AEB1C}"/>
              </a:ext>
            </a:extLst>
          </p:cNvPr>
          <p:cNvSpPr txBox="1"/>
          <p:nvPr/>
        </p:nvSpPr>
        <p:spPr>
          <a:xfrm>
            <a:off x="1548577" y="3586464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…</a:t>
            </a:r>
            <a:endParaRPr kumimoji="0" sz="14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6" name="Google Shape;400;p6">
            <a:extLst>
              <a:ext uri="{FF2B5EF4-FFF2-40B4-BE49-F238E27FC236}">
                <a16:creationId xmlns:a16="http://schemas.microsoft.com/office/drawing/2014/main" id="{30F863D7-D7B5-F400-21D8-7C49E69E82F7}"/>
              </a:ext>
            </a:extLst>
          </p:cNvPr>
          <p:cNvSpPr/>
          <p:nvPr/>
        </p:nvSpPr>
        <p:spPr>
          <a:xfrm>
            <a:off x="3730260" y="3720998"/>
            <a:ext cx="410400" cy="410400"/>
          </a:xfrm>
          <a:prstGeom prst="rect">
            <a:avLst/>
          </a:prstGeom>
          <a:solidFill>
            <a:srgbClr val="E9E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400;p6">
            <a:extLst>
              <a:ext uri="{FF2B5EF4-FFF2-40B4-BE49-F238E27FC236}">
                <a16:creationId xmlns:a16="http://schemas.microsoft.com/office/drawing/2014/main" id="{35B4A43B-AF57-9F43-F08D-6E7D27A0A791}"/>
              </a:ext>
            </a:extLst>
          </p:cNvPr>
          <p:cNvSpPr/>
          <p:nvPr/>
        </p:nvSpPr>
        <p:spPr>
          <a:xfrm>
            <a:off x="3730260" y="4145081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421;p6">
            <a:extLst>
              <a:ext uri="{FF2B5EF4-FFF2-40B4-BE49-F238E27FC236}">
                <a16:creationId xmlns:a16="http://schemas.microsoft.com/office/drawing/2014/main" id="{B993E0C6-1590-46D3-07DB-63D3D1C9E65D}"/>
              </a:ext>
            </a:extLst>
          </p:cNvPr>
          <p:cNvSpPr txBox="1"/>
          <p:nvPr/>
        </p:nvSpPr>
        <p:spPr>
          <a:xfrm>
            <a:off x="3932316" y="4303824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…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" name="Google Shape;421;p6">
            <a:extLst>
              <a:ext uri="{FF2B5EF4-FFF2-40B4-BE49-F238E27FC236}">
                <a16:creationId xmlns:a16="http://schemas.microsoft.com/office/drawing/2014/main" id="{4CBE2B2B-D5A0-93BB-A311-69496F3F3B1A}"/>
              </a:ext>
            </a:extLst>
          </p:cNvPr>
          <p:cNvSpPr txBox="1"/>
          <p:nvPr/>
        </p:nvSpPr>
        <p:spPr>
          <a:xfrm>
            <a:off x="3998518" y="387836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0" name="Google Shape;397;p6">
            <a:extLst>
              <a:ext uri="{FF2B5EF4-FFF2-40B4-BE49-F238E27FC236}">
                <a16:creationId xmlns:a16="http://schemas.microsoft.com/office/drawing/2014/main" id="{45AB67AB-F49A-AF1E-A115-9893ED1B5494}"/>
              </a:ext>
            </a:extLst>
          </p:cNvPr>
          <p:cNvSpPr/>
          <p:nvPr/>
        </p:nvSpPr>
        <p:spPr>
          <a:xfrm>
            <a:off x="4990078" y="1573417"/>
            <a:ext cx="410400" cy="410400"/>
          </a:xfrm>
          <a:prstGeom prst="rect">
            <a:avLst/>
          </a:prstGeom>
          <a:solidFill>
            <a:srgbClr val="2203D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1" name="Google Shape;398;p6">
            <a:extLst>
              <a:ext uri="{FF2B5EF4-FFF2-40B4-BE49-F238E27FC236}">
                <a16:creationId xmlns:a16="http://schemas.microsoft.com/office/drawing/2014/main" id="{4A621364-FF54-E191-0E69-4516AAE94514}"/>
              </a:ext>
            </a:extLst>
          </p:cNvPr>
          <p:cNvSpPr/>
          <p:nvPr/>
        </p:nvSpPr>
        <p:spPr>
          <a:xfrm>
            <a:off x="4990078" y="2426520"/>
            <a:ext cx="410400" cy="410400"/>
          </a:xfrm>
          <a:prstGeom prst="rect">
            <a:avLst/>
          </a:prstGeom>
          <a:solidFill>
            <a:srgbClr val="5353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2" name="Google Shape;399;p6">
            <a:extLst>
              <a:ext uri="{FF2B5EF4-FFF2-40B4-BE49-F238E27FC236}">
                <a16:creationId xmlns:a16="http://schemas.microsoft.com/office/drawing/2014/main" id="{E56C5220-EF07-303C-86AE-08E008925A80}"/>
              </a:ext>
            </a:extLst>
          </p:cNvPr>
          <p:cNvSpPr/>
          <p:nvPr/>
        </p:nvSpPr>
        <p:spPr>
          <a:xfrm>
            <a:off x="4990078" y="1998862"/>
            <a:ext cx="410400" cy="410400"/>
          </a:xfrm>
          <a:prstGeom prst="rect">
            <a:avLst/>
          </a:prstGeom>
          <a:solidFill>
            <a:srgbClr val="5236F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3" name="Google Shape;400;p6">
            <a:extLst>
              <a:ext uri="{FF2B5EF4-FFF2-40B4-BE49-F238E27FC236}">
                <a16:creationId xmlns:a16="http://schemas.microsoft.com/office/drawing/2014/main" id="{4D538CAB-2CB6-B331-23C1-845843D15536}"/>
              </a:ext>
            </a:extLst>
          </p:cNvPr>
          <p:cNvSpPr/>
          <p:nvPr/>
        </p:nvSpPr>
        <p:spPr>
          <a:xfrm>
            <a:off x="4990078" y="3723968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401;p6">
            <a:extLst>
              <a:ext uri="{FF2B5EF4-FFF2-40B4-BE49-F238E27FC236}">
                <a16:creationId xmlns:a16="http://schemas.microsoft.com/office/drawing/2014/main" id="{9D6AE087-8B14-B7C5-FA34-90166AEF5F48}"/>
              </a:ext>
            </a:extLst>
          </p:cNvPr>
          <p:cNvSpPr/>
          <p:nvPr/>
        </p:nvSpPr>
        <p:spPr>
          <a:xfrm>
            <a:off x="4990078" y="3292515"/>
            <a:ext cx="410400" cy="410400"/>
          </a:xfrm>
          <a:prstGeom prst="rect">
            <a:avLst/>
          </a:prstGeom>
          <a:solidFill>
            <a:srgbClr val="A7A7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5" name="Google Shape;402;p6">
            <a:extLst>
              <a:ext uri="{FF2B5EF4-FFF2-40B4-BE49-F238E27FC236}">
                <a16:creationId xmlns:a16="http://schemas.microsoft.com/office/drawing/2014/main" id="{6F6B7F13-C183-6263-3A11-1DCBD81FC892}"/>
              </a:ext>
            </a:extLst>
          </p:cNvPr>
          <p:cNvSpPr/>
          <p:nvPr/>
        </p:nvSpPr>
        <p:spPr>
          <a:xfrm rot="5400000">
            <a:off x="4990078" y="2856196"/>
            <a:ext cx="410400" cy="410400"/>
          </a:xfrm>
          <a:prstGeom prst="rect">
            <a:avLst/>
          </a:prstGeom>
          <a:solidFill>
            <a:srgbClr val="7575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6" name="Google Shape;420;p6">
            <a:extLst>
              <a:ext uri="{FF2B5EF4-FFF2-40B4-BE49-F238E27FC236}">
                <a16:creationId xmlns:a16="http://schemas.microsoft.com/office/drawing/2014/main" id="{69479B28-BEC4-38DA-2D9F-A04C5C252577}"/>
              </a:ext>
            </a:extLst>
          </p:cNvPr>
          <p:cNvSpPr txBox="1"/>
          <p:nvPr/>
        </p:nvSpPr>
        <p:spPr>
          <a:xfrm>
            <a:off x="5307950" y="2179268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7" name="Google Shape;421;p6">
            <a:extLst>
              <a:ext uri="{FF2B5EF4-FFF2-40B4-BE49-F238E27FC236}">
                <a16:creationId xmlns:a16="http://schemas.microsoft.com/office/drawing/2014/main" id="{0D900B4B-D559-7603-BCFA-B2D899835904}"/>
              </a:ext>
            </a:extLst>
          </p:cNvPr>
          <p:cNvSpPr txBox="1"/>
          <p:nvPr/>
        </p:nvSpPr>
        <p:spPr>
          <a:xfrm>
            <a:off x="5289196" y="1769303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8" name="Google Shape;422;p6">
            <a:extLst>
              <a:ext uri="{FF2B5EF4-FFF2-40B4-BE49-F238E27FC236}">
                <a16:creationId xmlns:a16="http://schemas.microsoft.com/office/drawing/2014/main" id="{55217698-287A-766E-A915-90187AD36636}"/>
              </a:ext>
            </a:extLst>
          </p:cNvPr>
          <p:cNvSpPr txBox="1"/>
          <p:nvPr/>
        </p:nvSpPr>
        <p:spPr>
          <a:xfrm>
            <a:off x="5290581" y="261839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9" name="Google Shape;423;p6">
            <a:extLst>
              <a:ext uri="{FF2B5EF4-FFF2-40B4-BE49-F238E27FC236}">
                <a16:creationId xmlns:a16="http://schemas.microsoft.com/office/drawing/2014/main" id="{3FC3BD5D-D845-FE16-6DAA-E4607B40CF59}"/>
              </a:ext>
            </a:extLst>
          </p:cNvPr>
          <p:cNvSpPr txBox="1"/>
          <p:nvPr/>
        </p:nvSpPr>
        <p:spPr>
          <a:xfrm>
            <a:off x="5289498" y="349494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0" name="Google Shape;421;p6">
            <a:extLst>
              <a:ext uri="{FF2B5EF4-FFF2-40B4-BE49-F238E27FC236}">
                <a16:creationId xmlns:a16="http://schemas.microsoft.com/office/drawing/2014/main" id="{4F41EFFF-28FE-623A-8250-7B1B0685AF86}"/>
              </a:ext>
            </a:extLst>
          </p:cNvPr>
          <p:cNvSpPr txBox="1"/>
          <p:nvPr/>
        </p:nvSpPr>
        <p:spPr>
          <a:xfrm>
            <a:off x="5217054" y="3056725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m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1" name="Google Shape;397;p6">
            <a:extLst>
              <a:ext uri="{FF2B5EF4-FFF2-40B4-BE49-F238E27FC236}">
                <a16:creationId xmlns:a16="http://schemas.microsoft.com/office/drawing/2014/main" id="{3913BF9A-D6FC-16DD-1CE1-6611DABB1A66}"/>
              </a:ext>
            </a:extLst>
          </p:cNvPr>
          <p:cNvSpPr/>
          <p:nvPr/>
        </p:nvSpPr>
        <p:spPr>
          <a:xfrm>
            <a:off x="4990078" y="1138420"/>
            <a:ext cx="410400" cy="4104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2" name="Google Shape;421;p6">
            <a:extLst>
              <a:ext uri="{FF2B5EF4-FFF2-40B4-BE49-F238E27FC236}">
                <a16:creationId xmlns:a16="http://schemas.microsoft.com/office/drawing/2014/main" id="{2CB21565-BD42-C919-B970-A51CB30FB0CA}"/>
              </a:ext>
            </a:extLst>
          </p:cNvPr>
          <p:cNvSpPr txBox="1"/>
          <p:nvPr/>
        </p:nvSpPr>
        <p:spPr>
          <a:xfrm>
            <a:off x="5276803" y="1334996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3" name="Google Shape;421;p6">
            <a:extLst>
              <a:ext uri="{FF2B5EF4-FFF2-40B4-BE49-F238E27FC236}">
                <a16:creationId xmlns:a16="http://schemas.microsoft.com/office/drawing/2014/main" id="{522AA43F-7ECA-15CE-B230-F1164ECF40C8}"/>
              </a:ext>
            </a:extLst>
          </p:cNvPr>
          <p:cNvSpPr txBox="1"/>
          <p:nvPr/>
        </p:nvSpPr>
        <p:spPr>
          <a:xfrm>
            <a:off x="5279252" y="391644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4" name="Google Shape;400;p6">
            <a:extLst>
              <a:ext uri="{FF2B5EF4-FFF2-40B4-BE49-F238E27FC236}">
                <a16:creationId xmlns:a16="http://schemas.microsoft.com/office/drawing/2014/main" id="{B76B46F1-648E-97FB-89BB-BD1AE5D740B0}"/>
              </a:ext>
            </a:extLst>
          </p:cNvPr>
          <p:cNvSpPr/>
          <p:nvPr/>
        </p:nvSpPr>
        <p:spPr>
          <a:xfrm>
            <a:off x="4990078" y="4159593"/>
            <a:ext cx="410400" cy="410400"/>
          </a:xfrm>
          <a:prstGeom prst="rect">
            <a:avLst/>
          </a:prstGeom>
          <a:solidFill>
            <a:srgbClr val="E9E6F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400;p6">
            <a:extLst>
              <a:ext uri="{FF2B5EF4-FFF2-40B4-BE49-F238E27FC236}">
                <a16:creationId xmlns:a16="http://schemas.microsoft.com/office/drawing/2014/main" id="{E4DD130D-8FDD-934C-2441-3313BFC8E954}"/>
              </a:ext>
            </a:extLst>
          </p:cNvPr>
          <p:cNvSpPr/>
          <p:nvPr/>
        </p:nvSpPr>
        <p:spPr>
          <a:xfrm>
            <a:off x="4992391" y="4592222"/>
            <a:ext cx="410400" cy="4104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421;p6">
            <a:extLst>
              <a:ext uri="{FF2B5EF4-FFF2-40B4-BE49-F238E27FC236}">
                <a16:creationId xmlns:a16="http://schemas.microsoft.com/office/drawing/2014/main" id="{14D5A1B7-166D-21BD-89C5-93214ABAD956}"/>
              </a:ext>
            </a:extLst>
          </p:cNvPr>
          <p:cNvSpPr txBox="1"/>
          <p:nvPr/>
        </p:nvSpPr>
        <p:spPr>
          <a:xfrm>
            <a:off x="5202618" y="4750965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…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7" name="Google Shape;421;p6">
            <a:extLst>
              <a:ext uri="{FF2B5EF4-FFF2-40B4-BE49-F238E27FC236}">
                <a16:creationId xmlns:a16="http://schemas.microsoft.com/office/drawing/2014/main" id="{56071966-3503-2404-3653-4DAD5B76CBC0}"/>
              </a:ext>
            </a:extLst>
          </p:cNvPr>
          <p:cNvSpPr txBox="1"/>
          <p:nvPr/>
        </p:nvSpPr>
        <p:spPr>
          <a:xfrm>
            <a:off x="5268820" y="4325508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8" name="Google Shape;397;p6">
            <a:extLst>
              <a:ext uri="{FF2B5EF4-FFF2-40B4-BE49-F238E27FC236}">
                <a16:creationId xmlns:a16="http://schemas.microsoft.com/office/drawing/2014/main" id="{D7B8290A-D1E6-6D79-8BA5-AAF46BB547F2}"/>
              </a:ext>
            </a:extLst>
          </p:cNvPr>
          <p:cNvSpPr/>
          <p:nvPr/>
        </p:nvSpPr>
        <p:spPr>
          <a:xfrm>
            <a:off x="6724538" y="1583710"/>
            <a:ext cx="410400" cy="410400"/>
          </a:xfrm>
          <a:prstGeom prst="rect">
            <a:avLst/>
          </a:prstGeom>
          <a:solidFill>
            <a:srgbClr val="2203D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9" name="Google Shape;398;p6">
            <a:extLst>
              <a:ext uri="{FF2B5EF4-FFF2-40B4-BE49-F238E27FC236}">
                <a16:creationId xmlns:a16="http://schemas.microsoft.com/office/drawing/2014/main" id="{0EFCD9B4-3AA8-FDCD-ABEB-F15BE223DE17}"/>
              </a:ext>
            </a:extLst>
          </p:cNvPr>
          <p:cNvSpPr/>
          <p:nvPr/>
        </p:nvSpPr>
        <p:spPr>
          <a:xfrm>
            <a:off x="6724538" y="2436813"/>
            <a:ext cx="412785" cy="410400"/>
          </a:xfrm>
          <a:prstGeom prst="rect">
            <a:avLst/>
          </a:prstGeom>
          <a:solidFill>
            <a:srgbClr val="5353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0" name="Google Shape;399;p6">
            <a:extLst>
              <a:ext uri="{FF2B5EF4-FFF2-40B4-BE49-F238E27FC236}">
                <a16:creationId xmlns:a16="http://schemas.microsoft.com/office/drawing/2014/main" id="{5DA12258-5D35-D65D-B3CE-1538A3E3F93F}"/>
              </a:ext>
            </a:extLst>
          </p:cNvPr>
          <p:cNvSpPr/>
          <p:nvPr/>
        </p:nvSpPr>
        <p:spPr>
          <a:xfrm>
            <a:off x="6724538" y="2009155"/>
            <a:ext cx="410400" cy="410400"/>
          </a:xfrm>
          <a:prstGeom prst="rect">
            <a:avLst/>
          </a:prstGeom>
          <a:solidFill>
            <a:srgbClr val="5236F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3" name="Google Shape;402;p6">
            <a:extLst>
              <a:ext uri="{FF2B5EF4-FFF2-40B4-BE49-F238E27FC236}">
                <a16:creationId xmlns:a16="http://schemas.microsoft.com/office/drawing/2014/main" id="{C0C61472-9311-23A8-9608-F3BA1933C4AF}"/>
              </a:ext>
            </a:extLst>
          </p:cNvPr>
          <p:cNvSpPr/>
          <p:nvPr/>
        </p:nvSpPr>
        <p:spPr>
          <a:xfrm rot="5400000">
            <a:off x="6724538" y="2866489"/>
            <a:ext cx="410400" cy="410400"/>
          </a:xfrm>
          <a:prstGeom prst="rect">
            <a:avLst/>
          </a:prstGeom>
          <a:solidFill>
            <a:srgbClr val="7575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9" name="Google Shape;397;p6">
            <a:extLst>
              <a:ext uri="{FF2B5EF4-FFF2-40B4-BE49-F238E27FC236}">
                <a16:creationId xmlns:a16="http://schemas.microsoft.com/office/drawing/2014/main" id="{32937718-31F8-5E99-DB6F-CBC4E444B2A0}"/>
              </a:ext>
            </a:extLst>
          </p:cNvPr>
          <p:cNvSpPr/>
          <p:nvPr/>
        </p:nvSpPr>
        <p:spPr>
          <a:xfrm>
            <a:off x="6724538" y="1157949"/>
            <a:ext cx="410400" cy="410400"/>
          </a:xfrm>
          <a:custGeom>
            <a:avLst/>
            <a:gdLst>
              <a:gd name="connsiteX0" fmla="*/ 0 w 410400"/>
              <a:gd name="connsiteY0" fmla="*/ 0 h 410400"/>
              <a:gd name="connsiteX1" fmla="*/ 410400 w 410400"/>
              <a:gd name="connsiteY1" fmla="*/ 0 h 410400"/>
              <a:gd name="connsiteX2" fmla="*/ 410400 w 410400"/>
              <a:gd name="connsiteY2" fmla="*/ 410400 h 410400"/>
              <a:gd name="connsiteX3" fmla="*/ 0 w 410400"/>
              <a:gd name="connsiteY3" fmla="*/ 410400 h 410400"/>
              <a:gd name="connsiteX4" fmla="*/ 0 w 410400"/>
              <a:gd name="connsiteY4" fmla="*/ 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" h="410400" fill="none" extrusionOk="0">
                <a:moveTo>
                  <a:pt x="0" y="0"/>
                </a:moveTo>
                <a:cubicBezTo>
                  <a:pt x="201694" y="-13365"/>
                  <a:pt x="231968" y="5425"/>
                  <a:pt x="410400" y="0"/>
                </a:cubicBezTo>
                <a:cubicBezTo>
                  <a:pt x="426679" y="197681"/>
                  <a:pt x="406053" y="213286"/>
                  <a:pt x="410400" y="410400"/>
                </a:cubicBezTo>
                <a:cubicBezTo>
                  <a:pt x="315280" y="452821"/>
                  <a:pt x="141457" y="380139"/>
                  <a:pt x="0" y="410400"/>
                </a:cubicBezTo>
                <a:cubicBezTo>
                  <a:pt x="-11654" y="256880"/>
                  <a:pt x="8870" y="146143"/>
                  <a:pt x="0" y="0"/>
                </a:cubicBezTo>
                <a:close/>
              </a:path>
              <a:path w="410400" h="410400" stroke="0" extrusionOk="0">
                <a:moveTo>
                  <a:pt x="0" y="0"/>
                </a:moveTo>
                <a:cubicBezTo>
                  <a:pt x="122511" y="-48253"/>
                  <a:pt x="248788" y="45059"/>
                  <a:pt x="410400" y="0"/>
                </a:cubicBezTo>
                <a:cubicBezTo>
                  <a:pt x="420583" y="168986"/>
                  <a:pt x="372088" y="264838"/>
                  <a:pt x="410400" y="410400"/>
                </a:cubicBezTo>
                <a:cubicBezTo>
                  <a:pt x="242053" y="454343"/>
                  <a:pt x="103793" y="366688"/>
                  <a:pt x="0" y="410400"/>
                </a:cubicBezTo>
                <a:cubicBezTo>
                  <a:pt x="-33997" y="290852"/>
                  <a:pt x="7831" y="88802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63" name="Google Shape;420;p6">
            <a:extLst>
              <a:ext uri="{FF2B5EF4-FFF2-40B4-BE49-F238E27FC236}">
                <a16:creationId xmlns:a16="http://schemas.microsoft.com/office/drawing/2014/main" id="{4B743E43-E526-8CB9-C67E-28306DB483AC}"/>
              </a:ext>
            </a:extLst>
          </p:cNvPr>
          <p:cNvSpPr txBox="1"/>
          <p:nvPr/>
        </p:nvSpPr>
        <p:spPr>
          <a:xfrm>
            <a:off x="7038201" y="219499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64" name="Google Shape;421;p6">
            <a:extLst>
              <a:ext uri="{FF2B5EF4-FFF2-40B4-BE49-F238E27FC236}">
                <a16:creationId xmlns:a16="http://schemas.microsoft.com/office/drawing/2014/main" id="{DDEFD5FC-E35B-B901-4243-B92D378B0530}"/>
              </a:ext>
            </a:extLst>
          </p:cNvPr>
          <p:cNvSpPr txBox="1"/>
          <p:nvPr/>
        </p:nvSpPr>
        <p:spPr>
          <a:xfrm>
            <a:off x="7019447" y="178503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65" name="Google Shape;422;p6">
            <a:extLst>
              <a:ext uri="{FF2B5EF4-FFF2-40B4-BE49-F238E27FC236}">
                <a16:creationId xmlns:a16="http://schemas.microsoft.com/office/drawing/2014/main" id="{17353BB3-80B8-1543-E080-25027B1DE932}"/>
              </a:ext>
            </a:extLst>
          </p:cNvPr>
          <p:cNvSpPr txBox="1"/>
          <p:nvPr/>
        </p:nvSpPr>
        <p:spPr>
          <a:xfrm>
            <a:off x="7020832" y="263412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87" name="Google Shape;421;p6">
            <a:extLst>
              <a:ext uri="{FF2B5EF4-FFF2-40B4-BE49-F238E27FC236}">
                <a16:creationId xmlns:a16="http://schemas.microsoft.com/office/drawing/2014/main" id="{5B6EF4F3-1BE8-A55A-39E1-EF9C4AD6EEF2}"/>
              </a:ext>
            </a:extLst>
          </p:cNvPr>
          <p:cNvSpPr txBox="1"/>
          <p:nvPr/>
        </p:nvSpPr>
        <p:spPr>
          <a:xfrm>
            <a:off x="6947305" y="3072454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m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98" name="Google Shape;421;p6">
            <a:extLst>
              <a:ext uri="{FF2B5EF4-FFF2-40B4-BE49-F238E27FC236}">
                <a16:creationId xmlns:a16="http://schemas.microsoft.com/office/drawing/2014/main" id="{D4E1CA99-9F6B-5B2F-EB7D-0874270A8783}"/>
              </a:ext>
            </a:extLst>
          </p:cNvPr>
          <p:cNvSpPr txBox="1"/>
          <p:nvPr/>
        </p:nvSpPr>
        <p:spPr>
          <a:xfrm>
            <a:off x="7007054" y="1350725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71" name="Google Shape;400;p6">
            <a:extLst>
              <a:ext uri="{FF2B5EF4-FFF2-40B4-BE49-F238E27FC236}">
                <a16:creationId xmlns:a16="http://schemas.microsoft.com/office/drawing/2014/main" id="{9BDBD7C3-B533-DCEC-E308-CBD8526E5256}"/>
              </a:ext>
            </a:extLst>
          </p:cNvPr>
          <p:cNvSpPr/>
          <p:nvPr/>
        </p:nvSpPr>
        <p:spPr>
          <a:xfrm>
            <a:off x="8114260" y="1983476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401;p6">
            <a:extLst>
              <a:ext uri="{FF2B5EF4-FFF2-40B4-BE49-F238E27FC236}">
                <a16:creationId xmlns:a16="http://schemas.microsoft.com/office/drawing/2014/main" id="{4D8F69C2-5FB3-4C25-0537-96C9D473B3D7}"/>
              </a:ext>
            </a:extLst>
          </p:cNvPr>
          <p:cNvSpPr/>
          <p:nvPr/>
        </p:nvSpPr>
        <p:spPr>
          <a:xfrm>
            <a:off x="8114260" y="2422293"/>
            <a:ext cx="410400" cy="410400"/>
          </a:xfrm>
          <a:prstGeom prst="rect">
            <a:avLst/>
          </a:prstGeom>
          <a:solidFill>
            <a:srgbClr val="A7A7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73" name="Google Shape;402;p6">
            <a:extLst>
              <a:ext uri="{FF2B5EF4-FFF2-40B4-BE49-F238E27FC236}">
                <a16:creationId xmlns:a16="http://schemas.microsoft.com/office/drawing/2014/main" id="{4DCA8B90-CB64-39D2-7A0C-6EB19C90743D}"/>
              </a:ext>
            </a:extLst>
          </p:cNvPr>
          <p:cNvSpPr/>
          <p:nvPr/>
        </p:nvSpPr>
        <p:spPr>
          <a:xfrm rot="5400000">
            <a:off x="8114260" y="2853376"/>
            <a:ext cx="410400" cy="410400"/>
          </a:xfrm>
          <a:prstGeom prst="rect">
            <a:avLst/>
          </a:prstGeom>
          <a:solidFill>
            <a:srgbClr val="7575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180" name="Google Shape;400;p6">
            <a:extLst>
              <a:ext uri="{FF2B5EF4-FFF2-40B4-BE49-F238E27FC236}">
                <a16:creationId xmlns:a16="http://schemas.microsoft.com/office/drawing/2014/main" id="{C0268B71-B5ED-EEBA-912D-920A6688226A}"/>
              </a:ext>
            </a:extLst>
          </p:cNvPr>
          <p:cNvSpPr/>
          <p:nvPr/>
        </p:nvSpPr>
        <p:spPr>
          <a:xfrm>
            <a:off x="8114260" y="1552028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400;p6">
            <a:extLst>
              <a:ext uri="{FF2B5EF4-FFF2-40B4-BE49-F238E27FC236}">
                <a16:creationId xmlns:a16="http://schemas.microsoft.com/office/drawing/2014/main" id="{B66D616E-8D00-4F91-B800-5F8BA240BDD0}"/>
              </a:ext>
            </a:extLst>
          </p:cNvPr>
          <p:cNvSpPr/>
          <p:nvPr/>
        </p:nvSpPr>
        <p:spPr>
          <a:xfrm>
            <a:off x="8114260" y="1119291"/>
            <a:ext cx="415098" cy="410400"/>
          </a:xfrm>
          <a:prstGeom prst="rect">
            <a:avLst/>
          </a:prstGeom>
          <a:solidFill>
            <a:srgbClr val="D5CEFE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423;p6">
            <a:extLst>
              <a:ext uri="{FF2B5EF4-FFF2-40B4-BE49-F238E27FC236}">
                <a16:creationId xmlns:a16="http://schemas.microsoft.com/office/drawing/2014/main" id="{A930A7A8-9951-1985-F52F-E3BB57FC0A9D}"/>
              </a:ext>
            </a:extLst>
          </p:cNvPr>
          <p:cNvSpPr txBox="1"/>
          <p:nvPr/>
        </p:nvSpPr>
        <p:spPr>
          <a:xfrm>
            <a:off x="8410545" y="2630156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09" name="Google Shape;421;p6">
            <a:extLst>
              <a:ext uri="{FF2B5EF4-FFF2-40B4-BE49-F238E27FC236}">
                <a16:creationId xmlns:a16="http://schemas.microsoft.com/office/drawing/2014/main" id="{B62768E0-3F43-1316-94B4-E5FFCE53D426}"/>
              </a:ext>
            </a:extLst>
          </p:cNvPr>
          <p:cNvSpPr txBox="1"/>
          <p:nvPr/>
        </p:nvSpPr>
        <p:spPr>
          <a:xfrm>
            <a:off x="8336579" y="305934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m</a:t>
            </a:r>
            <a:endParaRPr kumimoji="0" sz="1400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11" name="Google Shape;421;p6">
            <a:extLst>
              <a:ext uri="{FF2B5EF4-FFF2-40B4-BE49-F238E27FC236}">
                <a16:creationId xmlns:a16="http://schemas.microsoft.com/office/drawing/2014/main" id="{D064450D-8C7F-6140-DD50-678F4C7825B7}"/>
              </a:ext>
            </a:extLst>
          </p:cNvPr>
          <p:cNvSpPr txBox="1"/>
          <p:nvPr/>
        </p:nvSpPr>
        <p:spPr>
          <a:xfrm>
            <a:off x="8398141" y="218139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12" name="Google Shape;421;p6">
            <a:extLst>
              <a:ext uri="{FF2B5EF4-FFF2-40B4-BE49-F238E27FC236}">
                <a16:creationId xmlns:a16="http://schemas.microsoft.com/office/drawing/2014/main" id="{0B4A0901-2F69-34C1-046C-53D84674D40C}"/>
              </a:ext>
            </a:extLst>
          </p:cNvPr>
          <p:cNvSpPr txBox="1"/>
          <p:nvPr/>
        </p:nvSpPr>
        <p:spPr>
          <a:xfrm>
            <a:off x="8322591" y="1283470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…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13" name="Google Shape;421;p6">
            <a:extLst>
              <a:ext uri="{FF2B5EF4-FFF2-40B4-BE49-F238E27FC236}">
                <a16:creationId xmlns:a16="http://schemas.microsoft.com/office/drawing/2014/main" id="{54C7E5F2-83DE-F245-DB04-28B0822D6301}"/>
              </a:ext>
            </a:extLst>
          </p:cNvPr>
          <p:cNvSpPr txBox="1"/>
          <p:nvPr/>
        </p:nvSpPr>
        <p:spPr>
          <a:xfrm>
            <a:off x="8388000" y="1723379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7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90" name="Google Shape;397;p6">
            <a:extLst>
              <a:ext uri="{FF2B5EF4-FFF2-40B4-BE49-F238E27FC236}">
                <a16:creationId xmlns:a16="http://schemas.microsoft.com/office/drawing/2014/main" id="{248F094F-6692-6C59-5D3E-7708B8F856A1}"/>
              </a:ext>
            </a:extLst>
          </p:cNvPr>
          <p:cNvSpPr/>
          <p:nvPr/>
        </p:nvSpPr>
        <p:spPr>
          <a:xfrm>
            <a:off x="9452902" y="1977940"/>
            <a:ext cx="410400" cy="410400"/>
          </a:xfrm>
          <a:prstGeom prst="rect">
            <a:avLst/>
          </a:prstGeom>
          <a:solidFill>
            <a:srgbClr val="2203D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92" name="Google Shape;399;p6">
            <a:extLst>
              <a:ext uri="{FF2B5EF4-FFF2-40B4-BE49-F238E27FC236}">
                <a16:creationId xmlns:a16="http://schemas.microsoft.com/office/drawing/2014/main" id="{2ED00B79-CA50-6C67-9946-7EF57A64ABED}"/>
              </a:ext>
            </a:extLst>
          </p:cNvPr>
          <p:cNvSpPr/>
          <p:nvPr/>
        </p:nvSpPr>
        <p:spPr>
          <a:xfrm>
            <a:off x="9452902" y="2846047"/>
            <a:ext cx="410400" cy="410400"/>
          </a:xfrm>
          <a:prstGeom prst="rect">
            <a:avLst/>
          </a:prstGeom>
          <a:solidFill>
            <a:srgbClr val="5236F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93" name="Google Shape;400;p6">
            <a:extLst>
              <a:ext uri="{FF2B5EF4-FFF2-40B4-BE49-F238E27FC236}">
                <a16:creationId xmlns:a16="http://schemas.microsoft.com/office/drawing/2014/main" id="{47FA1D33-4BA2-64ED-F41B-2B658648FC47}"/>
              </a:ext>
            </a:extLst>
          </p:cNvPr>
          <p:cNvSpPr/>
          <p:nvPr/>
        </p:nvSpPr>
        <p:spPr>
          <a:xfrm>
            <a:off x="9452902" y="2410175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401;p6">
            <a:extLst>
              <a:ext uri="{FF2B5EF4-FFF2-40B4-BE49-F238E27FC236}">
                <a16:creationId xmlns:a16="http://schemas.microsoft.com/office/drawing/2014/main" id="{6D76D820-2FF5-803C-4D81-34CA6B1F2CBE}"/>
              </a:ext>
            </a:extLst>
          </p:cNvPr>
          <p:cNvSpPr/>
          <p:nvPr/>
        </p:nvSpPr>
        <p:spPr>
          <a:xfrm>
            <a:off x="9452902" y="1545208"/>
            <a:ext cx="410400" cy="410400"/>
          </a:xfrm>
          <a:prstGeom prst="rect">
            <a:avLst/>
          </a:prstGeom>
          <a:solidFill>
            <a:srgbClr val="A7A7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296" name="Google Shape;397;p6">
            <a:extLst>
              <a:ext uri="{FF2B5EF4-FFF2-40B4-BE49-F238E27FC236}">
                <a16:creationId xmlns:a16="http://schemas.microsoft.com/office/drawing/2014/main" id="{5274A63C-914E-1954-70AF-92A41EE74B18}"/>
              </a:ext>
            </a:extLst>
          </p:cNvPr>
          <p:cNvSpPr/>
          <p:nvPr/>
        </p:nvSpPr>
        <p:spPr>
          <a:xfrm>
            <a:off x="9452902" y="1117010"/>
            <a:ext cx="410400" cy="410400"/>
          </a:xfrm>
          <a:custGeom>
            <a:avLst/>
            <a:gdLst>
              <a:gd name="connsiteX0" fmla="*/ 0 w 410400"/>
              <a:gd name="connsiteY0" fmla="*/ 0 h 410400"/>
              <a:gd name="connsiteX1" fmla="*/ 410400 w 410400"/>
              <a:gd name="connsiteY1" fmla="*/ 0 h 410400"/>
              <a:gd name="connsiteX2" fmla="*/ 410400 w 410400"/>
              <a:gd name="connsiteY2" fmla="*/ 410400 h 410400"/>
              <a:gd name="connsiteX3" fmla="*/ 0 w 410400"/>
              <a:gd name="connsiteY3" fmla="*/ 410400 h 410400"/>
              <a:gd name="connsiteX4" fmla="*/ 0 w 410400"/>
              <a:gd name="connsiteY4" fmla="*/ 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" h="410400" fill="none" extrusionOk="0">
                <a:moveTo>
                  <a:pt x="0" y="0"/>
                </a:moveTo>
                <a:cubicBezTo>
                  <a:pt x="201694" y="-13365"/>
                  <a:pt x="231968" y="5425"/>
                  <a:pt x="410400" y="0"/>
                </a:cubicBezTo>
                <a:cubicBezTo>
                  <a:pt x="426679" y="197681"/>
                  <a:pt x="406053" y="213286"/>
                  <a:pt x="410400" y="410400"/>
                </a:cubicBezTo>
                <a:cubicBezTo>
                  <a:pt x="315280" y="452821"/>
                  <a:pt x="141457" y="380139"/>
                  <a:pt x="0" y="410400"/>
                </a:cubicBezTo>
                <a:cubicBezTo>
                  <a:pt x="-11654" y="256880"/>
                  <a:pt x="8870" y="146143"/>
                  <a:pt x="0" y="0"/>
                </a:cubicBezTo>
                <a:close/>
              </a:path>
              <a:path w="410400" h="410400" stroke="0" extrusionOk="0">
                <a:moveTo>
                  <a:pt x="0" y="0"/>
                </a:moveTo>
                <a:cubicBezTo>
                  <a:pt x="122511" y="-48253"/>
                  <a:pt x="248788" y="45059"/>
                  <a:pt x="410400" y="0"/>
                </a:cubicBezTo>
                <a:cubicBezTo>
                  <a:pt x="420583" y="168986"/>
                  <a:pt x="372088" y="264838"/>
                  <a:pt x="410400" y="410400"/>
                </a:cubicBezTo>
                <a:cubicBezTo>
                  <a:pt x="242053" y="454343"/>
                  <a:pt x="103793" y="366688"/>
                  <a:pt x="0" y="410400"/>
                </a:cubicBezTo>
                <a:cubicBezTo>
                  <a:pt x="-33997" y="290852"/>
                  <a:pt x="7831" y="88802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60" name="Google Shape;420;p6">
            <a:extLst>
              <a:ext uri="{FF2B5EF4-FFF2-40B4-BE49-F238E27FC236}">
                <a16:creationId xmlns:a16="http://schemas.microsoft.com/office/drawing/2014/main" id="{68D4F7AD-818B-0744-DBC1-A4DBA6C8A241}"/>
              </a:ext>
            </a:extLst>
          </p:cNvPr>
          <p:cNvSpPr txBox="1"/>
          <p:nvPr/>
        </p:nvSpPr>
        <p:spPr>
          <a:xfrm>
            <a:off x="9764180" y="3041125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61" name="Google Shape;421;p6">
            <a:extLst>
              <a:ext uri="{FF2B5EF4-FFF2-40B4-BE49-F238E27FC236}">
                <a16:creationId xmlns:a16="http://schemas.microsoft.com/office/drawing/2014/main" id="{22F2D4DC-975F-BF59-DE4D-188FBC3E1C69}"/>
              </a:ext>
            </a:extLst>
          </p:cNvPr>
          <p:cNvSpPr txBox="1"/>
          <p:nvPr/>
        </p:nvSpPr>
        <p:spPr>
          <a:xfrm>
            <a:off x="9754876" y="217926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63" name="Google Shape;423;p6">
            <a:extLst>
              <a:ext uri="{FF2B5EF4-FFF2-40B4-BE49-F238E27FC236}">
                <a16:creationId xmlns:a16="http://schemas.microsoft.com/office/drawing/2014/main" id="{19BEE859-CCC2-573D-432B-9715303E70CA}"/>
              </a:ext>
            </a:extLst>
          </p:cNvPr>
          <p:cNvSpPr txBox="1"/>
          <p:nvPr/>
        </p:nvSpPr>
        <p:spPr>
          <a:xfrm>
            <a:off x="9748862" y="175307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65" name="Google Shape;421;p6">
            <a:extLst>
              <a:ext uri="{FF2B5EF4-FFF2-40B4-BE49-F238E27FC236}">
                <a16:creationId xmlns:a16="http://schemas.microsoft.com/office/drawing/2014/main" id="{7CDA500F-586F-740F-97BF-8A665546DCB4}"/>
              </a:ext>
            </a:extLst>
          </p:cNvPr>
          <p:cNvSpPr txBox="1"/>
          <p:nvPr/>
        </p:nvSpPr>
        <p:spPr>
          <a:xfrm>
            <a:off x="9735576" y="1309786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66" name="Google Shape;421;p6">
            <a:extLst>
              <a:ext uri="{FF2B5EF4-FFF2-40B4-BE49-F238E27FC236}">
                <a16:creationId xmlns:a16="http://schemas.microsoft.com/office/drawing/2014/main" id="{095B4D71-1A27-B196-1249-5505C91E29B7}"/>
              </a:ext>
            </a:extLst>
          </p:cNvPr>
          <p:cNvSpPr txBox="1"/>
          <p:nvPr/>
        </p:nvSpPr>
        <p:spPr>
          <a:xfrm>
            <a:off x="9737478" y="2608090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A499DE4B-17F9-5519-78E4-5FC566BE366F}"/>
              </a:ext>
            </a:extLst>
          </p:cNvPr>
          <p:cNvSpPr>
            <a:spLocks noChangeAspect="1"/>
          </p:cNvSpPr>
          <p:nvPr/>
        </p:nvSpPr>
        <p:spPr>
          <a:xfrm>
            <a:off x="8128620" y="2446908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3DDF08AE-F530-FC4D-CA3C-8F05731117FD}"/>
              </a:ext>
            </a:extLst>
          </p:cNvPr>
          <p:cNvSpPr>
            <a:spLocks noChangeAspect="1"/>
          </p:cNvSpPr>
          <p:nvPr/>
        </p:nvSpPr>
        <p:spPr>
          <a:xfrm>
            <a:off x="9465290" y="1556088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A087F35C-4729-BED6-845E-1ED25E765ABE}"/>
              </a:ext>
            </a:extLst>
          </p:cNvPr>
          <p:cNvSpPr>
            <a:spLocks noChangeAspect="1"/>
          </p:cNvSpPr>
          <p:nvPr/>
        </p:nvSpPr>
        <p:spPr>
          <a:xfrm>
            <a:off x="9468534" y="2432240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295D92F1-A23C-983F-C280-DC1EBFEDB838}"/>
              </a:ext>
            </a:extLst>
          </p:cNvPr>
          <p:cNvGrpSpPr/>
          <p:nvPr/>
        </p:nvGrpSpPr>
        <p:grpSpPr>
          <a:xfrm>
            <a:off x="6915102" y="2010420"/>
            <a:ext cx="212141" cy="201424"/>
            <a:chOff x="9969497" y="1650083"/>
            <a:chExt cx="212141" cy="201424"/>
          </a:xfrm>
        </p:grpSpPr>
        <p:sp>
          <p:nvSpPr>
            <p:cNvPr id="411" name="Isosceles Triangle 410">
              <a:extLst>
                <a:ext uri="{FF2B5EF4-FFF2-40B4-BE49-F238E27FC236}">
                  <a16:creationId xmlns:a16="http://schemas.microsoft.com/office/drawing/2014/main" id="{2E929C6C-6C9E-B8A3-0F36-2FA723D066E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5CFB3F2-F46E-02B6-1D18-6A23EF113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FEEF76FD-CFFA-4BD4-46A0-6CAF549C3729}"/>
              </a:ext>
            </a:extLst>
          </p:cNvPr>
          <p:cNvGrpSpPr/>
          <p:nvPr/>
        </p:nvGrpSpPr>
        <p:grpSpPr>
          <a:xfrm>
            <a:off x="8307744" y="1988010"/>
            <a:ext cx="212141" cy="201424"/>
            <a:chOff x="9969497" y="1650083"/>
            <a:chExt cx="212141" cy="201424"/>
          </a:xfrm>
        </p:grpSpPr>
        <p:sp>
          <p:nvSpPr>
            <p:cNvPr id="421" name="Isosceles Triangle 420">
              <a:extLst>
                <a:ext uri="{FF2B5EF4-FFF2-40B4-BE49-F238E27FC236}">
                  <a16:creationId xmlns:a16="http://schemas.microsoft.com/office/drawing/2014/main" id="{26D6AA4A-7598-0C00-8E61-F4E62F490F0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61D1B537-9629-0C4D-6469-CD1DF69D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315A9D8-9343-E5E4-9C6A-BBDA5340BAF2}"/>
              </a:ext>
            </a:extLst>
          </p:cNvPr>
          <p:cNvGrpSpPr/>
          <p:nvPr/>
        </p:nvGrpSpPr>
        <p:grpSpPr>
          <a:xfrm>
            <a:off x="8307972" y="2419365"/>
            <a:ext cx="212141" cy="201424"/>
            <a:chOff x="9969497" y="1650083"/>
            <a:chExt cx="212141" cy="201424"/>
          </a:xfrm>
        </p:grpSpPr>
        <p:sp>
          <p:nvSpPr>
            <p:cNvPr id="424" name="Isosceles Triangle 423">
              <a:extLst>
                <a:ext uri="{FF2B5EF4-FFF2-40B4-BE49-F238E27FC236}">
                  <a16:creationId xmlns:a16="http://schemas.microsoft.com/office/drawing/2014/main" id="{495AF403-9BC0-7073-7BA6-59C7C71FD11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0116696-9014-80EE-EA09-6F779F48D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C4DC9EC0-7DB5-4744-943C-4B055C7505DE}"/>
              </a:ext>
            </a:extLst>
          </p:cNvPr>
          <p:cNvGrpSpPr/>
          <p:nvPr/>
        </p:nvGrpSpPr>
        <p:grpSpPr>
          <a:xfrm>
            <a:off x="9648675" y="1547048"/>
            <a:ext cx="212141" cy="201424"/>
            <a:chOff x="9969497" y="1650083"/>
            <a:chExt cx="212141" cy="201424"/>
          </a:xfrm>
        </p:grpSpPr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CF7697FA-23B6-406D-1DFA-047A0332590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341249B2-48F4-B652-EC42-86E4ED2F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70E52245-46BA-D469-D45F-133001AAE012}"/>
              </a:ext>
            </a:extLst>
          </p:cNvPr>
          <p:cNvGrpSpPr/>
          <p:nvPr/>
        </p:nvGrpSpPr>
        <p:grpSpPr>
          <a:xfrm>
            <a:off x="9641665" y="2413500"/>
            <a:ext cx="212141" cy="201424"/>
            <a:chOff x="9969497" y="1650083"/>
            <a:chExt cx="212141" cy="201424"/>
          </a:xfrm>
        </p:grpSpPr>
        <p:sp>
          <p:nvSpPr>
            <p:cNvPr id="433" name="Isosceles Triangle 432">
              <a:extLst>
                <a:ext uri="{FF2B5EF4-FFF2-40B4-BE49-F238E27FC236}">
                  <a16:creationId xmlns:a16="http://schemas.microsoft.com/office/drawing/2014/main" id="{F63F3C25-3952-C88B-4FE3-296D7D98F70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680D9CD2-722F-BCE9-D15A-E935D626F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9D4DD6D-E069-D63D-E558-1022FFE56696}"/>
              </a:ext>
            </a:extLst>
          </p:cNvPr>
          <p:cNvGrpSpPr/>
          <p:nvPr/>
        </p:nvGrpSpPr>
        <p:grpSpPr>
          <a:xfrm>
            <a:off x="9642670" y="2849220"/>
            <a:ext cx="213685" cy="201424"/>
            <a:chOff x="9954257" y="1650083"/>
            <a:chExt cx="213685" cy="201424"/>
          </a:xfrm>
        </p:grpSpPr>
        <p:sp>
          <p:nvSpPr>
            <p:cNvPr id="436" name="Isosceles Triangle 435">
              <a:extLst>
                <a:ext uri="{FF2B5EF4-FFF2-40B4-BE49-F238E27FC236}">
                  <a16:creationId xmlns:a16="http://schemas.microsoft.com/office/drawing/2014/main" id="{82B2F855-F460-873E-B303-8BA3513BE0B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5425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92E87FE-6FD4-7910-1755-4F772937D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439" name="Google Shape;397;p6">
            <a:extLst>
              <a:ext uri="{FF2B5EF4-FFF2-40B4-BE49-F238E27FC236}">
                <a16:creationId xmlns:a16="http://schemas.microsoft.com/office/drawing/2014/main" id="{3DCF3DE3-67CF-9D9B-EDE9-E04F2471F804}"/>
              </a:ext>
            </a:extLst>
          </p:cNvPr>
          <p:cNvSpPr/>
          <p:nvPr/>
        </p:nvSpPr>
        <p:spPr>
          <a:xfrm>
            <a:off x="10973953" y="2424800"/>
            <a:ext cx="410400" cy="410400"/>
          </a:xfrm>
          <a:prstGeom prst="rect">
            <a:avLst/>
          </a:prstGeom>
          <a:solidFill>
            <a:srgbClr val="2203D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41" name="Google Shape;399;p6">
            <a:extLst>
              <a:ext uri="{FF2B5EF4-FFF2-40B4-BE49-F238E27FC236}">
                <a16:creationId xmlns:a16="http://schemas.microsoft.com/office/drawing/2014/main" id="{0CC6BF26-186E-47F8-43C4-D80ED6FE46E4}"/>
              </a:ext>
            </a:extLst>
          </p:cNvPr>
          <p:cNvSpPr/>
          <p:nvPr/>
        </p:nvSpPr>
        <p:spPr>
          <a:xfrm>
            <a:off x="10973953" y="1123717"/>
            <a:ext cx="410400" cy="410400"/>
          </a:xfrm>
          <a:prstGeom prst="rect">
            <a:avLst/>
          </a:prstGeom>
          <a:solidFill>
            <a:srgbClr val="5236F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42" name="Google Shape;400;p6">
            <a:extLst>
              <a:ext uri="{FF2B5EF4-FFF2-40B4-BE49-F238E27FC236}">
                <a16:creationId xmlns:a16="http://schemas.microsoft.com/office/drawing/2014/main" id="{0EFCAFBA-63D6-FC28-E7B4-6620C4431C8E}"/>
              </a:ext>
            </a:extLst>
          </p:cNvPr>
          <p:cNvSpPr/>
          <p:nvPr/>
        </p:nvSpPr>
        <p:spPr>
          <a:xfrm>
            <a:off x="10973953" y="1995472"/>
            <a:ext cx="410400" cy="410400"/>
          </a:xfrm>
          <a:prstGeom prst="rect">
            <a:avLst/>
          </a:prstGeom>
          <a:solidFill>
            <a:srgbClr val="D5CEFE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01;p6">
            <a:extLst>
              <a:ext uri="{FF2B5EF4-FFF2-40B4-BE49-F238E27FC236}">
                <a16:creationId xmlns:a16="http://schemas.microsoft.com/office/drawing/2014/main" id="{49239E41-073F-3635-1259-026A749B5213}"/>
              </a:ext>
            </a:extLst>
          </p:cNvPr>
          <p:cNvSpPr/>
          <p:nvPr/>
        </p:nvSpPr>
        <p:spPr>
          <a:xfrm>
            <a:off x="10973953" y="1562834"/>
            <a:ext cx="410400" cy="410400"/>
          </a:xfrm>
          <a:prstGeom prst="rect">
            <a:avLst/>
          </a:prstGeom>
          <a:solidFill>
            <a:srgbClr val="A7A7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45" name="Google Shape;397;p6">
            <a:extLst>
              <a:ext uri="{FF2B5EF4-FFF2-40B4-BE49-F238E27FC236}">
                <a16:creationId xmlns:a16="http://schemas.microsoft.com/office/drawing/2014/main" id="{97F395E1-3728-7B3B-138A-A4F3D1488029}"/>
              </a:ext>
            </a:extLst>
          </p:cNvPr>
          <p:cNvSpPr/>
          <p:nvPr/>
        </p:nvSpPr>
        <p:spPr>
          <a:xfrm>
            <a:off x="10973953" y="2860015"/>
            <a:ext cx="410400" cy="410400"/>
          </a:xfrm>
          <a:custGeom>
            <a:avLst/>
            <a:gdLst>
              <a:gd name="connsiteX0" fmla="*/ 0 w 410400"/>
              <a:gd name="connsiteY0" fmla="*/ 0 h 410400"/>
              <a:gd name="connsiteX1" fmla="*/ 410400 w 410400"/>
              <a:gd name="connsiteY1" fmla="*/ 0 h 410400"/>
              <a:gd name="connsiteX2" fmla="*/ 410400 w 410400"/>
              <a:gd name="connsiteY2" fmla="*/ 410400 h 410400"/>
              <a:gd name="connsiteX3" fmla="*/ 0 w 410400"/>
              <a:gd name="connsiteY3" fmla="*/ 410400 h 410400"/>
              <a:gd name="connsiteX4" fmla="*/ 0 w 410400"/>
              <a:gd name="connsiteY4" fmla="*/ 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" h="410400" fill="none" extrusionOk="0">
                <a:moveTo>
                  <a:pt x="0" y="0"/>
                </a:moveTo>
                <a:cubicBezTo>
                  <a:pt x="201694" y="-13365"/>
                  <a:pt x="231968" y="5425"/>
                  <a:pt x="410400" y="0"/>
                </a:cubicBezTo>
                <a:cubicBezTo>
                  <a:pt x="426679" y="197681"/>
                  <a:pt x="406053" y="213286"/>
                  <a:pt x="410400" y="410400"/>
                </a:cubicBezTo>
                <a:cubicBezTo>
                  <a:pt x="315280" y="452821"/>
                  <a:pt x="141457" y="380139"/>
                  <a:pt x="0" y="410400"/>
                </a:cubicBezTo>
                <a:cubicBezTo>
                  <a:pt x="-11654" y="256880"/>
                  <a:pt x="8870" y="146143"/>
                  <a:pt x="0" y="0"/>
                </a:cubicBezTo>
                <a:close/>
              </a:path>
              <a:path w="410400" h="410400" stroke="0" extrusionOk="0">
                <a:moveTo>
                  <a:pt x="0" y="0"/>
                </a:moveTo>
                <a:cubicBezTo>
                  <a:pt x="122511" y="-48253"/>
                  <a:pt x="248788" y="45059"/>
                  <a:pt x="410400" y="0"/>
                </a:cubicBezTo>
                <a:cubicBezTo>
                  <a:pt x="420583" y="168986"/>
                  <a:pt x="372088" y="264838"/>
                  <a:pt x="410400" y="410400"/>
                </a:cubicBezTo>
                <a:cubicBezTo>
                  <a:pt x="242053" y="454343"/>
                  <a:pt x="103793" y="366688"/>
                  <a:pt x="0" y="410400"/>
                </a:cubicBezTo>
                <a:cubicBezTo>
                  <a:pt x="-33997" y="290852"/>
                  <a:pt x="7831" y="88802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spcFirstLastPara="1" wrap="square" lIns="182875" tIns="91425" rIns="0" bIns="0" anchor="b" anchorCtr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48" name="Google Shape;420;p6">
            <a:extLst>
              <a:ext uri="{FF2B5EF4-FFF2-40B4-BE49-F238E27FC236}">
                <a16:creationId xmlns:a16="http://schemas.microsoft.com/office/drawing/2014/main" id="{C3909ABC-2BF8-DFD6-F2D9-3199D960DCA8}"/>
              </a:ext>
            </a:extLst>
          </p:cNvPr>
          <p:cNvSpPr txBox="1"/>
          <p:nvPr/>
        </p:nvSpPr>
        <p:spPr>
          <a:xfrm>
            <a:off x="11285231" y="1309559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49" name="Google Shape;421;p6">
            <a:extLst>
              <a:ext uri="{FF2B5EF4-FFF2-40B4-BE49-F238E27FC236}">
                <a16:creationId xmlns:a16="http://schemas.microsoft.com/office/drawing/2014/main" id="{426162DD-277E-9A58-3ECB-F831E836F365}"/>
              </a:ext>
            </a:extLst>
          </p:cNvPr>
          <p:cNvSpPr txBox="1"/>
          <p:nvPr/>
        </p:nvSpPr>
        <p:spPr>
          <a:xfrm>
            <a:off x="11272337" y="2626122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51" name="Google Shape;423;p6">
            <a:extLst>
              <a:ext uri="{FF2B5EF4-FFF2-40B4-BE49-F238E27FC236}">
                <a16:creationId xmlns:a16="http://schemas.microsoft.com/office/drawing/2014/main" id="{409DDEB6-082D-BF6F-D7B8-F675E5B82E89}"/>
              </a:ext>
            </a:extLst>
          </p:cNvPr>
          <p:cNvSpPr txBox="1"/>
          <p:nvPr/>
        </p:nvSpPr>
        <p:spPr>
          <a:xfrm>
            <a:off x="11275799" y="177069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53" name="Google Shape;421;p6">
            <a:extLst>
              <a:ext uri="{FF2B5EF4-FFF2-40B4-BE49-F238E27FC236}">
                <a16:creationId xmlns:a16="http://schemas.microsoft.com/office/drawing/2014/main" id="{45D559A7-CAA4-238A-3C26-93FCA7BD7ACB}"/>
              </a:ext>
            </a:extLst>
          </p:cNvPr>
          <p:cNvSpPr txBox="1"/>
          <p:nvPr/>
        </p:nvSpPr>
        <p:spPr>
          <a:xfrm>
            <a:off x="11264076" y="3052791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5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54" name="Google Shape;421;p6">
            <a:extLst>
              <a:ext uri="{FF2B5EF4-FFF2-40B4-BE49-F238E27FC236}">
                <a16:creationId xmlns:a16="http://schemas.microsoft.com/office/drawing/2014/main" id="{75D6AA75-42BD-FEC4-D1CD-59AACC32A4CA}"/>
              </a:ext>
            </a:extLst>
          </p:cNvPr>
          <p:cNvSpPr txBox="1"/>
          <p:nvPr/>
        </p:nvSpPr>
        <p:spPr>
          <a:xfrm>
            <a:off x="11264076" y="2193387"/>
            <a:ext cx="115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badi Extra Light" panose="020B0204020104020204" pitchFamily="34" charset="0"/>
                <a:cs typeface="Arial"/>
                <a:sym typeface="Arial"/>
              </a:rPr>
              <a:t>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badi Extra Light" panose="020B0204020104020204" pitchFamily="34" charset="0"/>
              <a:cs typeface="Arial"/>
              <a:sym typeface="Arial"/>
            </a:endParaRPr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C952A584-3E1E-2C35-9D3B-C9E9B2CD32AF}"/>
              </a:ext>
            </a:extLst>
          </p:cNvPr>
          <p:cNvSpPr>
            <a:spLocks noChangeAspect="1"/>
          </p:cNvSpPr>
          <p:nvPr/>
        </p:nvSpPr>
        <p:spPr>
          <a:xfrm>
            <a:off x="10993033" y="2026426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5878D318-1D68-5305-B52E-9724890596E3}"/>
              </a:ext>
            </a:extLst>
          </p:cNvPr>
          <p:cNvSpPr>
            <a:spLocks noChangeAspect="1"/>
          </p:cNvSpPr>
          <p:nvPr/>
        </p:nvSpPr>
        <p:spPr>
          <a:xfrm>
            <a:off x="10998316" y="1587149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787A38FC-96A7-A8A3-2C92-D3B201D06126}"/>
              </a:ext>
            </a:extLst>
          </p:cNvPr>
          <p:cNvGrpSpPr/>
          <p:nvPr/>
        </p:nvGrpSpPr>
        <p:grpSpPr>
          <a:xfrm>
            <a:off x="11175612" y="1564674"/>
            <a:ext cx="212141" cy="201424"/>
            <a:chOff x="9969497" y="1650083"/>
            <a:chExt cx="212141" cy="201424"/>
          </a:xfrm>
        </p:grpSpPr>
        <p:sp>
          <p:nvSpPr>
            <p:cNvPr id="463" name="Isosceles Triangle 462">
              <a:extLst>
                <a:ext uri="{FF2B5EF4-FFF2-40B4-BE49-F238E27FC236}">
                  <a16:creationId xmlns:a16="http://schemas.microsoft.com/office/drawing/2014/main" id="{F7FE6277-3CA7-6ED6-1C0A-9BA3974BC9B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2529BD3F-5C55-AE89-962C-252B38DAB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6431961-5156-1ADB-85A3-37D19ADA9F62}"/>
              </a:ext>
            </a:extLst>
          </p:cNvPr>
          <p:cNvGrpSpPr/>
          <p:nvPr/>
        </p:nvGrpSpPr>
        <p:grpSpPr>
          <a:xfrm>
            <a:off x="11168263" y="2008033"/>
            <a:ext cx="212141" cy="201424"/>
            <a:chOff x="9969497" y="1650083"/>
            <a:chExt cx="212141" cy="201424"/>
          </a:xfrm>
        </p:grpSpPr>
        <p:sp>
          <p:nvSpPr>
            <p:cNvPr id="466" name="Isosceles Triangle 465">
              <a:extLst>
                <a:ext uri="{FF2B5EF4-FFF2-40B4-BE49-F238E27FC236}">
                  <a16:creationId xmlns:a16="http://schemas.microsoft.com/office/drawing/2014/main" id="{5FB6F7C5-1ACB-D9B0-86B0-EF71E9E62CE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544547B7-6EE6-F63B-26FC-C727F4B54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90B457C4-D26A-EA26-5538-A258F60ACE29}"/>
              </a:ext>
            </a:extLst>
          </p:cNvPr>
          <p:cNvGrpSpPr/>
          <p:nvPr/>
        </p:nvGrpSpPr>
        <p:grpSpPr>
          <a:xfrm>
            <a:off x="11162294" y="1126890"/>
            <a:ext cx="212141" cy="201424"/>
            <a:chOff x="9969497" y="1650083"/>
            <a:chExt cx="212141" cy="201424"/>
          </a:xfrm>
        </p:grpSpPr>
        <p:sp>
          <p:nvSpPr>
            <p:cNvPr id="469" name="Isosceles Triangle 468">
              <a:extLst>
                <a:ext uri="{FF2B5EF4-FFF2-40B4-BE49-F238E27FC236}">
                  <a16:creationId xmlns:a16="http://schemas.microsoft.com/office/drawing/2014/main" id="{517AE0FB-5736-5B7C-AF77-F0F15A036E8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5E5FCF32-5DAA-D272-EDBE-BE1F0A4A4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438" name="Rectangle 437">
            <a:extLst>
              <a:ext uri="{FF2B5EF4-FFF2-40B4-BE49-F238E27FC236}">
                <a16:creationId xmlns:a16="http://schemas.microsoft.com/office/drawing/2014/main" id="{48467BB7-5143-1524-FF41-B6E96A0C8949}"/>
              </a:ext>
            </a:extLst>
          </p:cNvPr>
          <p:cNvSpPr/>
          <p:nvPr/>
        </p:nvSpPr>
        <p:spPr>
          <a:xfrm>
            <a:off x="4681962" y="3286556"/>
            <a:ext cx="7020511" cy="2048407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7" name="Table 357">
            <a:extLst>
              <a:ext uri="{FF2B5EF4-FFF2-40B4-BE49-F238E27FC236}">
                <a16:creationId xmlns:a16="http://schemas.microsoft.com/office/drawing/2014/main" id="{B809ECE6-DDCE-EF91-CFEC-A44251171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26617"/>
              </p:ext>
            </p:extLst>
          </p:nvPr>
        </p:nvGraphicFramePr>
        <p:xfrm>
          <a:off x="5504349" y="3320821"/>
          <a:ext cx="6149464" cy="9982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01864">
                  <a:extLst>
                    <a:ext uri="{9D8B030D-6E8A-4147-A177-3AD203B41FA5}">
                      <a16:colId xmlns:a16="http://schemas.microsoft.com/office/drawing/2014/main" val="303679707"/>
                    </a:ext>
                  </a:extLst>
                </a:gridCol>
                <a:gridCol w="748257">
                  <a:extLst>
                    <a:ext uri="{9D8B030D-6E8A-4147-A177-3AD203B41FA5}">
                      <a16:colId xmlns:a16="http://schemas.microsoft.com/office/drawing/2014/main" val="2117313316"/>
                    </a:ext>
                  </a:extLst>
                </a:gridCol>
                <a:gridCol w="618836">
                  <a:extLst>
                    <a:ext uri="{9D8B030D-6E8A-4147-A177-3AD203B41FA5}">
                      <a16:colId xmlns:a16="http://schemas.microsoft.com/office/drawing/2014/main" val="3234093303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487987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4459879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451401011"/>
                    </a:ext>
                  </a:extLst>
                </a:gridCol>
                <a:gridCol w="766618">
                  <a:extLst>
                    <a:ext uri="{9D8B030D-6E8A-4147-A177-3AD203B41FA5}">
                      <a16:colId xmlns:a16="http://schemas.microsoft.com/office/drawing/2014/main" val="4041691928"/>
                    </a:ext>
                  </a:extLst>
                </a:gridCol>
                <a:gridCol w="789525">
                  <a:extLst>
                    <a:ext uri="{9D8B030D-6E8A-4147-A177-3AD203B41FA5}">
                      <a16:colId xmlns:a16="http://schemas.microsoft.com/office/drawing/2014/main" val="1410492055"/>
                    </a:ext>
                  </a:extLst>
                </a:gridCol>
              </a:tblGrid>
              <a:tr h="177962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Utility</a:t>
                      </a:r>
                    </a:p>
                    <a:p>
                      <a:pPr algn="l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1/5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2/5</a:t>
                      </a:r>
                    </a:p>
                  </a:txBody>
                  <a:tcPr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3/5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3/5</a:t>
                      </a:r>
                    </a:p>
                  </a:txBody>
                  <a:tcPr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31007"/>
                  </a:ext>
                </a:extLst>
              </a:tr>
              <a:tr h="313606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Fairness</a:t>
                      </a:r>
                    </a:p>
                    <a:p>
                      <a:pPr algn="l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0/5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4/5</a:t>
                      </a:r>
                    </a:p>
                  </a:txBody>
                  <a:tcPr>
                    <a:solidFill>
                      <a:srgbClr val="77E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2/5</a:t>
                      </a:r>
                    </a:p>
                  </a:txBody>
                  <a:tcPr>
                    <a:solidFill>
                      <a:srgbClr val="D9FFB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badi Extra Light" panose="020B0204020104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 Extra Light" panose="020B0204020104020204" pitchFamily="34" charset="0"/>
                        </a:rPr>
                        <a:t>2/5</a:t>
                      </a:r>
                    </a:p>
                  </a:txBody>
                  <a:tcPr>
                    <a:solidFill>
                      <a:srgbClr val="D9F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32308"/>
                  </a:ext>
                </a:extLst>
              </a:tr>
            </a:tbl>
          </a:graphicData>
        </a:graphic>
      </p:graphicFrame>
      <p:sp>
        <p:nvSpPr>
          <p:cNvPr id="472" name="TextBox 471">
            <a:extLst>
              <a:ext uri="{FF2B5EF4-FFF2-40B4-BE49-F238E27FC236}">
                <a16:creationId xmlns:a16="http://schemas.microsoft.com/office/drawing/2014/main" id="{ACACA571-DF39-D258-606E-2F1151F1872F}"/>
              </a:ext>
            </a:extLst>
          </p:cNvPr>
          <p:cNvSpPr txBox="1"/>
          <p:nvPr/>
        </p:nvSpPr>
        <p:spPr>
          <a:xfrm rot="16200000">
            <a:off x="5895763" y="2479671"/>
            <a:ext cx="130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39F5FF0C-D535-FA39-02C4-022EA7DB5AC2}"/>
              </a:ext>
            </a:extLst>
          </p:cNvPr>
          <p:cNvSpPr txBox="1"/>
          <p:nvPr/>
        </p:nvSpPr>
        <p:spPr>
          <a:xfrm rot="16200000">
            <a:off x="6970748" y="2154174"/>
            <a:ext cx="197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Upside Down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E83FE061-63CE-EA4F-92BC-0765F161EBE4}"/>
              </a:ext>
            </a:extLst>
          </p:cNvPr>
          <p:cNvSpPr txBox="1"/>
          <p:nvPr/>
        </p:nvSpPr>
        <p:spPr>
          <a:xfrm rot="16200000">
            <a:off x="8296743" y="2137211"/>
            <a:ext cx="197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Interleaving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EF24024F-117D-71D4-E0C3-C0C6F0BE9AD0}"/>
              </a:ext>
            </a:extLst>
          </p:cNvPr>
          <p:cNvSpPr txBox="1"/>
          <p:nvPr/>
        </p:nvSpPr>
        <p:spPr>
          <a:xfrm rot="16200000">
            <a:off x="9787241" y="2163931"/>
            <a:ext cx="197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Optimum</a:t>
            </a: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8C117935-0AAE-9E6C-1E72-C2AF1BC843A0}"/>
              </a:ext>
            </a:extLst>
          </p:cNvPr>
          <p:cNvSpPr>
            <a:spLocks noChangeAspect="1"/>
          </p:cNvSpPr>
          <p:nvPr/>
        </p:nvSpPr>
        <p:spPr>
          <a:xfrm>
            <a:off x="8128620" y="2005232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DDDAE2AE-5EE1-4684-CFF9-1F1AA1B1EFB4}"/>
              </a:ext>
            </a:extLst>
          </p:cNvPr>
          <p:cNvSpPr>
            <a:spLocks noChangeAspect="1"/>
          </p:cNvSpPr>
          <p:nvPr/>
        </p:nvSpPr>
        <p:spPr>
          <a:xfrm>
            <a:off x="8121147" y="1570624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4A1687A-53CF-AEE5-E5B2-8D9EC047CA8C}"/>
              </a:ext>
            </a:extLst>
          </p:cNvPr>
          <p:cNvSpPr>
            <a:spLocks noChangeAspect="1"/>
          </p:cNvSpPr>
          <p:nvPr/>
        </p:nvSpPr>
        <p:spPr>
          <a:xfrm>
            <a:off x="8121147" y="1136447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D5EFC3DC-3946-97FA-FEA8-24B0BDC3A434}"/>
              </a:ext>
            </a:extLst>
          </p:cNvPr>
          <p:cNvGrpSpPr/>
          <p:nvPr/>
        </p:nvGrpSpPr>
        <p:grpSpPr>
          <a:xfrm>
            <a:off x="6350427" y="3397069"/>
            <a:ext cx="212141" cy="201424"/>
            <a:chOff x="9969497" y="1650083"/>
            <a:chExt cx="212141" cy="201424"/>
          </a:xfrm>
        </p:grpSpPr>
        <p:sp>
          <p:nvSpPr>
            <p:cNvPr id="482" name="Isosceles Triangle 481">
              <a:extLst>
                <a:ext uri="{FF2B5EF4-FFF2-40B4-BE49-F238E27FC236}">
                  <a16:creationId xmlns:a16="http://schemas.microsoft.com/office/drawing/2014/main" id="{3030F5DB-C7A9-99AA-3212-E349854541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9969497" y="1668627"/>
              <a:ext cx="212141" cy="182880"/>
            </a:xfrm>
            <a:prstGeom prst="triangl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95DDA304-D021-8990-98F4-D428B18F4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85062" y="1650083"/>
              <a:ext cx="182880" cy="18288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badi Extra Light" panose="020B0204020104020204" pitchFamily="34" charset="0"/>
              </a:endParaRPr>
            </a:p>
          </p:txBody>
        </p:sp>
      </p:grpSp>
      <p:sp>
        <p:nvSpPr>
          <p:cNvPr id="484" name="Oval 483">
            <a:extLst>
              <a:ext uri="{FF2B5EF4-FFF2-40B4-BE49-F238E27FC236}">
                <a16:creationId xmlns:a16="http://schemas.microsoft.com/office/drawing/2014/main" id="{C27F3F79-F918-7518-7CC2-56A0AF5BB747}"/>
              </a:ext>
            </a:extLst>
          </p:cNvPr>
          <p:cNvSpPr>
            <a:spLocks noChangeAspect="1"/>
          </p:cNvSpPr>
          <p:nvPr/>
        </p:nvSpPr>
        <p:spPr>
          <a:xfrm>
            <a:off x="6379688" y="3889419"/>
            <a:ext cx="182880" cy="18288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73D40D-C011-D11B-C747-3E356F17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74829"/>
            <a:ext cx="7772400" cy="33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20051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02872692BCAC48960E9F46151F0B45" ma:contentTypeVersion="13" ma:contentTypeDescription="Create a new document." ma:contentTypeScope="" ma:versionID="c8786848107cfadb06f928538cd2b6fa">
  <xsd:schema xmlns:xsd="http://www.w3.org/2001/XMLSchema" xmlns:xs="http://www.w3.org/2001/XMLSchema" xmlns:p="http://schemas.microsoft.com/office/2006/metadata/properties" xmlns:ns2="db1e19d3-ff5a-421a-a6f3-51cb213d48b0" xmlns:ns3="fb9e2bf4-f82c-429f-8712-97e098511fba" targetNamespace="http://schemas.microsoft.com/office/2006/metadata/properties" ma:root="true" ma:fieldsID="75a465c66c9e860048b312455fbeed1a" ns2:_="" ns3:_="">
    <xsd:import namespace="db1e19d3-ff5a-421a-a6f3-51cb213d48b0"/>
    <xsd:import namespace="fb9e2bf4-f82c-429f-8712-97e098511f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e19d3-ff5a-421a-a6f3-51cb213d48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9bee80c-1694-4361-82b6-5997d1554e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9e2bf4-f82c-429f-8712-97e098511fba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1e19d3-ff5a-421a-a6f3-51cb213d48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EFBE372-EDCE-4400-9E20-971632A7D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e19d3-ff5a-421a-a6f3-51cb213d48b0"/>
    <ds:schemaRef ds:uri="fb9e2bf4-f82c-429f-8712-97e098511f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4A718-AB25-4BB3-8E40-4C6B174DC6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A70951-F455-4337-B4A9-28789356B920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fb9e2bf4-f82c-429f-8712-97e098511fba"/>
    <ds:schemaRef ds:uri="http://schemas.microsoft.com/office/infopath/2007/PartnerControls"/>
    <ds:schemaRef ds:uri="http://schemas.openxmlformats.org/package/2006/metadata/core-properties"/>
    <ds:schemaRef ds:uri="db1e19d3-ff5a-421a-a6f3-51cb213d48b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4735</TotalTime>
  <Words>78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Abadi Extra Light</vt:lpstr>
      <vt:lpstr>Arial</vt:lpstr>
      <vt:lpstr>Avenir Next LT Pro</vt:lpstr>
      <vt:lpstr>Avenir Next LT Pro (Body)</vt:lpstr>
      <vt:lpstr>AvenirNext LT Pro Medium</vt:lpstr>
      <vt:lpstr>Calibri</vt:lpstr>
      <vt:lpstr>Courier New</vt:lpstr>
      <vt:lpstr>Sabon Next LT</vt:lpstr>
      <vt:lpstr>Times New Roman</vt:lpstr>
      <vt:lpstr>DappledVTI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Fani</dc:creator>
  <cp:lastModifiedBy>Hossein Fani</cp:lastModifiedBy>
  <cp:revision>23</cp:revision>
  <dcterms:created xsi:type="dcterms:W3CDTF">2023-03-17T19:34:20Z</dcterms:created>
  <dcterms:modified xsi:type="dcterms:W3CDTF">2023-04-02T23:40:09Z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0x0101002602872692BCAC48960E9F46151F0B45</vt:lpwstr>
  </property>
</Properties>
</file>