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D5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Lst>
  <p:notesMasterIdLst>
    <p:notesMasterId r:id="rId63"/>
  </p:notesMasterIdLst>
  <p:handoutMasterIdLst>
    <p:handoutMasterId r:id="rId64"/>
  </p:handoutMasterIdLst>
  <p:sldIdLst>
    <p:sldId id="466" r:id="rId2"/>
    <p:sldId id="394" r:id="rId3"/>
    <p:sldId id="395" r:id="rId4"/>
    <p:sldId id="396" r:id="rId5"/>
    <p:sldId id="397" r:id="rId6"/>
    <p:sldId id="403" r:id="rId7"/>
    <p:sldId id="404" r:id="rId8"/>
    <p:sldId id="409" r:id="rId9"/>
    <p:sldId id="405" r:id="rId10"/>
    <p:sldId id="406" r:id="rId11"/>
    <p:sldId id="407" r:id="rId12"/>
    <p:sldId id="410" r:id="rId13"/>
    <p:sldId id="411" r:id="rId14"/>
    <p:sldId id="412" r:id="rId15"/>
    <p:sldId id="413" r:id="rId16"/>
    <p:sldId id="414" r:id="rId17"/>
    <p:sldId id="415" r:id="rId18"/>
    <p:sldId id="416" r:id="rId19"/>
    <p:sldId id="417" r:id="rId20"/>
    <p:sldId id="418" r:id="rId21"/>
    <p:sldId id="419" r:id="rId22"/>
    <p:sldId id="422" r:id="rId23"/>
    <p:sldId id="423" r:id="rId24"/>
    <p:sldId id="428" r:id="rId25"/>
    <p:sldId id="429" r:id="rId26"/>
    <p:sldId id="467" r:id="rId27"/>
    <p:sldId id="468" r:id="rId28"/>
    <p:sldId id="501" r:id="rId29"/>
    <p:sldId id="469" r:id="rId30"/>
    <p:sldId id="470" r:id="rId31"/>
    <p:sldId id="502" r:id="rId32"/>
    <p:sldId id="471" r:id="rId33"/>
    <p:sldId id="472" r:id="rId34"/>
    <p:sldId id="473" r:id="rId35"/>
    <p:sldId id="474" r:id="rId36"/>
    <p:sldId id="475" r:id="rId37"/>
    <p:sldId id="476" r:id="rId38"/>
    <p:sldId id="477" r:id="rId39"/>
    <p:sldId id="478" r:id="rId40"/>
    <p:sldId id="479" r:id="rId41"/>
    <p:sldId id="480" r:id="rId42"/>
    <p:sldId id="481" r:id="rId43"/>
    <p:sldId id="482" r:id="rId44"/>
    <p:sldId id="483" r:id="rId45"/>
    <p:sldId id="484" r:id="rId46"/>
    <p:sldId id="485" r:id="rId47"/>
    <p:sldId id="486" r:id="rId48"/>
    <p:sldId id="487" r:id="rId49"/>
    <p:sldId id="488" r:id="rId50"/>
    <p:sldId id="489" r:id="rId51"/>
    <p:sldId id="490" r:id="rId52"/>
    <p:sldId id="491" r:id="rId53"/>
    <p:sldId id="492" r:id="rId54"/>
    <p:sldId id="493" r:id="rId55"/>
    <p:sldId id="494" r:id="rId56"/>
    <p:sldId id="495" r:id="rId57"/>
    <p:sldId id="496" r:id="rId58"/>
    <p:sldId id="497" r:id="rId59"/>
    <p:sldId id="498" r:id="rId60"/>
    <p:sldId id="499" r:id="rId61"/>
    <p:sldId id="500" r:id="rId62"/>
  </p:sldIdLst>
  <p:sldSz cx="9144000" cy="6858000" type="screen4x3"/>
  <p:notesSz cx="6797675" cy="9926638"/>
  <p:defaultTextStyle>
    <a:defPPr>
      <a:defRPr lang="es-E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2C862F0-5FB2-364C-F12B-2205A6832E56}" name="Carlos Blom-Dahl Ramos" initials="CBDR" userId="53cc2d9c3d327b7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CCCCFF"/>
    <a:srgbClr val="CC66FF"/>
    <a:srgbClr val="80008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92255" autoAdjust="0"/>
  </p:normalViewPr>
  <p:slideViewPr>
    <p:cSldViewPr snapToGrid="0">
      <p:cViewPr varScale="1">
        <p:scale>
          <a:sx n="64" d="100"/>
          <a:sy n="64" d="100"/>
        </p:scale>
        <p:origin x="147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modernComment_1D5_0.xml><?xml version="1.0" encoding="utf-8"?>
<p188:cmLst xmlns:a="http://schemas.openxmlformats.org/drawingml/2006/main" xmlns:r="http://schemas.openxmlformats.org/officeDocument/2006/relationships" xmlns:p188="http://schemas.microsoft.com/office/powerpoint/2018/8/main">
  <p188:cm id="{709BFFE9-5753-43B2-816A-F11D020CFE0D}" authorId="{92C862F0-5FB2-364C-F12B-2205A6832E56}" created="2022-11-29T08:37:09.764">
    <pc:sldMkLst xmlns:pc="http://schemas.microsoft.com/office/powerpoint/2013/main/command">
      <pc:docMk/>
      <pc:sldMk cId="0" sldId="469"/>
    </pc:sldMkLst>
    <p188:txBody>
      <a:bodyPr/>
      <a:lstStyle/>
      <a:p>
        <a:r>
          <a:rPr lang="es-ES"/>
          <a:t>SELECT DISTINCT NOMBRE FROM OBRAS  O INNER JOIN ENVIOS E ON O.O=E.O WHERE S=1 ORDER BY NOMBRE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EC04715-E11F-F89D-6A04-A034F2D64E19}"/>
              </a:ext>
            </a:extLst>
          </p:cNvPr>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98307" name="Rectangle 3">
            <a:extLst>
              <a:ext uri="{FF2B5EF4-FFF2-40B4-BE49-F238E27FC236}">
                <a16:creationId xmlns:a16="http://schemas.microsoft.com/office/drawing/2014/main" id="{11A673E1-F5F4-144A-1C2A-78D9A99334D0}"/>
              </a:ext>
            </a:extLst>
          </p:cNvPr>
          <p:cNvSpPr>
            <a:spLocks noGrp="1" noChangeArrowheads="1"/>
          </p:cNvSpPr>
          <p:nvPr>
            <p:ph type="dt" sz="quarter" idx="1"/>
          </p:nvPr>
        </p:nvSpPr>
        <p:spPr bwMode="auto">
          <a:xfrm>
            <a:off x="3849688" y="0"/>
            <a:ext cx="2946400" cy="49688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98308" name="Rectangle 4">
            <a:extLst>
              <a:ext uri="{FF2B5EF4-FFF2-40B4-BE49-F238E27FC236}">
                <a16:creationId xmlns:a16="http://schemas.microsoft.com/office/drawing/2014/main" id="{36803E67-3AAC-86E6-0282-01EB8E93BD0A}"/>
              </a:ext>
            </a:extLst>
          </p:cNvPr>
          <p:cNvSpPr>
            <a:spLocks noGrp="1" noChangeArrowheads="1"/>
          </p:cNvSpPr>
          <p:nvPr>
            <p:ph type="ftr" sz="quarter" idx="2"/>
          </p:nvPr>
        </p:nvSpPr>
        <p:spPr bwMode="auto">
          <a:xfrm>
            <a:off x="0" y="9428163"/>
            <a:ext cx="2946400" cy="49688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98309" name="Rectangle 5">
            <a:extLst>
              <a:ext uri="{FF2B5EF4-FFF2-40B4-BE49-F238E27FC236}">
                <a16:creationId xmlns:a16="http://schemas.microsoft.com/office/drawing/2014/main" id="{011AC8F4-CC1B-EFB5-3F5F-06E3CBF46959}"/>
              </a:ext>
            </a:extLst>
          </p:cNvPr>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lvl1pPr algn="r" eaLnBrk="1" hangingPunct="1">
              <a:defRPr sz="1200"/>
            </a:lvl1pPr>
          </a:lstStyle>
          <a:p>
            <a:fld id="{AF57C778-0039-4B74-BA2C-86BF65BA8333}" type="slidenum">
              <a:rPr lang="en-GB" altLang="es-ES"/>
              <a:pPr/>
              <a:t>‹Nº›</a:t>
            </a:fld>
            <a:endParaRPr lang="en-GB" alt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FD2A96F-4354-8BDF-6010-E67D952DDEDB}"/>
              </a:ext>
            </a:extLst>
          </p:cNvPr>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eaLnBrk="1" hangingPunct="1">
              <a:defRPr sz="1200">
                <a:latin typeface="Arial" charset="0"/>
              </a:defRPr>
            </a:lvl1pPr>
          </a:lstStyle>
          <a:p>
            <a:pPr>
              <a:defRPr/>
            </a:pPr>
            <a:endParaRPr lang="es-ES"/>
          </a:p>
        </p:txBody>
      </p:sp>
      <p:sp>
        <p:nvSpPr>
          <p:cNvPr id="46083" name="Rectangle 3">
            <a:extLst>
              <a:ext uri="{FF2B5EF4-FFF2-40B4-BE49-F238E27FC236}">
                <a16:creationId xmlns:a16="http://schemas.microsoft.com/office/drawing/2014/main" id="{0DE87D62-E9E6-0783-91D5-1C448056FFF4}"/>
              </a:ext>
            </a:extLst>
          </p:cNvPr>
          <p:cNvSpPr>
            <a:spLocks noGrp="1" noChangeArrowheads="1"/>
          </p:cNvSpPr>
          <p:nvPr>
            <p:ph type="dt" idx="1"/>
          </p:nvPr>
        </p:nvSpPr>
        <p:spPr bwMode="auto">
          <a:xfrm>
            <a:off x="3849688" y="0"/>
            <a:ext cx="2946400" cy="49688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eaLnBrk="1" hangingPunct="1">
              <a:defRPr sz="1200">
                <a:latin typeface="Arial" charset="0"/>
              </a:defRPr>
            </a:lvl1pPr>
          </a:lstStyle>
          <a:p>
            <a:pPr>
              <a:defRPr/>
            </a:pPr>
            <a:endParaRPr lang="es-ES"/>
          </a:p>
        </p:txBody>
      </p:sp>
      <p:sp>
        <p:nvSpPr>
          <p:cNvPr id="66564" name="Rectangle 4">
            <a:extLst>
              <a:ext uri="{FF2B5EF4-FFF2-40B4-BE49-F238E27FC236}">
                <a16:creationId xmlns:a16="http://schemas.microsoft.com/office/drawing/2014/main" id="{CBE8721E-69D0-D54F-03F9-6A187D73395E}"/>
              </a:ext>
            </a:extLst>
          </p:cNvPr>
          <p:cNvSpPr>
            <a:spLocks noRo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a:extLst>
              <a:ext uri="{FF2B5EF4-FFF2-40B4-BE49-F238E27FC236}">
                <a16:creationId xmlns:a16="http://schemas.microsoft.com/office/drawing/2014/main" id="{D1228F6F-ACD2-F6B4-A66D-745F8F06032A}"/>
              </a:ext>
            </a:extLst>
          </p:cNvPr>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46086" name="Rectangle 6">
            <a:extLst>
              <a:ext uri="{FF2B5EF4-FFF2-40B4-BE49-F238E27FC236}">
                <a16:creationId xmlns:a16="http://schemas.microsoft.com/office/drawing/2014/main" id="{EB633728-3ADF-7AB7-71E8-894B90747E01}"/>
              </a:ext>
            </a:extLst>
          </p:cNvPr>
          <p:cNvSpPr>
            <a:spLocks noGrp="1" noChangeArrowheads="1"/>
          </p:cNvSpPr>
          <p:nvPr>
            <p:ph type="ftr" sz="quarter" idx="4"/>
          </p:nvPr>
        </p:nvSpPr>
        <p:spPr bwMode="auto">
          <a:xfrm>
            <a:off x="0" y="9428163"/>
            <a:ext cx="2946400" cy="49688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lvl1pPr eaLnBrk="1" hangingPunct="1">
              <a:defRPr sz="1200">
                <a:latin typeface="Arial" charset="0"/>
              </a:defRPr>
            </a:lvl1pPr>
          </a:lstStyle>
          <a:p>
            <a:pPr>
              <a:defRPr/>
            </a:pPr>
            <a:endParaRPr lang="es-ES"/>
          </a:p>
        </p:txBody>
      </p:sp>
      <p:sp>
        <p:nvSpPr>
          <p:cNvPr id="46087" name="Rectangle 7">
            <a:extLst>
              <a:ext uri="{FF2B5EF4-FFF2-40B4-BE49-F238E27FC236}">
                <a16:creationId xmlns:a16="http://schemas.microsoft.com/office/drawing/2014/main" id="{DB307C49-6D53-AF18-FF37-4E6A19A2E891}"/>
              </a:ext>
            </a:extLst>
          </p:cNvPr>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lvl1pPr algn="r" eaLnBrk="1" hangingPunct="1">
              <a:defRPr sz="1200"/>
            </a:lvl1pPr>
          </a:lstStyle>
          <a:p>
            <a:fld id="{CB625860-2760-4E91-A087-B925AA14D1BD}" type="slidenum">
              <a:rPr lang="es-ES" altLang="es-ES"/>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50A091C0-615A-15DA-2934-8E4AA3A937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23F71A8-97C4-412A-B19A-828CCD35E153}" type="slidenum">
              <a:rPr lang="es-ES" altLang="es-ES" sz="1200"/>
              <a:pPr/>
              <a:t>1</a:t>
            </a:fld>
            <a:endParaRPr lang="es-ES" altLang="es-ES" sz="1200"/>
          </a:p>
        </p:txBody>
      </p:sp>
      <p:sp>
        <p:nvSpPr>
          <p:cNvPr id="67587" name="Rectangle 2">
            <a:extLst>
              <a:ext uri="{FF2B5EF4-FFF2-40B4-BE49-F238E27FC236}">
                <a16:creationId xmlns:a16="http://schemas.microsoft.com/office/drawing/2014/main" id="{59FB4955-B04E-290C-B20E-C3A46E312BBD}"/>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47560425-B7DE-8E17-28E1-13D31B4FE8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93B23D1-B878-5FFC-3B8B-78CA01825D93}"/>
              </a:ext>
            </a:extLst>
          </p:cNvPr>
          <p:cNvSpPr>
            <a:spLocks noRot="1" noChangeArrowheads="1" noTextEdit="1"/>
          </p:cNvSpPr>
          <p:nvPr>
            <p:ph type="sldImg"/>
          </p:nvPr>
        </p:nvSpPr>
        <p:spPr>
          <a:ln/>
        </p:spPr>
      </p:sp>
      <p:sp>
        <p:nvSpPr>
          <p:cNvPr id="68611" name="Rectangle 3">
            <a:extLst>
              <a:ext uri="{FF2B5EF4-FFF2-40B4-BE49-F238E27FC236}">
                <a16:creationId xmlns:a16="http://schemas.microsoft.com/office/drawing/2014/main" id="{0A2E83BD-DD1D-7964-1E47-BD257FF804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preguntar como pondrian una restricción para limitar un dominio (números positivos por ejemplo) o un conjunto de valores posibles solamente</a:t>
            </a:r>
          </a:p>
          <a:p>
            <a:endParaRPr lang="es-E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32B15D6-D565-8E86-6D3D-0CFB584CD368}"/>
              </a:ext>
            </a:extLst>
          </p:cNvPr>
          <p:cNvSpPr>
            <a:spLocks noRot="1" noChangeArrowheads="1" noTextEdit="1"/>
          </p:cNvSpPr>
          <p:nvPr>
            <p:ph type="sldImg"/>
          </p:nvPr>
        </p:nvSpPr>
        <p:spPr>
          <a:ln/>
        </p:spPr>
      </p:sp>
      <p:sp>
        <p:nvSpPr>
          <p:cNvPr id="69635" name="Rectangle 3">
            <a:extLst>
              <a:ext uri="{FF2B5EF4-FFF2-40B4-BE49-F238E27FC236}">
                <a16:creationId xmlns:a16="http://schemas.microsoft.com/office/drawing/2014/main" id="{F6D2F055-495E-5765-0F63-BB0DF98348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s-ES"/>
              <a:t>La opción restrict solo permite borrar claves primarias que no tienen ningun tuplas con dicho valor de clave ajena.</a:t>
            </a:r>
          </a:p>
          <a:p>
            <a:endParaRPr lang="es-E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F8FA56D-8359-C490-43B1-088113711F21}"/>
              </a:ext>
            </a:extLst>
          </p:cNvPr>
          <p:cNvSpPr>
            <a:spLocks noRot="1" noChangeArrowheads="1" noTextEdit="1"/>
          </p:cNvSpPr>
          <p:nvPr>
            <p:ph type="sldImg"/>
          </p:nvPr>
        </p:nvSpPr>
        <p:spPr>
          <a:ln/>
        </p:spPr>
      </p:sp>
      <p:sp>
        <p:nvSpPr>
          <p:cNvPr id="70659" name="Rectangle 3">
            <a:extLst>
              <a:ext uri="{FF2B5EF4-FFF2-40B4-BE49-F238E27FC236}">
                <a16:creationId xmlns:a16="http://schemas.microsoft.com/office/drawing/2014/main" id="{4FC861A4-DA7C-92FE-C3C1-DEC6533CB2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s-ES"/>
              <a:t>La opción WITH CHECK OPTION impide que se puedan insertar en la vista datos que luego no se puedan recuperar.</a:t>
            </a:r>
          </a:p>
          <a:p>
            <a:pPr eaLnBrk="1" hangingPunct="1"/>
            <a:endParaRPr lang="en-GB" altLang="es-ES"/>
          </a:p>
          <a:p>
            <a:pPr eaLnBrk="1" hangingPunct="1"/>
            <a:r>
              <a:rPr lang="en-GB" altLang="es-ES"/>
              <a:t>Create view emp_valencia as</a:t>
            </a:r>
          </a:p>
          <a:p>
            <a:pPr eaLnBrk="1" hangingPunct="1"/>
            <a:r>
              <a:rPr lang="en-GB" altLang="es-ES"/>
              <a:t>select empno,ename,deptno from emp where deptno in (select deptno from dept where ciudad=‘Valencia’);</a:t>
            </a:r>
          </a:p>
          <a:p>
            <a:pPr eaLnBrk="1" hangingPunct="1"/>
            <a:endParaRPr lang="es-E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1A38D7-BDCE-47BE-B6C5-1B58F4221131}"/>
              </a:ext>
            </a:extLst>
          </p:cNvPr>
          <p:cNvSpPr>
            <a:spLocks noRot="1" noChangeArrowheads="1" noTextEdit="1"/>
          </p:cNvSpPr>
          <p:nvPr>
            <p:ph type="sldImg"/>
          </p:nvPr>
        </p:nvSpPr>
        <p:spPr>
          <a:ln/>
        </p:spPr>
      </p:sp>
      <p:sp>
        <p:nvSpPr>
          <p:cNvPr id="71683" name="Rectangle 3">
            <a:extLst>
              <a:ext uri="{FF2B5EF4-FFF2-40B4-BE49-F238E27FC236}">
                <a16:creationId xmlns:a16="http://schemas.microsoft.com/office/drawing/2014/main" id="{4A1D15FA-C320-5B41-E21D-8D0C4BAA81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s-ES"/>
              <a:t>By default, Oracle Database sorts indexes in ascending order when it creates the index. </a:t>
            </a:r>
          </a:p>
          <a:p>
            <a:pPr eaLnBrk="1" hangingPunct="1"/>
            <a:r>
              <a:rPr lang="en-GB" altLang="es-ES"/>
              <a:t>You can specify NOSORT to indicate to the database that the rows are already stored in the database in ascending order, </a:t>
            </a:r>
          </a:p>
          <a:p>
            <a:pPr eaLnBrk="1" hangingPunct="1"/>
            <a:r>
              <a:rPr lang="en-GB" altLang="es-ES"/>
              <a:t>so that Oracle Database does not have to sort the rows when creating the index. </a:t>
            </a:r>
          </a:p>
          <a:p>
            <a:pPr eaLnBrk="1" hangingPunct="1"/>
            <a:r>
              <a:rPr lang="en-GB" altLang="es-ES"/>
              <a:t>If the rows of the indexed column or columns are not stored in ascending order, then the database returns an error. For greatest savings of sort time and space, use this clause immediately after the initial load of rows into a table. If you specify neither of these keywords, then SORT is the default.</a:t>
            </a:r>
          </a:p>
          <a:p>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B7A7541-4D7A-B67D-02C5-86F9FD6D828A}"/>
              </a:ext>
            </a:extLst>
          </p:cNvPr>
          <p:cNvGrpSpPr>
            <a:grpSpLocks/>
          </p:cNvGrpSpPr>
          <p:nvPr/>
        </p:nvGrpSpPr>
        <p:grpSpPr bwMode="auto">
          <a:xfrm>
            <a:off x="0" y="0"/>
            <a:ext cx="8763000" cy="5943600"/>
            <a:chOff x="0" y="0"/>
            <a:chExt cx="5520" cy="3744"/>
          </a:xfrm>
        </p:grpSpPr>
        <p:sp>
          <p:nvSpPr>
            <p:cNvPr id="3" name="Rectangle 3">
              <a:extLst>
                <a:ext uri="{FF2B5EF4-FFF2-40B4-BE49-F238E27FC236}">
                  <a16:creationId xmlns:a16="http://schemas.microsoft.com/office/drawing/2014/main" id="{36459658-346E-2121-70B8-F3517B265C65}"/>
                </a:ext>
              </a:extLst>
            </p:cNvPr>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defRPr/>
              </a:pPr>
              <a:endParaRPr lang="es-ES" altLang="es-ES" sz="2400">
                <a:latin typeface="Times New Roman" panose="02020603050405020304" pitchFamily="18" charset="0"/>
              </a:endParaRPr>
            </a:p>
          </p:txBody>
        </p:sp>
        <p:grpSp>
          <p:nvGrpSpPr>
            <p:cNvPr id="4" name="Group 4">
              <a:extLst>
                <a:ext uri="{FF2B5EF4-FFF2-40B4-BE49-F238E27FC236}">
                  <a16:creationId xmlns:a16="http://schemas.microsoft.com/office/drawing/2014/main" id="{B664AC42-0CF7-B83A-D32C-81F9649CADB1}"/>
                </a:ext>
              </a:extLst>
            </p:cNvPr>
            <p:cNvGrpSpPr>
              <a:grpSpLocks/>
            </p:cNvGrpSpPr>
            <p:nvPr userDrawn="1"/>
          </p:nvGrpSpPr>
          <p:grpSpPr bwMode="auto">
            <a:xfrm>
              <a:off x="0" y="2208"/>
              <a:ext cx="5520" cy="1536"/>
              <a:chOff x="0" y="2208"/>
              <a:chExt cx="5520" cy="1536"/>
            </a:xfrm>
          </p:grpSpPr>
          <p:sp>
            <p:nvSpPr>
              <p:cNvPr id="8" name="Rectangle 5">
                <a:extLst>
                  <a:ext uri="{FF2B5EF4-FFF2-40B4-BE49-F238E27FC236}">
                    <a16:creationId xmlns:a16="http://schemas.microsoft.com/office/drawing/2014/main" id="{31265676-394D-DACD-3D1B-788754754D1C}"/>
                  </a:ext>
                </a:extLst>
              </p:cNvPr>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defRPr/>
                </a:pPr>
                <a:endParaRPr lang="es-ES" altLang="es-ES" sz="2400">
                  <a:latin typeface="Times New Roman" panose="02020603050405020304" pitchFamily="18" charset="0"/>
                </a:endParaRPr>
              </a:p>
            </p:txBody>
          </p:sp>
          <p:sp>
            <p:nvSpPr>
              <p:cNvPr id="9" name="Rectangle 6">
                <a:extLst>
                  <a:ext uri="{FF2B5EF4-FFF2-40B4-BE49-F238E27FC236}">
                    <a16:creationId xmlns:a16="http://schemas.microsoft.com/office/drawing/2014/main" id="{2B7AD087-5DEA-E203-BEFE-FB53CD03EBDD}"/>
                  </a:ext>
                </a:extLst>
              </p:cNvPr>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defRPr/>
                </a:pPr>
                <a:endParaRPr lang="es-ES" altLang="es-ES" sz="2400">
                  <a:latin typeface="Times New Roman" panose="02020603050405020304" pitchFamily="18" charset="0"/>
                </a:endParaRPr>
              </a:p>
            </p:txBody>
          </p:sp>
          <p:sp>
            <p:nvSpPr>
              <p:cNvPr id="10" name="Line 7">
                <a:extLst>
                  <a:ext uri="{FF2B5EF4-FFF2-40B4-BE49-F238E27FC236}">
                    <a16:creationId xmlns:a16="http://schemas.microsoft.com/office/drawing/2014/main" id="{21AAF753-8231-C874-5870-C1C1DF2D5EB3}"/>
                  </a:ext>
                </a:extLst>
              </p:cNvPr>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5" name="Group 8">
              <a:extLst>
                <a:ext uri="{FF2B5EF4-FFF2-40B4-BE49-F238E27FC236}">
                  <a16:creationId xmlns:a16="http://schemas.microsoft.com/office/drawing/2014/main" id="{A11E993D-618E-CF71-DD48-C5C8303FCB01}"/>
                </a:ext>
              </a:extLst>
            </p:cNvPr>
            <p:cNvGrpSpPr>
              <a:grpSpLocks/>
            </p:cNvGrpSpPr>
            <p:nvPr userDrawn="1"/>
          </p:nvGrpSpPr>
          <p:grpSpPr bwMode="auto">
            <a:xfrm>
              <a:off x="400" y="336"/>
              <a:ext cx="5088" cy="192"/>
              <a:chOff x="400" y="336"/>
              <a:chExt cx="5088" cy="192"/>
            </a:xfrm>
          </p:grpSpPr>
          <p:sp>
            <p:nvSpPr>
              <p:cNvPr id="6" name="Rectangle 9">
                <a:extLst>
                  <a:ext uri="{FF2B5EF4-FFF2-40B4-BE49-F238E27FC236}">
                    <a16:creationId xmlns:a16="http://schemas.microsoft.com/office/drawing/2014/main" id="{6FD40087-E541-A59C-EE93-8CD6A4A2C490}"/>
                  </a:ext>
                </a:extLst>
              </p:cNvPr>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defRPr/>
                </a:pPr>
                <a:endParaRPr lang="es-ES" altLang="es-ES" sz="2400">
                  <a:latin typeface="Times New Roman" panose="02020603050405020304" pitchFamily="18" charset="0"/>
                </a:endParaRPr>
              </a:p>
            </p:txBody>
          </p:sp>
          <p:sp>
            <p:nvSpPr>
              <p:cNvPr id="7" name="Line 10">
                <a:extLst>
                  <a:ext uri="{FF2B5EF4-FFF2-40B4-BE49-F238E27FC236}">
                    <a16:creationId xmlns:a16="http://schemas.microsoft.com/office/drawing/2014/main" id="{E9FC50D7-856F-94CC-981D-658710DB72F9}"/>
                  </a:ext>
                </a:extLst>
              </p:cNvPr>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39947" name="Rectangle 11"/>
          <p:cNvSpPr>
            <a:spLocks noGrp="1" noChangeArrowheads="1"/>
          </p:cNvSpPr>
          <p:nvPr>
            <p:ph type="ctrTitle"/>
          </p:nvPr>
        </p:nvSpPr>
        <p:spPr>
          <a:xfrm>
            <a:off x="2057400" y="1143000"/>
            <a:ext cx="6629400" cy="2209800"/>
          </a:xfrm>
        </p:spPr>
        <p:txBody>
          <a:bodyPr/>
          <a:lstStyle>
            <a:lvl1pPr>
              <a:defRPr sz="4800"/>
            </a:lvl1pPr>
          </a:lstStyle>
          <a:p>
            <a:r>
              <a:rPr lang="es-ES"/>
              <a:t>Haga clic para cambiar el estilo de título	</a:t>
            </a:r>
          </a:p>
        </p:txBody>
      </p:sp>
      <p:sp>
        <p:nvSpPr>
          <p:cNvPr id="399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s-ES"/>
              <a:t>Haga clic para modificar el estilo de subtítulo del patrón</a:t>
            </a:r>
          </a:p>
        </p:txBody>
      </p:sp>
      <p:sp>
        <p:nvSpPr>
          <p:cNvPr id="11" name="Rectangle 13">
            <a:extLst>
              <a:ext uri="{FF2B5EF4-FFF2-40B4-BE49-F238E27FC236}">
                <a16:creationId xmlns:a16="http://schemas.microsoft.com/office/drawing/2014/main" id="{AB468496-9C73-7882-C8A2-A7AAFA5531E0}"/>
              </a:ext>
            </a:extLst>
          </p:cNvPr>
          <p:cNvSpPr>
            <a:spLocks noGrp="1" noChangeArrowheads="1"/>
          </p:cNvSpPr>
          <p:nvPr>
            <p:ph type="dt" sz="half" idx="10"/>
          </p:nvPr>
        </p:nvSpPr>
        <p:spPr>
          <a:xfrm>
            <a:off x="912813" y="6251575"/>
            <a:ext cx="1905000" cy="457200"/>
          </a:xfrm>
        </p:spPr>
        <p:txBody>
          <a:bodyPr/>
          <a:lstStyle>
            <a:lvl1pPr>
              <a:defRPr/>
            </a:lvl1pPr>
          </a:lstStyle>
          <a:p>
            <a:pPr>
              <a:defRPr/>
            </a:pPr>
            <a:r>
              <a:rPr lang="es-ES"/>
              <a:t>ADQ- T4</a:t>
            </a:r>
          </a:p>
        </p:txBody>
      </p:sp>
      <p:sp>
        <p:nvSpPr>
          <p:cNvPr id="12" name="Rectangle 14">
            <a:extLst>
              <a:ext uri="{FF2B5EF4-FFF2-40B4-BE49-F238E27FC236}">
                <a16:creationId xmlns:a16="http://schemas.microsoft.com/office/drawing/2014/main" id="{6E84A9C0-83DD-D5AF-FFA3-46ECAA4D6BD9}"/>
              </a:ext>
            </a:extLst>
          </p:cNvPr>
          <p:cNvSpPr>
            <a:spLocks noGrp="1" noChangeArrowheads="1"/>
          </p:cNvSpPr>
          <p:nvPr>
            <p:ph type="ftr" sz="quarter" idx="11"/>
          </p:nvPr>
        </p:nvSpPr>
        <p:spPr>
          <a:xfrm>
            <a:off x="3354388" y="6248400"/>
            <a:ext cx="2895600" cy="457200"/>
          </a:xfrm>
        </p:spPr>
        <p:txBody>
          <a:bodyPr/>
          <a:lstStyle>
            <a:lvl1pPr>
              <a:defRPr/>
            </a:lvl1pPr>
          </a:lstStyle>
          <a:p>
            <a:pPr>
              <a:defRPr/>
            </a:pPr>
            <a:r>
              <a:rPr lang="es-ES"/>
              <a:t>Universitat de València</a:t>
            </a:r>
          </a:p>
        </p:txBody>
      </p:sp>
      <p:sp>
        <p:nvSpPr>
          <p:cNvPr id="13" name="Rectangle 15">
            <a:extLst>
              <a:ext uri="{FF2B5EF4-FFF2-40B4-BE49-F238E27FC236}">
                <a16:creationId xmlns:a16="http://schemas.microsoft.com/office/drawing/2014/main" id="{B2843A74-34DE-8889-A4A7-68B691781538}"/>
              </a:ext>
            </a:extLst>
          </p:cNvPr>
          <p:cNvSpPr>
            <a:spLocks noGrp="1" noChangeArrowheads="1"/>
          </p:cNvSpPr>
          <p:nvPr>
            <p:ph type="sldNum" sz="quarter" idx="12"/>
          </p:nvPr>
        </p:nvSpPr>
        <p:spPr/>
        <p:txBody>
          <a:bodyPr/>
          <a:lstStyle>
            <a:lvl1pPr>
              <a:defRPr/>
            </a:lvl1pPr>
          </a:lstStyle>
          <a:p>
            <a:fld id="{0C903AA3-A6E4-415A-B244-36DB7BF8D2F9}" type="slidenum">
              <a:rPr lang="es-ES" altLang="es-ES"/>
              <a:pPr/>
              <a:t>‹Nº›</a:t>
            </a:fld>
            <a:endParaRPr lang="es-ES" altLang="es-ES"/>
          </a:p>
        </p:txBody>
      </p:sp>
    </p:spTree>
    <p:extLst>
      <p:ext uri="{BB962C8B-B14F-4D97-AF65-F5344CB8AC3E}">
        <p14:creationId xmlns:p14="http://schemas.microsoft.com/office/powerpoint/2010/main" val="175293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DCE7BE3-0A90-F832-331A-92E611566091}"/>
              </a:ext>
            </a:extLst>
          </p:cNvPr>
          <p:cNvGrpSpPr>
            <a:grpSpLocks/>
          </p:cNvGrpSpPr>
          <p:nvPr/>
        </p:nvGrpSpPr>
        <p:grpSpPr bwMode="auto">
          <a:xfrm>
            <a:off x="0" y="0"/>
            <a:ext cx="8686800" cy="4876800"/>
            <a:chOff x="0" y="0"/>
            <a:chExt cx="5472" cy="3072"/>
          </a:xfrm>
        </p:grpSpPr>
        <p:sp>
          <p:nvSpPr>
            <p:cNvPr id="5" name="Rectangle 3">
              <a:extLst>
                <a:ext uri="{FF2B5EF4-FFF2-40B4-BE49-F238E27FC236}">
                  <a16:creationId xmlns:a16="http://schemas.microsoft.com/office/drawing/2014/main" id="{ABC006B2-9D8B-5866-BEAE-916A457DD94B}"/>
                </a:ext>
              </a:extLst>
            </p:cNvPr>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defRPr/>
              </a:pPr>
              <a:endParaRPr lang="es-ES" altLang="es-ES" sz="2400">
                <a:latin typeface="Times New Roman" panose="02020603050405020304" pitchFamily="18" charset="0"/>
              </a:endParaRPr>
            </a:p>
          </p:txBody>
        </p:sp>
        <p:grpSp>
          <p:nvGrpSpPr>
            <p:cNvPr id="6" name="Group 4">
              <a:extLst>
                <a:ext uri="{FF2B5EF4-FFF2-40B4-BE49-F238E27FC236}">
                  <a16:creationId xmlns:a16="http://schemas.microsoft.com/office/drawing/2014/main" id="{56F4EE89-A516-EE9F-B2B5-E50EEFC9905F}"/>
                </a:ext>
              </a:extLst>
            </p:cNvPr>
            <p:cNvGrpSpPr>
              <a:grpSpLocks/>
            </p:cNvGrpSpPr>
            <p:nvPr/>
          </p:nvGrpSpPr>
          <p:grpSpPr bwMode="auto">
            <a:xfrm>
              <a:off x="240" y="893"/>
              <a:ext cx="5232" cy="115"/>
              <a:chOff x="240" y="893"/>
              <a:chExt cx="5232" cy="115"/>
            </a:xfrm>
          </p:grpSpPr>
          <p:sp>
            <p:nvSpPr>
              <p:cNvPr id="7" name="Rectangle 5">
                <a:extLst>
                  <a:ext uri="{FF2B5EF4-FFF2-40B4-BE49-F238E27FC236}">
                    <a16:creationId xmlns:a16="http://schemas.microsoft.com/office/drawing/2014/main" id="{E4187BC9-EAE9-EB7A-89C1-E42B8E9F0C98}"/>
                  </a:ext>
                </a:extLst>
              </p:cNvPr>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defRPr/>
                </a:pPr>
                <a:endParaRPr lang="es-ES" altLang="es-ES" sz="2400">
                  <a:latin typeface="Times New Roman" panose="02020603050405020304" pitchFamily="18" charset="0"/>
                </a:endParaRPr>
              </a:p>
            </p:txBody>
          </p:sp>
          <p:sp>
            <p:nvSpPr>
              <p:cNvPr id="8" name="Line 6">
                <a:extLst>
                  <a:ext uri="{FF2B5EF4-FFF2-40B4-BE49-F238E27FC236}">
                    <a16:creationId xmlns:a16="http://schemas.microsoft.com/office/drawing/2014/main" id="{4629A73D-1E52-7FE6-1DE6-ECD0C828684B}"/>
                  </a:ext>
                </a:extLst>
              </p:cNvPr>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9" name="Line 12">
            <a:extLst>
              <a:ext uri="{FF2B5EF4-FFF2-40B4-BE49-F238E27FC236}">
                <a16:creationId xmlns:a16="http://schemas.microsoft.com/office/drawing/2014/main" id="{09B57886-0ACE-6EF9-3B79-D48D49036031}"/>
              </a:ext>
            </a:extLst>
          </p:cNvPr>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Rectangle 9">
            <a:extLst>
              <a:ext uri="{FF2B5EF4-FFF2-40B4-BE49-F238E27FC236}">
                <a16:creationId xmlns:a16="http://schemas.microsoft.com/office/drawing/2014/main" id="{27817972-B785-2DE8-9550-AF9D39A04FA0}"/>
              </a:ext>
            </a:extLst>
          </p:cNvPr>
          <p:cNvSpPr>
            <a:spLocks noGrp="1" noChangeArrowheads="1"/>
          </p:cNvSpPr>
          <p:nvPr>
            <p:ph type="dt" sz="half" idx="10"/>
          </p:nvPr>
        </p:nvSpPr>
        <p:spPr/>
        <p:txBody>
          <a:bodyPr/>
          <a:lstStyle>
            <a:lvl1pPr>
              <a:defRPr/>
            </a:lvl1pPr>
          </a:lstStyle>
          <a:p>
            <a:pPr>
              <a:defRPr/>
            </a:pPr>
            <a:r>
              <a:rPr lang="es-ES"/>
              <a:t>ADQ- T4</a:t>
            </a:r>
          </a:p>
        </p:txBody>
      </p:sp>
      <p:sp>
        <p:nvSpPr>
          <p:cNvPr id="11" name="Rectangle 10">
            <a:extLst>
              <a:ext uri="{FF2B5EF4-FFF2-40B4-BE49-F238E27FC236}">
                <a16:creationId xmlns:a16="http://schemas.microsoft.com/office/drawing/2014/main" id="{9DD306FE-E716-6DF0-BDCA-E9D0BC968334}"/>
              </a:ext>
            </a:extLst>
          </p:cNvPr>
          <p:cNvSpPr>
            <a:spLocks noGrp="1" noChangeArrowheads="1"/>
          </p:cNvSpPr>
          <p:nvPr>
            <p:ph type="ftr" sz="quarter" idx="11"/>
          </p:nvPr>
        </p:nvSpPr>
        <p:spPr/>
        <p:txBody>
          <a:bodyPr/>
          <a:lstStyle>
            <a:lvl1pPr>
              <a:defRPr/>
            </a:lvl1pPr>
          </a:lstStyle>
          <a:p>
            <a:pPr>
              <a:defRPr/>
            </a:pPr>
            <a:r>
              <a:rPr lang="es-ES"/>
              <a:t>Universitat de València</a:t>
            </a:r>
          </a:p>
        </p:txBody>
      </p:sp>
      <p:sp>
        <p:nvSpPr>
          <p:cNvPr id="12" name="Rectangle 11">
            <a:extLst>
              <a:ext uri="{FF2B5EF4-FFF2-40B4-BE49-F238E27FC236}">
                <a16:creationId xmlns:a16="http://schemas.microsoft.com/office/drawing/2014/main" id="{E8C96B75-2D7B-155E-A6ED-5FFE655603BB}"/>
              </a:ext>
            </a:extLst>
          </p:cNvPr>
          <p:cNvSpPr>
            <a:spLocks noGrp="1" noChangeArrowheads="1"/>
          </p:cNvSpPr>
          <p:nvPr>
            <p:ph type="sldNum" sz="quarter" idx="12"/>
          </p:nvPr>
        </p:nvSpPr>
        <p:spPr/>
        <p:txBody>
          <a:bodyPr/>
          <a:lstStyle>
            <a:lvl1pPr>
              <a:defRPr/>
            </a:lvl1pPr>
          </a:lstStyle>
          <a:p>
            <a:fld id="{A734F795-B70D-4ECE-86DB-E83DB6F4764A}" type="slidenum">
              <a:rPr lang="es-ES" altLang="es-ES"/>
              <a:pPr/>
              <a:t>‹Nº›</a:t>
            </a:fld>
            <a:endParaRPr lang="es-ES" altLang="es-ES"/>
          </a:p>
        </p:txBody>
      </p:sp>
    </p:spTree>
    <p:extLst>
      <p:ext uri="{BB962C8B-B14F-4D97-AF65-F5344CB8AC3E}">
        <p14:creationId xmlns:p14="http://schemas.microsoft.com/office/powerpoint/2010/main" val="7343074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4554F13A-BD35-A9CC-EA66-57D5725B2DAA}"/>
              </a:ext>
            </a:extLst>
          </p:cNvPr>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cambiar el estilo de título	</a:t>
            </a:r>
          </a:p>
        </p:txBody>
      </p:sp>
      <p:sp>
        <p:nvSpPr>
          <p:cNvPr id="1027" name="Rectangle 8">
            <a:extLst>
              <a:ext uri="{FF2B5EF4-FFF2-40B4-BE49-F238E27FC236}">
                <a16:creationId xmlns:a16="http://schemas.microsoft.com/office/drawing/2014/main" id="{0D8F4A82-C347-F318-D44E-C6C90139621E}"/>
              </a:ext>
            </a:extLst>
          </p:cNvPr>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3" name="Rectangle 9">
            <a:extLst>
              <a:ext uri="{FF2B5EF4-FFF2-40B4-BE49-F238E27FC236}">
                <a16:creationId xmlns:a16="http://schemas.microsoft.com/office/drawing/2014/main" id="{B7433C50-D2E3-05A8-5BE3-7B713BA0C3FD}"/>
              </a:ext>
            </a:extLst>
          </p:cNvPr>
          <p:cNvSpPr>
            <a:spLocks noGrp="1" noChangeArrowheads="1"/>
          </p:cNvSpPr>
          <p:nvPr>
            <p:ph type="dt" sz="half" idx="2"/>
          </p:nvPr>
        </p:nvSpPr>
        <p:spPr bwMode="auto">
          <a:xfrm>
            <a:off x="914400" y="6251575"/>
            <a:ext cx="1981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000">
                <a:latin typeface="Arial" pitchFamily="34" charset="0"/>
              </a:defRPr>
            </a:lvl1pPr>
          </a:lstStyle>
          <a:p>
            <a:pPr>
              <a:defRPr/>
            </a:pPr>
            <a:r>
              <a:rPr lang="es-ES"/>
              <a:t>ADQ- T4</a:t>
            </a:r>
          </a:p>
        </p:txBody>
      </p:sp>
      <p:sp>
        <p:nvSpPr>
          <p:cNvPr id="14" name="Rectangle 10">
            <a:extLst>
              <a:ext uri="{FF2B5EF4-FFF2-40B4-BE49-F238E27FC236}">
                <a16:creationId xmlns:a16="http://schemas.microsoft.com/office/drawing/2014/main" id="{EE7EE8E9-C751-F974-CD89-90785773CBF2}"/>
              </a:ext>
            </a:extLst>
          </p:cNvPr>
          <p:cNvSpPr>
            <a:spLocks noGrp="1" noChangeArrowheads="1"/>
          </p:cNvSpPr>
          <p:nvPr>
            <p:ph type="ftr" sz="quarter" idx="3"/>
          </p:nvPr>
        </p:nvSpPr>
        <p:spPr bwMode="auto">
          <a:xfrm>
            <a:off x="6172200" y="0"/>
            <a:ext cx="2971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a:latin typeface="Arial" pitchFamily="34" charset="0"/>
              </a:defRPr>
            </a:lvl1pPr>
          </a:lstStyle>
          <a:p>
            <a:pPr>
              <a:defRPr/>
            </a:pPr>
            <a:r>
              <a:rPr lang="es-ES"/>
              <a:t>Universitat de València</a:t>
            </a:r>
          </a:p>
        </p:txBody>
      </p:sp>
      <p:sp>
        <p:nvSpPr>
          <p:cNvPr id="15" name="Rectangle 11">
            <a:extLst>
              <a:ext uri="{FF2B5EF4-FFF2-40B4-BE49-F238E27FC236}">
                <a16:creationId xmlns:a16="http://schemas.microsoft.com/office/drawing/2014/main" id="{CEB8BBC4-94FA-5DD4-CB29-909405A0868C}"/>
              </a:ext>
            </a:extLst>
          </p:cNvPr>
          <p:cNvSpPr>
            <a:spLocks noGrp="1" noChangeArrowheads="1"/>
          </p:cNvSpPr>
          <p:nvPr>
            <p:ph type="sldNum" sz="quarter" idx="4"/>
          </p:nvPr>
        </p:nvSpPr>
        <p:spPr bwMode="auto">
          <a:xfrm>
            <a:off x="6781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a:lvl1pPr>
          </a:lstStyle>
          <a:p>
            <a:fld id="{D1B5008E-F26A-4DAA-BF2C-7F4E4E56EC9C}" type="slidenum">
              <a:rPr lang="es-ES" altLang="es-ES"/>
              <a:pPr/>
              <a:t>‹Nº›</a:t>
            </a:fld>
            <a:endParaRPr lang="es-ES" altLang="es-E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Lst>
  <p:hf hdr="0"/>
  <p:txStyles>
    <p:titleStyle>
      <a:lvl1pPr algn="l" rtl="0" eaLnBrk="0" fontAlgn="base" hangingPunct="0">
        <a:spcBef>
          <a:spcPct val="0"/>
        </a:spcBef>
        <a:spcAft>
          <a:spcPct val="0"/>
        </a:spcAft>
        <a:defRPr sz="4200">
          <a:solidFill>
            <a:schemeClr val="tx2"/>
          </a:solidFill>
          <a:latin typeface="Arial" charset="0"/>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a:solidFill>
            <a:schemeClr val="tx1"/>
          </a:solidFill>
          <a:latin typeface="Arial" charset="0"/>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Arial" charset="0"/>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charset="0"/>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charset="0"/>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D5_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F2373E-4CC9-53E4-1EBC-DC7CF9F84700}"/>
              </a:ext>
            </a:extLst>
          </p:cNvPr>
          <p:cNvSpPr>
            <a:spLocks noGrp="1" noChangeArrowheads="1"/>
          </p:cNvSpPr>
          <p:nvPr>
            <p:ph type="ctrTitle"/>
          </p:nvPr>
        </p:nvSpPr>
        <p:spPr/>
        <p:txBody>
          <a:bodyPr/>
          <a:lstStyle/>
          <a:p>
            <a:r>
              <a:rPr lang="es-ES" altLang="es-ES">
                <a:latin typeface="Arial" panose="020B0604020202020204" pitchFamily="34" charset="0"/>
              </a:rPr>
              <a:t>Informática:</a:t>
            </a:r>
            <a:br>
              <a:rPr lang="es-ES" altLang="es-ES">
                <a:latin typeface="Arial" panose="020B0604020202020204" pitchFamily="34" charset="0"/>
              </a:rPr>
            </a:br>
            <a:r>
              <a:rPr lang="es-ES" altLang="es-ES">
                <a:latin typeface="Arial" panose="020B0604020202020204" pitchFamily="34" charset="0"/>
              </a:rPr>
              <a:t>Bases de datos	</a:t>
            </a:r>
          </a:p>
        </p:txBody>
      </p:sp>
      <p:sp>
        <p:nvSpPr>
          <p:cNvPr id="4099" name="Rectangle 3">
            <a:extLst>
              <a:ext uri="{FF2B5EF4-FFF2-40B4-BE49-F238E27FC236}">
                <a16:creationId xmlns:a16="http://schemas.microsoft.com/office/drawing/2014/main" id="{FAE461A1-372B-55BA-7E2C-98DDB8893286}"/>
              </a:ext>
            </a:extLst>
          </p:cNvPr>
          <p:cNvSpPr>
            <a:spLocks noGrp="1" noChangeArrowheads="1"/>
          </p:cNvSpPr>
          <p:nvPr>
            <p:ph type="subTitle" idx="1"/>
          </p:nvPr>
        </p:nvSpPr>
        <p:spPr>
          <a:xfrm>
            <a:off x="1181100" y="3962400"/>
            <a:ext cx="7378700" cy="1600200"/>
          </a:xfrm>
        </p:spPr>
        <p:txBody>
          <a:bodyPr/>
          <a:lstStyle/>
          <a:p>
            <a:pPr eaLnBrk="1" hangingPunct="1"/>
            <a:r>
              <a:rPr lang="es-ES" altLang="es-ES" b="1">
                <a:solidFill>
                  <a:srgbClr val="000066"/>
                </a:solidFill>
                <a:latin typeface="Arial" panose="020B0604020202020204" pitchFamily="34" charset="0"/>
              </a:rPr>
              <a:t>Ariadna Fuertes / Vicente Cerverón</a:t>
            </a:r>
          </a:p>
          <a:p>
            <a:pPr eaLnBrk="1" hangingPunct="1"/>
            <a:r>
              <a:rPr lang="es-ES" altLang="es-ES" sz="2400">
                <a:latin typeface="Arial" panose="020B0604020202020204" pitchFamily="34" charset="0"/>
              </a:rPr>
              <a:t>Departament d’Informàtica</a:t>
            </a:r>
          </a:p>
          <a:p>
            <a:r>
              <a:rPr lang="es-ES" altLang="es-ES" sz="2400" b="1">
                <a:solidFill>
                  <a:srgbClr val="993300"/>
                </a:solidFill>
                <a:latin typeface="Arial" panose="020B0604020202020204" pitchFamily="34" charset="0"/>
              </a:rPr>
              <a:t>Escola Tècnica Superior d’Enginyeria</a:t>
            </a:r>
          </a:p>
          <a:p>
            <a:pPr eaLnBrk="1" hangingPunct="1"/>
            <a:r>
              <a:rPr lang="es-ES" altLang="es-ES" sz="2400">
                <a:latin typeface="Arial" panose="020B0604020202020204" pitchFamily="34" charset="0"/>
              </a:rPr>
              <a:t>Universitat de València</a:t>
            </a:r>
          </a:p>
        </p:txBody>
      </p:sp>
      <p:pic>
        <p:nvPicPr>
          <p:cNvPr id="4100" name="Picture 4">
            <a:extLst>
              <a:ext uri="{FF2B5EF4-FFF2-40B4-BE49-F238E27FC236}">
                <a16:creationId xmlns:a16="http://schemas.microsoft.com/office/drawing/2014/main" id="{F7518185-A2A5-C3DF-3F3C-3D36D9131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488" y="5197475"/>
            <a:ext cx="885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Marcador de número de diapositiva">
            <a:extLst>
              <a:ext uri="{FF2B5EF4-FFF2-40B4-BE49-F238E27FC236}">
                <a16:creationId xmlns:a16="http://schemas.microsoft.com/office/drawing/2014/main" id="{4E56826F-8762-455E-09B5-A6F5790569FA}"/>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338EE9BE-F29E-4F33-AE0B-116B3385F682}" type="slidenum">
              <a:rPr lang="es-ES" altLang="es-ES" sz="1000"/>
              <a:pPr algn="r" eaLnBrk="1" hangingPunct="1"/>
              <a:t>10</a:t>
            </a:fld>
            <a:endParaRPr lang="es-ES" altLang="es-ES" sz="1000"/>
          </a:p>
        </p:txBody>
      </p:sp>
      <p:sp>
        <p:nvSpPr>
          <p:cNvPr id="13315" name="Rectangle 2">
            <a:extLst>
              <a:ext uri="{FF2B5EF4-FFF2-40B4-BE49-F238E27FC236}">
                <a16:creationId xmlns:a16="http://schemas.microsoft.com/office/drawing/2014/main" id="{C169D65D-99D6-EC03-5DAE-695DB28E95F1}"/>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Sintaxis completa</a:t>
            </a:r>
            <a:endParaRPr lang="es-ES" altLang="es-ES">
              <a:latin typeface="Times New Roman" panose="02020603050405020304" pitchFamily="18" charset="0"/>
            </a:endParaRPr>
          </a:p>
        </p:txBody>
      </p:sp>
      <p:sp>
        <p:nvSpPr>
          <p:cNvPr id="13316" name="Rectangle 3">
            <a:extLst>
              <a:ext uri="{FF2B5EF4-FFF2-40B4-BE49-F238E27FC236}">
                <a16:creationId xmlns:a16="http://schemas.microsoft.com/office/drawing/2014/main" id="{4708696F-C2DF-BCDB-2A34-F83EB20EA8FD}"/>
              </a:ext>
            </a:extLst>
          </p:cNvPr>
          <p:cNvSpPr>
            <a:spLocks noGrp="1" noChangeArrowheads="1"/>
          </p:cNvSpPr>
          <p:nvPr>
            <p:ph type="body" idx="4294967295"/>
          </p:nvPr>
        </p:nvSpPr>
        <p:spPr>
          <a:xfrm>
            <a:off x="914400" y="1600200"/>
            <a:ext cx="7950200" cy="4822825"/>
          </a:xfrm>
        </p:spPr>
        <p:txBody>
          <a:bodyPr/>
          <a:lstStyle/>
          <a:p>
            <a:r>
              <a:rPr lang="es-ES" altLang="es-ES" sz="2400" b="1">
                <a:latin typeface="Arial" panose="020B0604020202020204" pitchFamily="34" charset="0"/>
              </a:rPr>
              <a:t>SINTAXIS DE LA SENTENCIA SELECT</a:t>
            </a:r>
          </a:p>
          <a:p>
            <a:pPr lvl="1">
              <a:buFont typeface="Wingdings" panose="05000000000000000000" pitchFamily="2" charset="2"/>
              <a:buNone/>
            </a:pPr>
            <a:endParaRPr lang="es-ES" altLang="es-ES" sz="800">
              <a:latin typeface="Arial" panose="020B0604020202020204" pitchFamily="34" charset="0"/>
            </a:endParaRPr>
          </a:p>
          <a:p>
            <a:pPr>
              <a:buFont typeface="Wingdings" panose="05000000000000000000" pitchFamily="2" charset="2"/>
              <a:buNone/>
            </a:pPr>
            <a:r>
              <a:rPr lang="es-ES" altLang="es-ES" sz="2400">
                <a:latin typeface="Arial" panose="020B0604020202020204" pitchFamily="34" charset="0"/>
              </a:rPr>
              <a:t>SELECT [ALL|DISTINCT] { * | tabla.* | expr [c_alias] }</a:t>
            </a:r>
          </a:p>
          <a:p>
            <a:pPr>
              <a:buFont typeface="Wingdings" panose="05000000000000000000" pitchFamily="2" charset="2"/>
              <a:buNone/>
            </a:pPr>
            <a:r>
              <a:rPr lang="es-ES" altLang="es-ES" sz="2400">
                <a:latin typeface="Arial" panose="020B0604020202020204" pitchFamily="34" charset="0"/>
              </a:rPr>
              <a:t>		[, { * | tabla.* | expr [c_alias] } ] …</a:t>
            </a:r>
          </a:p>
          <a:p>
            <a:pPr>
              <a:buFont typeface="Wingdings" panose="05000000000000000000" pitchFamily="2" charset="2"/>
              <a:buNone/>
            </a:pPr>
            <a:r>
              <a:rPr lang="es-ES" altLang="es-ES" sz="2400">
                <a:latin typeface="Arial" panose="020B0604020202020204" pitchFamily="34" charset="0"/>
              </a:rPr>
              <a:t>FROM [usuario.]tabla [t_alias] [,[usuario.]tabla [t_alias]]…</a:t>
            </a:r>
          </a:p>
          <a:p>
            <a:pPr>
              <a:buFont typeface="Wingdings" panose="05000000000000000000" pitchFamily="2" charset="2"/>
              <a:buNone/>
            </a:pPr>
            <a:r>
              <a:rPr lang="es-ES" altLang="es-ES" sz="2400">
                <a:latin typeface="Arial" panose="020B0604020202020204" pitchFamily="34" charset="0"/>
              </a:rPr>
              <a:t>[WHERE condición]</a:t>
            </a:r>
          </a:p>
          <a:p>
            <a:pPr>
              <a:buFont typeface="Wingdings" panose="05000000000000000000" pitchFamily="2" charset="2"/>
              <a:buNone/>
            </a:pPr>
            <a:r>
              <a:rPr lang="es-ES" altLang="es-ES" sz="2400">
                <a:latin typeface="Arial" panose="020B0604020202020204" pitchFamily="34" charset="0"/>
              </a:rPr>
              <a:t>[GROUP BY expr [, expr] … [HAVING condición] ]</a:t>
            </a:r>
          </a:p>
          <a:p>
            <a:pPr>
              <a:buFont typeface="Wingdings" panose="05000000000000000000" pitchFamily="2" charset="2"/>
              <a:buNone/>
            </a:pPr>
            <a:r>
              <a:rPr lang="es-ES" altLang="es-ES" sz="2400">
                <a:latin typeface="Arial" panose="020B0604020202020204" pitchFamily="34" charset="0"/>
              </a:rPr>
              <a:t>	[{UNION | INTERSECT | MINUS} SELECT …]</a:t>
            </a:r>
          </a:p>
          <a:p>
            <a:pPr>
              <a:buFont typeface="Wingdings" panose="05000000000000000000" pitchFamily="2" charset="2"/>
              <a:buNone/>
            </a:pPr>
            <a:r>
              <a:rPr lang="es-ES" altLang="es-ES" sz="2400">
                <a:latin typeface="Arial" panose="020B0604020202020204" pitchFamily="34" charset="0"/>
              </a:rPr>
              <a:t>[ORDER BY {expr|posición} [ASC|DESC]</a:t>
            </a:r>
          </a:p>
          <a:p>
            <a:pPr lvl="1">
              <a:buFont typeface="Wingdings" panose="05000000000000000000" pitchFamily="2" charset="2"/>
              <a:buNone/>
            </a:pPr>
            <a:r>
              <a:rPr lang="es-ES" altLang="es-ES" sz="2200">
                <a:latin typeface="Arial" panose="020B0604020202020204" pitchFamily="34" charset="0"/>
              </a:rPr>
              <a:t>		[,{expr|posición} [ASC|DESC] ] ]</a:t>
            </a:r>
          </a:p>
          <a:p>
            <a:pPr lvl="1"/>
            <a:endParaRPr lang="es-ES" altLang="es-ES" sz="2400">
              <a:latin typeface="Arial" panose="020B0604020202020204" pitchFamily="34" charset="0"/>
            </a:endParaRPr>
          </a:p>
        </p:txBody>
      </p:sp>
      <p:sp>
        <p:nvSpPr>
          <p:cNvPr id="13317" name="5 Marcador de pie de página">
            <a:extLst>
              <a:ext uri="{FF2B5EF4-FFF2-40B4-BE49-F238E27FC236}">
                <a16:creationId xmlns:a16="http://schemas.microsoft.com/office/drawing/2014/main" id="{672E1E04-F6D9-3DA4-9A5C-CD27D8C51CE0}"/>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3318" name="Picture 7">
            <a:extLst>
              <a:ext uri="{FF2B5EF4-FFF2-40B4-BE49-F238E27FC236}">
                <a16:creationId xmlns:a16="http://schemas.microsoft.com/office/drawing/2014/main" id="{C6FF2DF8-7C38-EAD7-05D6-AC40EE1D2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18 Marcador de fecha">
            <a:extLst>
              <a:ext uri="{FF2B5EF4-FFF2-40B4-BE49-F238E27FC236}">
                <a16:creationId xmlns:a16="http://schemas.microsoft.com/office/drawing/2014/main" id="{6EA8242D-F9EC-90F1-7E76-AB1DC0AAD552}"/>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Marcador de número de diapositiva">
            <a:extLst>
              <a:ext uri="{FF2B5EF4-FFF2-40B4-BE49-F238E27FC236}">
                <a16:creationId xmlns:a16="http://schemas.microsoft.com/office/drawing/2014/main" id="{C403E194-DE71-0CF8-A7D7-0410F17E3455}"/>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F33E60CE-7DF6-4BD7-8775-A5545D22CC17}" type="slidenum">
              <a:rPr lang="es-ES" altLang="es-ES" sz="1000"/>
              <a:pPr algn="r" eaLnBrk="1" hangingPunct="1"/>
              <a:t>11</a:t>
            </a:fld>
            <a:endParaRPr lang="es-ES" altLang="es-ES" sz="1000"/>
          </a:p>
        </p:txBody>
      </p:sp>
      <p:sp>
        <p:nvSpPr>
          <p:cNvPr id="14339" name="Rectangle 2">
            <a:extLst>
              <a:ext uri="{FF2B5EF4-FFF2-40B4-BE49-F238E27FC236}">
                <a16:creationId xmlns:a16="http://schemas.microsoft.com/office/drawing/2014/main" id="{5E1F4F2B-133D-C42C-BD66-72EFB9C0D134}"/>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Consultas simples</a:t>
            </a:r>
            <a:endParaRPr lang="es-ES" altLang="es-ES">
              <a:latin typeface="Times New Roman" panose="02020603050405020304" pitchFamily="18" charset="0"/>
            </a:endParaRPr>
          </a:p>
        </p:txBody>
      </p:sp>
      <p:sp>
        <p:nvSpPr>
          <p:cNvPr id="14340" name="5 Marcador de pie de página">
            <a:extLst>
              <a:ext uri="{FF2B5EF4-FFF2-40B4-BE49-F238E27FC236}">
                <a16:creationId xmlns:a16="http://schemas.microsoft.com/office/drawing/2014/main" id="{916B077B-4F77-B42A-DA72-42B4CF5CD6F8}"/>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4341" name="Picture 7">
            <a:extLst>
              <a:ext uri="{FF2B5EF4-FFF2-40B4-BE49-F238E27FC236}">
                <a16:creationId xmlns:a16="http://schemas.microsoft.com/office/drawing/2014/main" id="{173A4386-475E-8208-0234-6DE035FD1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18 Marcador de fecha">
            <a:extLst>
              <a:ext uri="{FF2B5EF4-FFF2-40B4-BE49-F238E27FC236}">
                <a16:creationId xmlns:a16="http://schemas.microsoft.com/office/drawing/2014/main" id="{C580FC41-4214-B22A-DE6B-6C83524074D1}"/>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9220" name="Text Box 4">
            <a:extLst>
              <a:ext uri="{FF2B5EF4-FFF2-40B4-BE49-F238E27FC236}">
                <a16:creationId xmlns:a16="http://schemas.microsoft.com/office/drawing/2014/main" id="{87F1C293-F5CC-D2DB-5773-712D482445F5}"/>
              </a:ext>
            </a:extLst>
          </p:cNvPr>
          <p:cNvSpPr txBox="1">
            <a:spLocks noChangeArrowheads="1"/>
          </p:cNvSpPr>
          <p:nvPr/>
        </p:nvSpPr>
        <p:spPr bwMode="auto">
          <a:xfrm>
            <a:off x="5943600" y="2425700"/>
            <a:ext cx="2633663" cy="83820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200">
                <a:latin typeface="Tahoma" panose="020B0604030504040204" pitchFamily="34" charset="0"/>
              </a:rPr>
              <a:t>SELECT </a:t>
            </a:r>
            <a:r>
              <a:rPr lang="es-ES_tradnl" altLang="es-ES" sz="2200">
                <a:solidFill>
                  <a:srgbClr val="FF0000"/>
                </a:solidFill>
                <a:latin typeface="Tahoma" panose="020B0604030504040204" pitchFamily="34" charset="0"/>
              </a:rPr>
              <a:t>*</a:t>
            </a:r>
          </a:p>
          <a:p>
            <a:pPr eaLnBrk="1" hangingPunct="1"/>
            <a:r>
              <a:rPr lang="es-ES_tradnl" altLang="es-ES" sz="2200">
                <a:latin typeface="Tahoma" panose="020B0604030504040204" pitchFamily="34" charset="0"/>
              </a:rPr>
              <a:t>FROM </a:t>
            </a:r>
            <a:r>
              <a:rPr lang="es-ES_tradnl" altLang="es-ES" sz="2200">
                <a:solidFill>
                  <a:srgbClr val="FF0000"/>
                </a:solidFill>
                <a:latin typeface="Tahoma" panose="020B0604030504040204" pitchFamily="34" charset="0"/>
              </a:rPr>
              <a:t>ARTICULOS</a:t>
            </a:r>
            <a:r>
              <a:rPr lang="es-ES_tradnl" altLang="es-ES" sz="2200">
                <a:latin typeface="Tahoma" panose="020B0604030504040204" pitchFamily="34" charset="0"/>
              </a:rPr>
              <a:t>;</a:t>
            </a:r>
            <a:endParaRPr lang="en-US" altLang="es-ES" sz="2200">
              <a:latin typeface="Tahoma" panose="020B0604030504040204" pitchFamily="34" charset="0"/>
            </a:endParaRPr>
          </a:p>
        </p:txBody>
      </p:sp>
      <p:sp>
        <p:nvSpPr>
          <p:cNvPr id="9221" name="Text Box 5">
            <a:extLst>
              <a:ext uri="{FF2B5EF4-FFF2-40B4-BE49-F238E27FC236}">
                <a16:creationId xmlns:a16="http://schemas.microsoft.com/office/drawing/2014/main" id="{3CC97675-644C-329D-D245-A9886365DB52}"/>
              </a:ext>
            </a:extLst>
          </p:cNvPr>
          <p:cNvSpPr txBox="1">
            <a:spLocks noChangeArrowheads="1"/>
          </p:cNvSpPr>
          <p:nvPr/>
        </p:nvSpPr>
        <p:spPr bwMode="auto">
          <a:xfrm>
            <a:off x="5105400" y="4740275"/>
            <a:ext cx="3892550" cy="1108075"/>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200">
                <a:latin typeface="Tahoma" panose="020B0604030504040204" pitchFamily="34" charset="0"/>
              </a:rPr>
              <a:t>SELECT *</a:t>
            </a:r>
          </a:p>
          <a:p>
            <a:pPr eaLnBrk="1" hangingPunct="1"/>
            <a:r>
              <a:rPr lang="es-ES_tradnl" altLang="es-ES" sz="2200">
                <a:latin typeface="Tahoma" panose="020B0604030504040204" pitchFamily="34" charset="0"/>
              </a:rPr>
              <a:t>FROM ARTICULOS</a:t>
            </a:r>
          </a:p>
          <a:p>
            <a:pPr eaLnBrk="1" hangingPunct="1"/>
            <a:r>
              <a:rPr lang="es-ES_tradnl" altLang="es-ES" sz="2200">
                <a:solidFill>
                  <a:srgbClr val="FF0000"/>
                </a:solidFill>
                <a:latin typeface="Tahoma" panose="020B0604030504040204" pitchFamily="34" charset="0"/>
              </a:rPr>
              <a:t>WHERE CIUDAD=‘VALENCIA’</a:t>
            </a:r>
            <a:r>
              <a:rPr lang="es-ES_tradnl" altLang="es-ES" sz="2200">
                <a:latin typeface="Tahoma" panose="020B0604030504040204" pitchFamily="34" charset="0"/>
              </a:rPr>
              <a:t>;</a:t>
            </a:r>
            <a:endParaRPr lang="en-US" altLang="es-ES" sz="2200">
              <a:latin typeface="Tahoma" panose="020B0604030504040204" pitchFamily="34" charset="0"/>
            </a:endParaRPr>
          </a:p>
        </p:txBody>
      </p:sp>
      <p:graphicFrame>
        <p:nvGraphicFramePr>
          <p:cNvPr id="170141" name="Group 157">
            <a:extLst>
              <a:ext uri="{FF2B5EF4-FFF2-40B4-BE49-F238E27FC236}">
                <a16:creationId xmlns:a16="http://schemas.microsoft.com/office/drawing/2014/main" id="{85457D7F-D38B-3D9F-4BC2-A2FC21738AFF}"/>
              </a:ext>
            </a:extLst>
          </p:cNvPr>
          <p:cNvGraphicFramePr>
            <a:graphicFrameLocks noGrp="1"/>
          </p:cNvGraphicFramePr>
          <p:nvPr/>
        </p:nvGraphicFramePr>
        <p:xfrm>
          <a:off x="685800" y="2120900"/>
          <a:ext cx="4260850" cy="1371600"/>
        </p:xfrm>
        <a:graphic>
          <a:graphicData uri="http://schemas.openxmlformats.org/drawingml/2006/table">
            <a:tbl>
              <a:tblPr/>
              <a:tblGrid>
                <a:gridCol w="457200">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NOMBRE</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COLOR</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PESO</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TORNILLO</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ARANDELA</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DESTORNILADOR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ROJO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350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graphicFrame>
        <p:nvGraphicFramePr>
          <p:cNvPr id="170173" name="Group 189">
            <a:extLst>
              <a:ext uri="{FF2B5EF4-FFF2-40B4-BE49-F238E27FC236}">
                <a16:creationId xmlns:a16="http://schemas.microsoft.com/office/drawing/2014/main" id="{3D297D09-449F-EF1B-128B-86678ACBCACD}"/>
              </a:ext>
            </a:extLst>
          </p:cNvPr>
          <p:cNvGraphicFramePr>
            <a:graphicFrameLocks noGrp="1"/>
          </p:cNvGraphicFramePr>
          <p:nvPr/>
        </p:nvGraphicFramePr>
        <p:xfrm>
          <a:off x="685800" y="4508500"/>
          <a:ext cx="4260850" cy="1371600"/>
        </p:xfrm>
        <a:graphic>
          <a:graphicData uri="http://schemas.openxmlformats.org/drawingml/2006/table">
            <a:tbl>
              <a:tblPr/>
              <a:tblGrid>
                <a:gridCol w="457200">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COLOR</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PESO</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TORNILLO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ARANDELA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DESTORNILADOR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ROJO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350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9336" name="Text Box 120">
            <a:extLst>
              <a:ext uri="{FF2B5EF4-FFF2-40B4-BE49-F238E27FC236}">
                <a16:creationId xmlns:a16="http://schemas.microsoft.com/office/drawing/2014/main" id="{FC23D4E1-2FC6-4615-7BAC-5D3382139487}"/>
              </a:ext>
            </a:extLst>
          </p:cNvPr>
          <p:cNvSpPr txBox="1">
            <a:spLocks noChangeArrowheads="1"/>
          </p:cNvSpPr>
          <p:nvPr/>
        </p:nvSpPr>
        <p:spPr bwMode="auto">
          <a:xfrm>
            <a:off x="685800" y="1435100"/>
            <a:ext cx="606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a:t>
            </a:r>
            <a:r>
              <a:rPr lang="es-ES_tradnl" altLang="es-ES" sz="2400" u="sng">
                <a:solidFill>
                  <a:schemeClr val="accent2"/>
                </a:solidFill>
                <a:latin typeface="Tahoma" panose="020B0604030504040204" pitchFamily="34" charset="0"/>
              </a:rPr>
              <a:t>toda</a:t>
            </a:r>
            <a:r>
              <a:rPr lang="es-ES_tradnl" altLang="es-ES" sz="2400">
                <a:solidFill>
                  <a:schemeClr val="accent2"/>
                </a:solidFill>
                <a:latin typeface="Tahoma" panose="020B0604030504040204" pitchFamily="34" charset="0"/>
              </a:rPr>
              <a:t> la información de los </a:t>
            </a:r>
            <a:r>
              <a:rPr lang="es-ES_tradnl" altLang="es-ES" sz="2400" u="sng">
                <a:solidFill>
                  <a:schemeClr val="accent2"/>
                </a:solidFill>
                <a:latin typeface="Tahoma" panose="020B0604030504040204" pitchFamily="34" charset="0"/>
              </a:rPr>
              <a:t>artículos</a:t>
            </a:r>
            <a:endParaRPr lang="en-US" altLang="es-ES" sz="2400" u="sng">
              <a:solidFill>
                <a:schemeClr val="accent2"/>
              </a:solidFill>
              <a:latin typeface="Tahoma" panose="020B0604030504040204" pitchFamily="34" charset="0"/>
            </a:endParaRPr>
          </a:p>
        </p:txBody>
      </p:sp>
      <p:sp>
        <p:nvSpPr>
          <p:cNvPr id="9337" name="Text Box 121">
            <a:extLst>
              <a:ext uri="{FF2B5EF4-FFF2-40B4-BE49-F238E27FC236}">
                <a16:creationId xmlns:a16="http://schemas.microsoft.com/office/drawing/2014/main" id="{3BCEAFFC-3353-8272-17ED-DD1F4545F838}"/>
              </a:ext>
            </a:extLst>
          </p:cNvPr>
          <p:cNvSpPr txBox="1">
            <a:spLocks noChangeArrowheads="1"/>
          </p:cNvSpPr>
          <p:nvPr/>
        </p:nvSpPr>
        <p:spPr bwMode="auto">
          <a:xfrm>
            <a:off x="685800" y="3898900"/>
            <a:ext cx="7697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toda la información de los </a:t>
            </a:r>
            <a:r>
              <a:rPr lang="es-ES_tradnl" altLang="es-ES" sz="2400" u="sng">
                <a:solidFill>
                  <a:schemeClr val="accent2"/>
                </a:solidFill>
                <a:latin typeface="Tahoma" panose="020B0604030504040204" pitchFamily="34" charset="0"/>
              </a:rPr>
              <a:t>artículos de Valencia</a:t>
            </a:r>
            <a:endParaRPr lang="en-US" altLang="es-ES" sz="2400" u="sng">
              <a:solidFill>
                <a:schemeClr val="accent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01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33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01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336" grpId="0"/>
      <p:bldP spid="93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Marcador de número de diapositiva">
            <a:extLst>
              <a:ext uri="{FF2B5EF4-FFF2-40B4-BE49-F238E27FC236}">
                <a16:creationId xmlns:a16="http://schemas.microsoft.com/office/drawing/2014/main" id="{DC4E0637-E426-EF4D-4CE1-4DD06A528F41}"/>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8FF423B1-8140-4473-8806-54569B43730B}" type="slidenum">
              <a:rPr lang="es-ES" altLang="es-ES" sz="1000"/>
              <a:pPr algn="r" eaLnBrk="1" hangingPunct="1"/>
              <a:t>12</a:t>
            </a:fld>
            <a:endParaRPr lang="es-ES" altLang="es-ES" sz="1000"/>
          </a:p>
        </p:txBody>
      </p:sp>
      <p:sp>
        <p:nvSpPr>
          <p:cNvPr id="15363" name="Rectangle 2">
            <a:extLst>
              <a:ext uri="{FF2B5EF4-FFF2-40B4-BE49-F238E27FC236}">
                <a16:creationId xmlns:a16="http://schemas.microsoft.com/office/drawing/2014/main" id="{67DB4CE9-092E-DBCF-8B82-39F88FE5BB46}"/>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Consultas simples</a:t>
            </a:r>
            <a:endParaRPr lang="es-ES" altLang="es-ES">
              <a:latin typeface="Times New Roman" panose="02020603050405020304" pitchFamily="18" charset="0"/>
            </a:endParaRPr>
          </a:p>
        </p:txBody>
      </p:sp>
      <p:sp>
        <p:nvSpPr>
          <p:cNvPr id="15364" name="5 Marcador de pie de página">
            <a:extLst>
              <a:ext uri="{FF2B5EF4-FFF2-40B4-BE49-F238E27FC236}">
                <a16:creationId xmlns:a16="http://schemas.microsoft.com/office/drawing/2014/main" id="{1238BD2F-841B-C354-68DB-79105FD63833}"/>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5365" name="Picture 7">
            <a:extLst>
              <a:ext uri="{FF2B5EF4-FFF2-40B4-BE49-F238E27FC236}">
                <a16:creationId xmlns:a16="http://schemas.microsoft.com/office/drawing/2014/main" id="{F966588E-F992-2831-9B38-64871843C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18 Marcador de fecha">
            <a:extLst>
              <a:ext uri="{FF2B5EF4-FFF2-40B4-BE49-F238E27FC236}">
                <a16:creationId xmlns:a16="http://schemas.microsoft.com/office/drawing/2014/main" id="{62E732E0-2CB5-514E-9D45-1F5D10E3640F}"/>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0966" name="Text Box 6">
            <a:extLst>
              <a:ext uri="{FF2B5EF4-FFF2-40B4-BE49-F238E27FC236}">
                <a16:creationId xmlns:a16="http://schemas.microsoft.com/office/drawing/2014/main" id="{F42919EF-F6F3-D091-9C7E-DE26743E99F0}"/>
              </a:ext>
            </a:extLst>
          </p:cNvPr>
          <p:cNvSpPr txBox="1">
            <a:spLocks noChangeArrowheads="1"/>
          </p:cNvSpPr>
          <p:nvPr/>
        </p:nvSpPr>
        <p:spPr bwMode="auto">
          <a:xfrm>
            <a:off x="5321300" y="2222500"/>
            <a:ext cx="3638550" cy="1508125"/>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200">
                <a:latin typeface="Tahoma" panose="020B0604030504040204" pitchFamily="34" charset="0"/>
              </a:rPr>
              <a:t>SELECT *</a:t>
            </a:r>
          </a:p>
          <a:p>
            <a:pPr eaLnBrk="1" hangingPunct="1"/>
            <a:r>
              <a:rPr lang="es-ES_tradnl" altLang="es-ES" sz="2200">
                <a:latin typeface="Tahoma" panose="020B0604030504040204" pitchFamily="34" charset="0"/>
              </a:rPr>
              <a:t>FROM ARTICULOS</a:t>
            </a:r>
          </a:p>
          <a:p>
            <a:pPr eaLnBrk="1" hangingPunct="1"/>
            <a:r>
              <a:rPr lang="es-ES_tradnl" altLang="es-ES" sz="2200">
                <a:solidFill>
                  <a:srgbClr val="FF0000"/>
                </a:solidFill>
                <a:latin typeface="Tahoma" panose="020B0604030504040204" pitchFamily="34" charset="0"/>
              </a:rPr>
              <a:t>WHERE CIUDAD=‘MADRID’</a:t>
            </a:r>
          </a:p>
          <a:p>
            <a:pPr eaLnBrk="1" hangingPunct="1"/>
            <a:r>
              <a:rPr lang="es-ES_tradnl" altLang="es-ES" sz="2200">
                <a:solidFill>
                  <a:srgbClr val="FF0000"/>
                </a:solidFill>
                <a:latin typeface="Tahoma" panose="020B0604030504040204" pitchFamily="34" charset="0"/>
              </a:rPr>
              <a:t>AND COLOR=‘ROJO’</a:t>
            </a:r>
            <a:r>
              <a:rPr lang="es-ES_tradnl" altLang="es-ES" sz="2200">
                <a:latin typeface="Tahoma" panose="020B0604030504040204" pitchFamily="34" charset="0"/>
              </a:rPr>
              <a:t>;</a:t>
            </a:r>
            <a:endParaRPr lang="en-US" altLang="es-ES" sz="2200">
              <a:latin typeface="Tahoma" panose="020B0604030504040204" pitchFamily="34" charset="0"/>
            </a:endParaRPr>
          </a:p>
        </p:txBody>
      </p:sp>
      <p:graphicFrame>
        <p:nvGraphicFramePr>
          <p:cNvPr id="173126" name="Group 70">
            <a:extLst>
              <a:ext uri="{FF2B5EF4-FFF2-40B4-BE49-F238E27FC236}">
                <a16:creationId xmlns:a16="http://schemas.microsoft.com/office/drawing/2014/main" id="{1E757C21-50BD-96AA-4721-6A22F9C9267C}"/>
              </a:ext>
            </a:extLst>
          </p:cNvPr>
          <p:cNvGraphicFramePr>
            <a:graphicFrameLocks noGrp="1"/>
          </p:cNvGraphicFramePr>
          <p:nvPr/>
        </p:nvGraphicFramePr>
        <p:xfrm>
          <a:off x="762000" y="2209800"/>
          <a:ext cx="4260850" cy="1371600"/>
        </p:xfrm>
        <a:graphic>
          <a:graphicData uri="http://schemas.openxmlformats.org/drawingml/2006/table">
            <a:tbl>
              <a:tblPr/>
              <a:tblGrid>
                <a:gridCol w="457200">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COLOR</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PESO</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TORNILLO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ARANDELA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DESTORNILADOR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ROJO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350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41063" name="Text Box 103">
            <a:extLst>
              <a:ext uri="{FF2B5EF4-FFF2-40B4-BE49-F238E27FC236}">
                <a16:creationId xmlns:a16="http://schemas.microsoft.com/office/drawing/2014/main" id="{59908DF7-F5ED-0ECC-5BB0-A89B993D5BF9}"/>
              </a:ext>
            </a:extLst>
          </p:cNvPr>
          <p:cNvSpPr txBox="1">
            <a:spLocks noChangeArrowheads="1"/>
          </p:cNvSpPr>
          <p:nvPr/>
        </p:nvSpPr>
        <p:spPr bwMode="auto">
          <a:xfrm>
            <a:off x="723900" y="1524000"/>
            <a:ext cx="825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toda la información de los </a:t>
            </a:r>
            <a:r>
              <a:rPr lang="es-ES_tradnl" altLang="es-ES" sz="2400" u="sng">
                <a:solidFill>
                  <a:schemeClr val="accent2"/>
                </a:solidFill>
                <a:latin typeface="Tahoma" panose="020B0604030504040204" pitchFamily="34" charset="0"/>
              </a:rPr>
              <a:t>artículos rojos de Madrid</a:t>
            </a:r>
            <a:endParaRPr lang="en-US" altLang="es-ES" sz="2400" u="sng">
              <a:solidFill>
                <a:schemeClr val="accent2"/>
              </a:solidFill>
              <a:latin typeface="Tahoma" panose="020B0604030504040204" pitchFamily="34" charset="0"/>
            </a:endParaRPr>
          </a:p>
        </p:txBody>
      </p:sp>
      <p:sp>
        <p:nvSpPr>
          <p:cNvPr id="41064" name="Text Box 104">
            <a:extLst>
              <a:ext uri="{FF2B5EF4-FFF2-40B4-BE49-F238E27FC236}">
                <a16:creationId xmlns:a16="http://schemas.microsoft.com/office/drawing/2014/main" id="{0667E5BF-94DB-9BFF-74F2-68CCD2ABAECE}"/>
              </a:ext>
            </a:extLst>
          </p:cNvPr>
          <p:cNvSpPr txBox="1">
            <a:spLocks noChangeArrowheads="1"/>
          </p:cNvSpPr>
          <p:nvPr/>
        </p:nvSpPr>
        <p:spPr bwMode="auto">
          <a:xfrm>
            <a:off x="4927600" y="4953000"/>
            <a:ext cx="3662363" cy="83820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200">
                <a:latin typeface="Tahoma" panose="020B0604030504040204" pitchFamily="34" charset="0"/>
              </a:rPr>
              <a:t>SELECT </a:t>
            </a:r>
            <a:r>
              <a:rPr lang="es-ES_tradnl" altLang="es-ES" sz="2200">
                <a:solidFill>
                  <a:srgbClr val="FF0000"/>
                </a:solidFill>
                <a:latin typeface="Tahoma" panose="020B0604030504040204" pitchFamily="34" charset="0"/>
              </a:rPr>
              <a:t>NOMBRE, CIUDAD</a:t>
            </a:r>
          </a:p>
          <a:p>
            <a:pPr eaLnBrk="1" hangingPunct="1"/>
            <a:r>
              <a:rPr lang="es-ES_tradnl" altLang="es-ES" sz="2200">
                <a:latin typeface="Tahoma" panose="020B0604030504040204" pitchFamily="34" charset="0"/>
              </a:rPr>
              <a:t>FROM SUMINISTRADORES;</a:t>
            </a:r>
            <a:endParaRPr lang="en-US" altLang="es-ES" sz="2200">
              <a:latin typeface="Tahoma" panose="020B0604030504040204" pitchFamily="34" charset="0"/>
            </a:endParaRPr>
          </a:p>
        </p:txBody>
      </p:sp>
      <p:graphicFrame>
        <p:nvGraphicFramePr>
          <p:cNvPr id="41095" name="Group 135">
            <a:extLst>
              <a:ext uri="{FF2B5EF4-FFF2-40B4-BE49-F238E27FC236}">
                <a16:creationId xmlns:a16="http://schemas.microsoft.com/office/drawing/2014/main" id="{7163D511-4544-5737-0ECD-E3D397910F26}"/>
              </a:ext>
            </a:extLst>
          </p:cNvPr>
          <p:cNvGraphicFramePr>
            <a:graphicFrameLocks noGrp="1"/>
          </p:cNvGraphicFramePr>
          <p:nvPr/>
        </p:nvGraphicFramePr>
        <p:xfrm>
          <a:off x="1041400" y="4800600"/>
          <a:ext cx="2819400" cy="1271588"/>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57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DISTRISA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OBRAMAR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DECASA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41087" name="Text Box 127">
            <a:extLst>
              <a:ext uri="{FF2B5EF4-FFF2-40B4-BE49-F238E27FC236}">
                <a16:creationId xmlns:a16="http://schemas.microsoft.com/office/drawing/2014/main" id="{00783644-A419-5514-F6F6-BA1A10D34A6C}"/>
              </a:ext>
            </a:extLst>
          </p:cNvPr>
          <p:cNvSpPr txBox="1">
            <a:spLocks noChangeArrowheads="1"/>
          </p:cNvSpPr>
          <p:nvPr/>
        </p:nvSpPr>
        <p:spPr bwMode="auto">
          <a:xfrm>
            <a:off x="584200" y="4114800"/>
            <a:ext cx="8202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el </a:t>
            </a:r>
            <a:r>
              <a:rPr lang="es-ES_tradnl" altLang="es-ES" sz="2400" u="sng">
                <a:solidFill>
                  <a:schemeClr val="accent2"/>
                </a:solidFill>
                <a:latin typeface="Tahoma" panose="020B0604030504040204" pitchFamily="34" charset="0"/>
              </a:rPr>
              <a:t>nombre y la ciudad</a:t>
            </a:r>
            <a:r>
              <a:rPr lang="es-ES_tradnl" altLang="es-ES" sz="2400">
                <a:solidFill>
                  <a:schemeClr val="accent2"/>
                </a:solidFill>
                <a:latin typeface="Tahoma" panose="020B0604030504040204" pitchFamily="34" charset="0"/>
              </a:rPr>
              <a:t> de todos los suministradores</a:t>
            </a:r>
            <a:endParaRPr lang="en-US" altLang="es-ES" sz="2400">
              <a:solidFill>
                <a:schemeClr val="accent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31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08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0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P spid="41063" grpId="0"/>
      <p:bldP spid="41064" grpId="0" animBg="1"/>
      <p:bldP spid="410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Marcador de número de diapositiva">
            <a:extLst>
              <a:ext uri="{FF2B5EF4-FFF2-40B4-BE49-F238E27FC236}">
                <a16:creationId xmlns:a16="http://schemas.microsoft.com/office/drawing/2014/main" id="{A8ECCE3C-D010-5F5F-1E53-0F44D9D0BC50}"/>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F4A67776-6181-4B8B-823A-6F4148A20730}" type="slidenum">
              <a:rPr lang="es-ES" altLang="es-ES" sz="1000"/>
              <a:pPr algn="r" eaLnBrk="1" hangingPunct="1"/>
              <a:t>13</a:t>
            </a:fld>
            <a:endParaRPr lang="es-ES" altLang="es-ES" sz="1000"/>
          </a:p>
        </p:txBody>
      </p:sp>
      <p:sp>
        <p:nvSpPr>
          <p:cNvPr id="16387" name="Rectangle 2">
            <a:extLst>
              <a:ext uri="{FF2B5EF4-FFF2-40B4-BE49-F238E27FC236}">
                <a16:creationId xmlns:a16="http://schemas.microsoft.com/office/drawing/2014/main" id="{806E7483-CF45-AAB4-E11B-6F0D62812E71}"/>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Consultas simples</a:t>
            </a:r>
            <a:endParaRPr lang="es-ES" altLang="es-ES">
              <a:latin typeface="Times New Roman" panose="02020603050405020304" pitchFamily="18" charset="0"/>
            </a:endParaRPr>
          </a:p>
        </p:txBody>
      </p:sp>
      <p:sp>
        <p:nvSpPr>
          <p:cNvPr id="16388" name="5 Marcador de pie de página">
            <a:extLst>
              <a:ext uri="{FF2B5EF4-FFF2-40B4-BE49-F238E27FC236}">
                <a16:creationId xmlns:a16="http://schemas.microsoft.com/office/drawing/2014/main" id="{9E0CC41C-B4BE-02AC-769A-B15D125281BA}"/>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6389" name="Picture 7">
            <a:extLst>
              <a:ext uri="{FF2B5EF4-FFF2-40B4-BE49-F238E27FC236}">
                <a16:creationId xmlns:a16="http://schemas.microsoft.com/office/drawing/2014/main" id="{7F877545-F4C0-17A3-D417-072B1C00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18 Marcador de fecha">
            <a:extLst>
              <a:ext uri="{FF2B5EF4-FFF2-40B4-BE49-F238E27FC236}">
                <a16:creationId xmlns:a16="http://schemas.microsoft.com/office/drawing/2014/main" id="{278389E5-C702-2142-0F5A-2D909E83111F}"/>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0276" name="Text Box 36">
            <a:extLst>
              <a:ext uri="{FF2B5EF4-FFF2-40B4-BE49-F238E27FC236}">
                <a16:creationId xmlns:a16="http://schemas.microsoft.com/office/drawing/2014/main" id="{A6DBCDE2-6329-EF71-6BAF-2692B218F544}"/>
              </a:ext>
            </a:extLst>
          </p:cNvPr>
          <p:cNvSpPr txBox="1">
            <a:spLocks noChangeArrowheads="1"/>
          </p:cNvSpPr>
          <p:nvPr/>
        </p:nvSpPr>
        <p:spPr bwMode="auto">
          <a:xfrm>
            <a:off x="4533900" y="2489200"/>
            <a:ext cx="4054475" cy="126365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a:t>
            </a:r>
            <a:r>
              <a:rPr lang="es-ES_tradnl" altLang="es-ES" sz="2400">
                <a:solidFill>
                  <a:srgbClr val="FF0000"/>
                </a:solidFill>
                <a:latin typeface="Tahoma" panose="020B0604030504040204" pitchFamily="34" charset="0"/>
              </a:rPr>
              <a:t>NOMBRE, CIUDAD</a:t>
            </a:r>
          </a:p>
          <a:p>
            <a:pPr eaLnBrk="1" hangingPunct="1"/>
            <a:r>
              <a:rPr lang="es-ES_tradnl" altLang="es-ES" sz="2400">
                <a:latin typeface="Tahoma" panose="020B0604030504040204" pitchFamily="34" charset="0"/>
              </a:rPr>
              <a:t>FROM SUMINISTRADORES</a:t>
            </a:r>
          </a:p>
          <a:p>
            <a:pPr eaLnBrk="1" hangingPunct="1"/>
            <a:r>
              <a:rPr lang="es-ES_tradnl" altLang="es-ES" sz="2400">
                <a:solidFill>
                  <a:srgbClr val="FF0000"/>
                </a:solidFill>
                <a:latin typeface="Tahoma" panose="020B0604030504040204" pitchFamily="34" charset="0"/>
              </a:rPr>
              <a:t>WHERE CIUDAD=‘MADRID’</a:t>
            </a:r>
            <a:r>
              <a:rPr lang="es-ES_tradnl" altLang="es-ES" sz="2400">
                <a:latin typeface="Tahoma" panose="020B0604030504040204" pitchFamily="34" charset="0"/>
              </a:rPr>
              <a:t>;</a:t>
            </a:r>
            <a:endParaRPr lang="en-US" altLang="es-ES" sz="2400">
              <a:latin typeface="Tahoma" panose="020B0604030504040204" pitchFamily="34" charset="0"/>
            </a:endParaRPr>
          </a:p>
        </p:txBody>
      </p:sp>
      <p:graphicFrame>
        <p:nvGraphicFramePr>
          <p:cNvPr id="10403" name="Group 163">
            <a:extLst>
              <a:ext uri="{FF2B5EF4-FFF2-40B4-BE49-F238E27FC236}">
                <a16:creationId xmlns:a16="http://schemas.microsoft.com/office/drawing/2014/main" id="{48F9C4A1-0A28-E104-39B6-8E7D48E8BBFA}"/>
              </a:ext>
            </a:extLst>
          </p:cNvPr>
          <p:cNvGraphicFramePr>
            <a:graphicFrameLocks noGrp="1"/>
          </p:cNvGraphicFramePr>
          <p:nvPr/>
        </p:nvGraphicFramePr>
        <p:xfrm>
          <a:off x="800100" y="2489200"/>
          <a:ext cx="2819400" cy="1219200"/>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DISTRISA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OBRAMAR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DECASA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10407" name="Text Box 167">
            <a:extLst>
              <a:ext uri="{FF2B5EF4-FFF2-40B4-BE49-F238E27FC236}">
                <a16:creationId xmlns:a16="http://schemas.microsoft.com/office/drawing/2014/main" id="{0D741448-1A00-6830-7249-156C580554E7}"/>
              </a:ext>
            </a:extLst>
          </p:cNvPr>
          <p:cNvSpPr txBox="1">
            <a:spLocks noChangeArrowheads="1"/>
          </p:cNvSpPr>
          <p:nvPr/>
        </p:nvSpPr>
        <p:spPr bwMode="auto">
          <a:xfrm>
            <a:off x="647700" y="1574800"/>
            <a:ext cx="8202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el </a:t>
            </a:r>
            <a:r>
              <a:rPr lang="es-ES_tradnl" altLang="es-ES" sz="2400" u="sng">
                <a:solidFill>
                  <a:schemeClr val="accent2"/>
                </a:solidFill>
                <a:latin typeface="Tahoma" panose="020B0604030504040204" pitchFamily="34" charset="0"/>
              </a:rPr>
              <a:t>nombre y la ciudad</a:t>
            </a:r>
            <a:r>
              <a:rPr lang="es-ES_tradnl" altLang="es-ES" sz="2400">
                <a:solidFill>
                  <a:schemeClr val="accent2"/>
                </a:solidFill>
                <a:latin typeface="Tahoma" panose="020B0604030504040204" pitchFamily="34" charset="0"/>
              </a:rPr>
              <a:t> de todos los suministradores</a:t>
            </a:r>
          </a:p>
          <a:p>
            <a:pPr eaLnBrk="1" hangingPunct="1"/>
            <a:r>
              <a:rPr lang="es-ES_tradnl" altLang="es-ES" sz="2400">
                <a:solidFill>
                  <a:schemeClr val="accent2"/>
                </a:solidFill>
                <a:latin typeface="Tahoma" panose="020B0604030504040204" pitchFamily="34" charset="0"/>
              </a:rPr>
              <a:t>de </a:t>
            </a:r>
            <a:r>
              <a:rPr lang="es-ES_tradnl" altLang="es-ES" sz="2400" u="sng">
                <a:solidFill>
                  <a:schemeClr val="accent2"/>
                </a:solidFill>
                <a:latin typeface="Tahoma" panose="020B0604030504040204" pitchFamily="34" charset="0"/>
              </a:rPr>
              <a:t>Madrid</a:t>
            </a:r>
            <a:endParaRPr lang="en-US" altLang="es-ES" sz="2400" u="sng">
              <a:solidFill>
                <a:schemeClr val="accent2"/>
              </a:solidFill>
              <a:latin typeface="Tahoma" panose="020B0604030504040204" pitchFamily="34" charset="0"/>
            </a:endParaRPr>
          </a:p>
        </p:txBody>
      </p:sp>
      <p:sp>
        <p:nvSpPr>
          <p:cNvPr id="10412" name="Text Box 172">
            <a:extLst>
              <a:ext uri="{FF2B5EF4-FFF2-40B4-BE49-F238E27FC236}">
                <a16:creationId xmlns:a16="http://schemas.microsoft.com/office/drawing/2014/main" id="{E45D623A-F618-B08D-A381-C2E4EE4CA871}"/>
              </a:ext>
            </a:extLst>
          </p:cNvPr>
          <p:cNvSpPr txBox="1">
            <a:spLocks noChangeArrowheads="1"/>
          </p:cNvSpPr>
          <p:nvPr/>
        </p:nvSpPr>
        <p:spPr bwMode="auto">
          <a:xfrm>
            <a:off x="4533900" y="4495800"/>
            <a:ext cx="4430713" cy="126365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a:t>
            </a:r>
            <a:r>
              <a:rPr lang="es-ES_tradnl" altLang="es-ES" sz="2400">
                <a:solidFill>
                  <a:srgbClr val="FF0000"/>
                </a:solidFill>
                <a:latin typeface="Tahoma" panose="020B0604030504040204" pitchFamily="34" charset="0"/>
              </a:rPr>
              <a:t>NOMBRE N, CIUDAD C</a:t>
            </a:r>
          </a:p>
          <a:p>
            <a:pPr eaLnBrk="1" hangingPunct="1"/>
            <a:r>
              <a:rPr lang="es-ES_tradnl" altLang="es-ES" sz="2400">
                <a:latin typeface="Tahoma" panose="020B0604030504040204" pitchFamily="34" charset="0"/>
              </a:rPr>
              <a:t>FROM SUMINISTRADORES</a:t>
            </a:r>
          </a:p>
          <a:p>
            <a:pPr eaLnBrk="1" hangingPunct="1"/>
            <a:r>
              <a:rPr lang="es-ES_tradnl" altLang="es-ES" sz="2400">
                <a:latin typeface="Tahoma" panose="020B0604030504040204" pitchFamily="34" charset="0"/>
              </a:rPr>
              <a:t>WHERE CIUDAD=‘MADRID’;</a:t>
            </a:r>
            <a:endParaRPr lang="en-US" altLang="es-ES" sz="2400">
              <a:latin typeface="Tahoma" panose="020B0604030504040204" pitchFamily="34" charset="0"/>
            </a:endParaRPr>
          </a:p>
        </p:txBody>
      </p:sp>
      <p:graphicFrame>
        <p:nvGraphicFramePr>
          <p:cNvPr id="10413" name="Group 173">
            <a:extLst>
              <a:ext uri="{FF2B5EF4-FFF2-40B4-BE49-F238E27FC236}">
                <a16:creationId xmlns:a16="http://schemas.microsoft.com/office/drawing/2014/main" id="{46CF729F-AB9D-258F-428D-386F6807A2D1}"/>
              </a:ext>
            </a:extLst>
          </p:cNvPr>
          <p:cNvGraphicFramePr>
            <a:graphicFrameLocks noGrp="1"/>
          </p:cNvGraphicFramePr>
          <p:nvPr/>
        </p:nvGraphicFramePr>
        <p:xfrm>
          <a:off x="800100" y="4495800"/>
          <a:ext cx="2819400" cy="1219200"/>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DISTRISA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OBRAMAR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DECASA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4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6" grpId="0" animBg="1"/>
      <p:bldP spid="10407" grpId="0"/>
      <p:bldP spid="104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Marcador de número de diapositiva">
            <a:extLst>
              <a:ext uri="{FF2B5EF4-FFF2-40B4-BE49-F238E27FC236}">
                <a16:creationId xmlns:a16="http://schemas.microsoft.com/office/drawing/2014/main" id="{67D4D1B4-05CC-F939-BD44-0AF77966B5E5}"/>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86466DCF-FFA8-4835-B7C6-0EBC96E08136}" type="slidenum">
              <a:rPr lang="es-ES" altLang="es-ES" sz="1000"/>
              <a:pPr algn="r" eaLnBrk="1" hangingPunct="1"/>
              <a:t>14</a:t>
            </a:fld>
            <a:endParaRPr lang="es-ES" altLang="es-ES" sz="1000"/>
          </a:p>
        </p:txBody>
      </p:sp>
      <p:sp>
        <p:nvSpPr>
          <p:cNvPr id="17411" name="Rectangle 2">
            <a:extLst>
              <a:ext uri="{FF2B5EF4-FFF2-40B4-BE49-F238E27FC236}">
                <a16:creationId xmlns:a16="http://schemas.microsoft.com/office/drawing/2014/main" id="{D36F92D3-F41B-8AF1-0034-A28E2D99408A}"/>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Consultas simples</a:t>
            </a:r>
            <a:endParaRPr lang="es-ES" altLang="es-ES">
              <a:latin typeface="Times New Roman" panose="02020603050405020304" pitchFamily="18" charset="0"/>
            </a:endParaRPr>
          </a:p>
        </p:txBody>
      </p:sp>
      <p:sp>
        <p:nvSpPr>
          <p:cNvPr id="17412" name="5 Marcador de pie de página">
            <a:extLst>
              <a:ext uri="{FF2B5EF4-FFF2-40B4-BE49-F238E27FC236}">
                <a16:creationId xmlns:a16="http://schemas.microsoft.com/office/drawing/2014/main" id="{F0265A98-F519-E8DF-9759-BE892E42C3A3}"/>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7413" name="Picture 7">
            <a:extLst>
              <a:ext uri="{FF2B5EF4-FFF2-40B4-BE49-F238E27FC236}">
                <a16:creationId xmlns:a16="http://schemas.microsoft.com/office/drawing/2014/main" id="{BA70A58C-9E09-2400-A164-C10E69EDA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18 Marcador de fecha">
            <a:extLst>
              <a:ext uri="{FF2B5EF4-FFF2-40B4-BE49-F238E27FC236}">
                <a16:creationId xmlns:a16="http://schemas.microsoft.com/office/drawing/2014/main" id="{E06B67E8-D0BF-6661-ECDC-D3A18AAFF74D}"/>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0180" name="Text Box 4">
            <a:extLst>
              <a:ext uri="{FF2B5EF4-FFF2-40B4-BE49-F238E27FC236}">
                <a16:creationId xmlns:a16="http://schemas.microsoft.com/office/drawing/2014/main" id="{DDE29EA0-1207-43CE-F8E1-9C2745141CA4}"/>
              </a:ext>
            </a:extLst>
          </p:cNvPr>
          <p:cNvSpPr txBox="1">
            <a:spLocks noChangeArrowheads="1"/>
          </p:cNvSpPr>
          <p:nvPr/>
        </p:nvSpPr>
        <p:spPr bwMode="auto">
          <a:xfrm>
            <a:off x="2387600" y="4394200"/>
            <a:ext cx="4071938" cy="126365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NOMBRE, CIUDAD</a:t>
            </a:r>
          </a:p>
          <a:p>
            <a:pPr eaLnBrk="1" hangingPunct="1"/>
            <a:r>
              <a:rPr lang="es-ES_tradnl" altLang="es-ES" sz="2400">
                <a:latin typeface="Tahoma" panose="020B0604030504040204" pitchFamily="34" charset="0"/>
              </a:rPr>
              <a:t>FROM SUMINISTRADORES</a:t>
            </a:r>
          </a:p>
          <a:p>
            <a:pPr eaLnBrk="1" hangingPunct="1"/>
            <a:r>
              <a:rPr lang="es-ES_tradnl" altLang="es-ES" sz="2400">
                <a:latin typeface="Tahoma" panose="020B0604030504040204" pitchFamily="34" charset="0"/>
              </a:rPr>
              <a:t>WHERE </a:t>
            </a:r>
            <a:r>
              <a:rPr lang="es-ES_tradnl" altLang="es-ES" sz="2400">
                <a:solidFill>
                  <a:srgbClr val="FF0000"/>
                </a:solidFill>
                <a:latin typeface="Tahoma" panose="020B0604030504040204" pitchFamily="34" charset="0"/>
              </a:rPr>
              <a:t>CIUDAD Like ‘_A%’</a:t>
            </a:r>
            <a:r>
              <a:rPr lang="es-ES_tradnl" altLang="es-ES" sz="2400">
                <a:latin typeface="Tahoma" panose="020B0604030504040204" pitchFamily="34" charset="0"/>
              </a:rPr>
              <a:t>;</a:t>
            </a:r>
            <a:endParaRPr lang="en-US" altLang="es-ES" sz="2400">
              <a:latin typeface="Tahoma" panose="020B0604030504040204" pitchFamily="34" charset="0"/>
            </a:endParaRPr>
          </a:p>
        </p:txBody>
      </p:sp>
      <p:graphicFrame>
        <p:nvGraphicFramePr>
          <p:cNvPr id="50181" name="Group 5">
            <a:extLst>
              <a:ext uri="{FF2B5EF4-FFF2-40B4-BE49-F238E27FC236}">
                <a16:creationId xmlns:a16="http://schemas.microsoft.com/office/drawing/2014/main" id="{B9DD8095-CE65-7AD4-F345-534EFA9BDC99}"/>
              </a:ext>
            </a:extLst>
          </p:cNvPr>
          <p:cNvGraphicFramePr>
            <a:graphicFrameLocks noGrp="1"/>
          </p:cNvGraphicFramePr>
          <p:nvPr/>
        </p:nvGraphicFramePr>
        <p:xfrm>
          <a:off x="2894013" y="2770188"/>
          <a:ext cx="2819400" cy="1219200"/>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DISTRISA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OBRAMAR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DECASA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50204" name="Text Box 28">
            <a:extLst>
              <a:ext uri="{FF2B5EF4-FFF2-40B4-BE49-F238E27FC236}">
                <a16:creationId xmlns:a16="http://schemas.microsoft.com/office/drawing/2014/main" id="{7F7CF831-9FD5-6149-9CA4-A756CAFBA493}"/>
              </a:ext>
            </a:extLst>
          </p:cNvPr>
          <p:cNvSpPr txBox="1">
            <a:spLocks noChangeArrowheads="1"/>
          </p:cNvSpPr>
          <p:nvPr/>
        </p:nvSpPr>
        <p:spPr bwMode="auto">
          <a:xfrm>
            <a:off x="635000" y="1524000"/>
            <a:ext cx="8202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el nombre y la ciudad de todos los suministradores</a:t>
            </a:r>
          </a:p>
          <a:p>
            <a:pPr eaLnBrk="1" hangingPunct="1"/>
            <a:r>
              <a:rPr lang="es-ES_tradnl" altLang="es-ES" sz="2400">
                <a:solidFill>
                  <a:schemeClr val="accent2"/>
                </a:solidFill>
                <a:latin typeface="Tahoma" panose="020B0604030504040204" pitchFamily="34" charset="0"/>
              </a:rPr>
              <a:t>de una </a:t>
            </a:r>
            <a:r>
              <a:rPr lang="es-ES_tradnl" altLang="es-ES" sz="2400" u="sng">
                <a:solidFill>
                  <a:schemeClr val="accent2"/>
                </a:solidFill>
                <a:latin typeface="Tahoma" panose="020B0604030504040204" pitchFamily="34" charset="0"/>
              </a:rPr>
              <a:t>ciudad cuya segunda letra sea una A</a:t>
            </a:r>
            <a:r>
              <a:rPr lang="es-ES_tradnl" altLang="es-ES" sz="2400">
                <a:solidFill>
                  <a:schemeClr val="accent2"/>
                </a:solidFill>
                <a:latin typeface="Tahoma" panose="020B0604030504040204" pitchFamily="34" charset="0"/>
              </a:rPr>
              <a:t>.</a:t>
            </a:r>
            <a:endParaRPr lang="en-US" altLang="es-ES" sz="2400">
              <a:solidFill>
                <a:schemeClr val="accent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P spid="502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41340A28-5AE8-273F-CF16-A35A6E8DF3BF}"/>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12D167D8-58C0-40E6-B9FA-89CEDBFB039B}" type="slidenum">
              <a:rPr lang="es-ES" altLang="es-ES" sz="1000"/>
              <a:pPr algn="r" eaLnBrk="1" hangingPunct="1"/>
              <a:t>15</a:t>
            </a:fld>
            <a:endParaRPr lang="es-ES" altLang="es-ES" sz="1000"/>
          </a:p>
        </p:txBody>
      </p:sp>
      <p:sp>
        <p:nvSpPr>
          <p:cNvPr id="18435" name="Rectangle 2">
            <a:extLst>
              <a:ext uri="{FF2B5EF4-FFF2-40B4-BE49-F238E27FC236}">
                <a16:creationId xmlns:a16="http://schemas.microsoft.com/office/drawing/2014/main" id="{7D9FF36D-85B5-65E5-F51F-EE298298AC15}"/>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Consultas simples</a:t>
            </a:r>
            <a:endParaRPr lang="es-ES" altLang="es-ES">
              <a:latin typeface="Times New Roman" panose="02020603050405020304" pitchFamily="18" charset="0"/>
            </a:endParaRPr>
          </a:p>
        </p:txBody>
      </p:sp>
      <p:sp>
        <p:nvSpPr>
          <p:cNvPr id="18436" name="5 Marcador de pie de página">
            <a:extLst>
              <a:ext uri="{FF2B5EF4-FFF2-40B4-BE49-F238E27FC236}">
                <a16:creationId xmlns:a16="http://schemas.microsoft.com/office/drawing/2014/main" id="{84446012-58BE-060A-F3B6-424ED956AA0F}"/>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8437" name="Picture 7">
            <a:extLst>
              <a:ext uri="{FF2B5EF4-FFF2-40B4-BE49-F238E27FC236}">
                <a16:creationId xmlns:a16="http://schemas.microsoft.com/office/drawing/2014/main" id="{53D34FCA-155C-1182-D90F-2528569CC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18 Marcador de fecha">
            <a:extLst>
              <a:ext uri="{FF2B5EF4-FFF2-40B4-BE49-F238E27FC236}">
                <a16:creationId xmlns:a16="http://schemas.microsoft.com/office/drawing/2014/main" id="{4855DD47-6F8D-296A-FF8F-38CD850D51D6}"/>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31748" name="Text Box 4">
            <a:extLst>
              <a:ext uri="{FF2B5EF4-FFF2-40B4-BE49-F238E27FC236}">
                <a16:creationId xmlns:a16="http://schemas.microsoft.com/office/drawing/2014/main" id="{32E4EAA1-8BCD-AF3A-647B-56711CAF7D32}"/>
              </a:ext>
            </a:extLst>
          </p:cNvPr>
          <p:cNvSpPr txBox="1">
            <a:spLocks noChangeArrowheads="1"/>
          </p:cNvSpPr>
          <p:nvPr/>
        </p:nvSpPr>
        <p:spPr bwMode="auto">
          <a:xfrm>
            <a:off x="4114800" y="4140200"/>
            <a:ext cx="4806950" cy="126365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a:t>
            </a:r>
          </a:p>
          <a:p>
            <a:pPr eaLnBrk="1" hangingPunct="1"/>
            <a:r>
              <a:rPr lang="es-ES_tradnl" altLang="es-ES" sz="2400">
                <a:latin typeface="Tahoma" panose="020B0604030504040204" pitchFamily="34" charset="0"/>
              </a:rPr>
              <a:t>FROM ENVIOS</a:t>
            </a:r>
          </a:p>
          <a:p>
            <a:pPr eaLnBrk="1" hangingPunct="1"/>
            <a:r>
              <a:rPr lang="es-ES_tradnl" altLang="es-ES" sz="2400">
                <a:solidFill>
                  <a:srgbClr val="FF0000"/>
                </a:solidFill>
                <a:latin typeface="Tahoma" panose="020B0604030504040204" pitchFamily="34" charset="0"/>
              </a:rPr>
              <a:t>WHERE CANTIDAD IS NOT NULL</a:t>
            </a:r>
            <a:r>
              <a:rPr lang="es-ES_tradnl" altLang="es-ES" sz="2400">
                <a:latin typeface="Tahoma" panose="020B0604030504040204" pitchFamily="34" charset="0"/>
              </a:rPr>
              <a:t>;</a:t>
            </a:r>
            <a:endParaRPr lang="en-US" altLang="es-ES" sz="2400">
              <a:latin typeface="Tahoma" panose="020B0604030504040204" pitchFamily="34" charset="0"/>
            </a:endParaRPr>
          </a:p>
        </p:txBody>
      </p:sp>
      <p:graphicFrame>
        <p:nvGraphicFramePr>
          <p:cNvPr id="31827" name="Group 83">
            <a:extLst>
              <a:ext uri="{FF2B5EF4-FFF2-40B4-BE49-F238E27FC236}">
                <a16:creationId xmlns:a16="http://schemas.microsoft.com/office/drawing/2014/main" id="{AA831054-2BF8-C93A-42B1-19CDC80841B6}"/>
              </a:ext>
            </a:extLst>
          </p:cNvPr>
          <p:cNvGraphicFramePr>
            <a:graphicFrameLocks noGrp="1"/>
          </p:cNvGraphicFramePr>
          <p:nvPr/>
        </p:nvGraphicFramePr>
        <p:xfrm>
          <a:off x="927100" y="2349500"/>
          <a:ext cx="2743200" cy="384334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3"/>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5"/>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6"/>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7"/>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8"/>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9"/>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1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1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1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13"/>
                  </a:ext>
                </a:extLst>
              </a:tr>
            </a:tbl>
          </a:graphicData>
        </a:graphic>
      </p:graphicFrame>
      <p:sp>
        <p:nvSpPr>
          <p:cNvPr id="31829" name="Text Box 85">
            <a:extLst>
              <a:ext uri="{FF2B5EF4-FFF2-40B4-BE49-F238E27FC236}">
                <a16:creationId xmlns:a16="http://schemas.microsoft.com/office/drawing/2014/main" id="{44B28673-0CC4-19D2-5F52-CECAC179F619}"/>
              </a:ext>
            </a:extLst>
          </p:cNvPr>
          <p:cNvSpPr txBox="1">
            <a:spLocks noChangeArrowheads="1"/>
          </p:cNvSpPr>
          <p:nvPr/>
        </p:nvSpPr>
        <p:spPr bwMode="auto">
          <a:xfrm>
            <a:off x="762000" y="1473200"/>
            <a:ext cx="72564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la información de todos los envíos donde la </a:t>
            </a:r>
            <a:r>
              <a:rPr lang="es-ES_tradnl" altLang="es-ES" sz="2400" u="sng">
                <a:solidFill>
                  <a:schemeClr val="accent2"/>
                </a:solidFill>
                <a:latin typeface="Tahoma" panose="020B0604030504040204" pitchFamily="34" charset="0"/>
              </a:rPr>
              <a:t>cantidad no sea un valor nulo</a:t>
            </a:r>
            <a:endParaRPr lang="en-US" altLang="es-ES" sz="2400" u="sng">
              <a:solidFill>
                <a:schemeClr val="accent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8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827"/>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48" grpId="1" animBg="1"/>
      <p:bldP spid="318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Marcador de número de diapositiva">
            <a:extLst>
              <a:ext uri="{FF2B5EF4-FFF2-40B4-BE49-F238E27FC236}">
                <a16:creationId xmlns:a16="http://schemas.microsoft.com/office/drawing/2014/main" id="{E8015747-8E88-AAC8-6E15-EF786E8078C3}"/>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ED14E41F-4903-4BD9-8C28-927A35AC28F0}" type="slidenum">
              <a:rPr lang="es-ES" altLang="es-ES" sz="1000"/>
              <a:pPr algn="r" eaLnBrk="1" hangingPunct="1"/>
              <a:t>16</a:t>
            </a:fld>
            <a:endParaRPr lang="es-ES" altLang="es-ES" sz="1000"/>
          </a:p>
        </p:txBody>
      </p:sp>
      <p:sp>
        <p:nvSpPr>
          <p:cNvPr id="19459" name="Rectangle 2">
            <a:extLst>
              <a:ext uri="{FF2B5EF4-FFF2-40B4-BE49-F238E27FC236}">
                <a16:creationId xmlns:a16="http://schemas.microsoft.com/office/drawing/2014/main" id="{13BCB506-66B1-265E-3239-2AE273DA282B}"/>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Consultas simples</a:t>
            </a:r>
            <a:endParaRPr lang="es-ES" altLang="es-ES">
              <a:latin typeface="Times New Roman" panose="02020603050405020304" pitchFamily="18" charset="0"/>
            </a:endParaRPr>
          </a:p>
        </p:txBody>
      </p:sp>
      <p:sp>
        <p:nvSpPr>
          <p:cNvPr id="19460" name="5 Marcador de pie de página">
            <a:extLst>
              <a:ext uri="{FF2B5EF4-FFF2-40B4-BE49-F238E27FC236}">
                <a16:creationId xmlns:a16="http://schemas.microsoft.com/office/drawing/2014/main" id="{BBE64D55-432B-EA3B-AD6D-F05C27523E5C}"/>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9461" name="Picture 7">
            <a:extLst>
              <a:ext uri="{FF2B5EF4-FFF2-40B4-BE49-F238E27FC236}">
                <a16:creationId xmlns:a16="http://schemas.microsoft.com/office/drawing/2014/main" id="{21FAC68B-5603-AFBD-8671-3B0A89D75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18 Marcador de fecha">
            <a:extLst>
              <a:ext uri="{FF2B5EF4-FFF2-40B4-BE49-F238E27FC236}">
                <a16:creationId xmlns:a16="http://schemas.microsoft.com/office/drawing/2014/main" id="{7C2AC7BA-E141-74E5-134C-6C7FDD6164A7}"/>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4082" name="Text Box 50">
            <a:extLst>
              <a:ext uri="{FF2B5EF4-FFF2-40B4-BE49-F238E27FC236}">
                <a16:creationId xmlns:a16="http://schemas.microsoft.com/office/drawing/2014/main" id="{6FA7ED27-B64D-5E4C-94D4-567EDFB04375}"/>
              </a:ext>
            </a:extLst>
          </p:cNvPr>
          <p:cNvSpPr txBox="1">
            <a:spLocks noChangeArrowheads="1"/>
          </p:cNvSpPr>
          <p:nvPr/>
        </p:nvSpPr>
        <p:spPr bwMode="auto">
          <a:xfrm>
            <a:off x="2146300" y="4457700"/>
            <a:ext cx="5167313" cy="830263"/>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a:t>
            </a:r>
            <a:r>
              <a:rPr lang="es-ES_tradnl" altLang="es-ES" sz="2400">
                <a:solidFill>
                  <a:srgbClr val="FF0000"/>
                </a:solidFill>
                <a:latin typeface="Tahoma" panose="020B0604030504040204" pitchFamily="34" charset="0"/>
              </a:rPr>
              <a:t>NOMBRE, PESO/1000 AS KG</a:t>
            </a:r>
          </a:p>
          <a:p>
            <a:pPr eaLnBrk="1" hangingPunct="1"/>
            <a:r>
              <a:rPr lang="es-ES_tradnl" altLang="es-ES" sz="2400">
                <a:latin typeface="Tahoma" panose="020B0604030504040204" pitchFamily="34" charset="0"/>
              </a:rPr>
              <a:t>FROM ARTICULOS;</a:t>
            </a:r>
          </a:p>
        </p:txBody>
      </p:sp>
      <p:graphicFrame>
        <p:nvGraphicFramePr>
          <p:cNvPr id="44083" name="Group 51">
            <a:extLst>
              <a:ext uri="{FF2B5EF4-FFF2-40B4-BE49-F238E27FC236}">
                <a16:creationId xmlns:a16="http://schemas.microsoft.com/office/drawing/2014/main" id="{A3F5E3A2-F7DC-4118-3DD3-DBE97919A1E5}"/>
              </a:ext>
            </a:extLst>
          </p:cNvPr>
          <p:cNvGraphicFramePr>
            <a:graphicFrameLocks noGrp="1"/>
          </p:cNvGraphicFramePr>
          <p:nvPr/>
        </p:nvGraphicFramePr>
        <p:xfrm>
          <a:off x="6337300" y="2336800"/>
          <a:ext cx="2362200" cy="1371600"/>
        </p:xfrm>
        <a:graphic>
          <a:graphicData uri="http://schemas.openxmlformats.org/drawingml/2006/table">
            <a:tbl>
              <a:tblPr/>
              <a:tblGrid>
                <a:gridCol w="1524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KG</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TORNILLO</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0,015 Kg</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ARANDELA</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0,005 Kg</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DESTORNILADOR</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0,350 Kg</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138" name="Group 106">
            <a:extLst>
              <a:ext uri="{FF2B5EF4-FFF2-40B4-BE49-F238E27FC236}">
                <a16:creationId xmlns:a16="http://schemas.microsoft.com/office/drawing/2014/main" id="{B1560408-6B6B-EDE8-D493-43C526CC9347}"/>
              </a:ext>
            </a:extLst>
          </p:cNvPr>
          <p:cNvGraphicFramePr>
            <a:graphicFrameLocks noGrp="1"/>
          </p:cNvGraphicFramePr>
          <p:nvPr/>
        </p:nvGraphicFramePr>
        <p:xfrm>
          <a:off x="850900" y="2336800"/>
          <a:ext cx="4495800" cy="1400175"/>
        </p:xfrm>
        <a:graphic>
          <a:graphicData uri="http://schemas.openxmlformats.org/drawingml/2006/table">
            <a:tbl>
              <a:tblPr/>
              <a:tblGrid>
                <a:gridCol w="457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COLOR</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PESO</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TORNILLO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ARANDELA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DESTORNILADOR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ROJO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350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4132" name="AutoShape 100">
            <a:extLst>
              <a:ext uri="{FF2B5EF4-FFF2-40B4-BE49-F238E27FC236}">
                <a16:creationId xmlns:a16="http://schemas.microsoft.com/office/drawing/2014/main" id="{EB1046F4-F5FC-92C0-F23F-10D8396E822C}"/>
              </a:ext>
            </a:extLst>
          </p:cNvPr>
          <p:cNvSpPr>
            <a:spLocks noChangeArrowheads="1"/>
          </p:cNvSpPr>
          <p:nvPr/>
        </p:nvSpPr>
        <p:spPr bwMode="auto">
          <a:xfrm flipH="1">
            <a:off x="5422900" y="28702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44135" name="Text Box 103">
            <a:extLst>
              <a:ext uri="{FF2B5EF4-FFF2-40B4-BE49-F238E27FC236}">
                <a16:creationId xmlns:a16="http://schemas.microsoft.com/office/drawing/2014/main" id="{1137C14A-542B-6772-6F18-501F979BE072}"/>
              </a:ext>
            </a:extLst>
          </p:cNvPr>
          <p:cNvSpPr txBox="1">
            <a:spLocks noChangeArrowheads="1"/>
          </p:cNvSpPr>
          <p:nvPr/>
        </p:nvSpPr>
        <p:spPr bwMode="auto">
          <a:xfrm>
            <a:off x="774700" y="1574800"/>
            <a:ext cx="699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el nombre y el </a:t>
            </a:r>
            <a:r>
              <a:rPr lang="es-ES_tradnl" altLang="es-ES" sz="2400" u="sng">
                <a:solidFill>
                  <a:schemeClr val="accent2"/>
                </a:solidFill>
                <a:latin typeface="Tahoma" panose="020B0604030504040204" pitchFamily="34" charset="0"/>
              </a:rPr>
              <a:t>peso en Kg</a:t>
            </a:r>
            <a:r>
              <a:rPr lang="es-ES_tradnl" altLang="es-ES" sz="2400">
                <a:solidFill>
                  <a:schemeClr val="accent2"/>
                </a:solidFill>
                <a:latin typeface="Tahoma" panose="020B0604030504040204" pitchFamily="34" charset="0"/>
              </a:rPr>
              <a:t> de los artículos</a:t>
            </a:r>
            <a:endParaRPr lang="en-US" altLang="es-ES" sz="2400">
              <a:solidFill>
                <a:schemeClr val="accent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1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82" grpId="0" animBg="1"/>
      <p:bldP spid="44132" grpId="0" animBg="1"/>
      <p:bldP spid="441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Marcador de número de diapositiva">
            <a:extLst>
              <a:ext uri="{FF2B5EF4-FFF2-40B4-BE49-F238E27FC236}">
                <a16:creationId xmlns:a16="http://schemas.microsoft.com/office/drawing/2014/main" id="{B5EE5E75-4439-83A7-8C9A-C0DE39B3845B}"/>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CB6B01B6-548C-4FD0-A4A7-04604E2940D6}" type="slidenum">
              <a:rPr lang="es-ES" altLang="es-ES" sz="1000"/>
              <a:pPr algn="r" eaLnBrk="1" hangingPunct="1"/>
              <a:t>17</a:t>
            </a:fld>
            <a:endParaRPr lang="es-ES" altLang="es-ES" sz="1000"/>
          </a:p>
        </p:txBody>
      </p:sp>
      <p:sp>
        <p:nvSpPr>
          <p:cNvPr id="20483" name="Rectangle 2">
            <a:extLst>
              <a:ext uri="{FF2B5EF4-FFF2-40B4-BE49-F238E27FC236}">
                <a16:creationId xmlns:a16="http://schemas.microsoft.com/office/drawing/2014/main" id="{A621FE44-E92E-D1B2-D027-7E99FA938AA5}"/>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Ordenaciones</a:t>
            </a:r>
            <a:endParaRPr lang="es-ES" altLang="es-ES">
              <a:latin typeface="Times New Roman" panose="02020603050405020304" pitchFamily="18" charset="0"/>
            </a:endParaRPr>
          </a:p>
        </p:txBody>
      </p:sp>
      <p:sp>
        <p:nvSpPr>
          <p:cNvPr id="20484" name="5 Marcador de pie de página">
            <a:extLst>
              <a:ext uri="{FF2B5EF4-FFF2-40B4-BE49-F238E27FC236}">
                <a16:creationId xmlns:a16="http://schemas.microsoft.com/office/drawing/2014/main" id="{4CCF3AB2-4AD1-A5E4-89E7-F38D249336F9}"/>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0485" name="Picture 7">
            <a:extLst>
              <a:ext uri="{FF2B5EF4-FFF2-40B4-BE49-F238E27FC236}">
                <a16:creationId xmlns:a16="http://schemas.microsoft.com/office/drawing/2014/main" id="{1F3BBB4A-AECA-CF97-3D46-F9C7DFF9A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18 Marcador de fecha">
            <a:extLst>
              <a:ext uri="{FF2B5EF4-FFF2-40B4-BE49-F238E27FC236}">
                <a16:creationId xmlns:a16="http://schemas.microsoft.com/office/drawing/2014/main" id="{8B1FD079-7CD6-B1F5-86D4-8591AF7A78BB}"/>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2" name="Text Box 3">
            <a:extLst>
              <a:ext uri="{FF2B5EF4-FFF2-40B4-BE49-F238E27FC236}">
                <a16:creationId xmlns:a16="http://schemas.microsoft.com/office/drawing/2014/main" id="{5FF18E7D-0445-88EC-6ADE-60FD116BACC6}"/>
              </a:ext>
            </a:extLst>
          </p:cNvPr>
          <p:cNvSpPr txBox="1">
            <a:spLocks noChangeArrowheads="1"/>
          </p:cNvSpPr>
          <p:nvPr/>
        </p:nvSpPr>
        <p:spPr bwMode="auto">
          <a:xfrm>
            <a:off x="609600" y="1447800"/>
            <a:ext cx="8183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envíos del suministrador S2 </a:t>
            </a:r>
          </a:p>
          <a:p>
            <a:pPr eaLnBrk="1" hangingPunct="1"/>
            <a:r>
              <a:rPr lang="es-ES_tradnl" altLang="es-ES" sz="2400" u="sng">
                <a:solidFill>
                  <a:schemeClr val="accent2"/>
                </a:solidFill>
                <a:latin typeface="Tahoma" panose="020B0604030504040204" pitchFamily="34" charset="0"/>
              </a:rPr>
              <a:t>ordenados por cantidades</a:t>
            </a:r>
            <a:endParaRPr lang="en-US" altLang="es-ES" sz="2400" u="sng">
              <a:solidFill>
                <a:schemeClr val="accent2"/>
              </a:solidFill>
              <a:latin typeface="Tahoma" panose="020B0604030504040204" pitchFamily="34" charset="0"/>
            </a:endParaRPr>
          </a:p>
        </p:txBody>
      </p:sp>
      <p:sp>
        <p:nvSpPr>
          <p:cNvPr id="3" name="Text Box 4">
            <a:extLst>
              <a:ext uri="{FF2B5EF4-FFF2-40B4-BE49-F238E27FC236}">
                <a16:creationId xmlns:a16="http://schemas.microsoft.com/office/drawing/2014/main" id="{E9774085-6101-536A-94F6-DB0837B058A0}"/>
              </a:ext>
            </a:extLst>
          </p:cNvPr>
          <p:cNvSpPr txBox="1">
            <a:spLocks noChangeArrowheads="1"/>
          </p:cNvSpPr>
          <p:nvPr/>
        </p:nvSpPr>
        <p:spPr bwMode="auto">
          <a:xfrm>
            <a:off x="2819400" y="5022850"/>
            <a:ext cx="3819525" cy="120015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 FROM ENVIOS E</a:t>
            </a:r>
          </a:p>
          <a:p>
            <a:pPr eaLnBrk="1" hangingPunct="1"/>
            <a:r>
              <a:rPr lang="es-ES_tradnl" altLang="es-ES" sz="2400">
                <a:latin typeface="Tahoma" panose="020B0604030504040204" pitchFamily="34" charset="0"/>
              </a:rPr>
              <a:t>WHERE S=2</a:t>
            </a:r>
          </a:p>
          <a:p>
            <a:pPr eaLnBrk="1" hangingPunct="1"/>
            <a:r>
              <a:rPr lang="es-ES_tradnl" altLang="es-ES" sz="2400">
                <a:solidFill>
                  <a:srgbClr val="FF0000"/>
                </a:solidFill>
                <a:latin typeface="Tahoma" panose="020B0604030504040204" pitchFamily="34" charset="0"/>
              </a:rPr>
              <a:t>ORDER BY CANTIDAD</a:t>
            </a:r>
            <a:r>
              <a:rPr lang="es-ES_tradnl" altLang="es-ES" sz="2400">
                <a:latin typeface="Tahoma" panose="020B0604030504040204" pitchFamily="34" charset="0"/>
              </a:rPr>
              <a:t>;</a:t>
            </a:r>
          </a:p>
        </p:txBody>
      </p:sp>
      <p:graphicFrame>
        <p:nvGraphicFramePr>
          <p:cNvPr id="23707" name="Group 155">
            <a:extLst>
              <a:ext uri="{FF2B5EF4-FFF2-40B4-BE49-F238E27FC236}">
                <a16:creationId xmlns:a16="http://schemas.microsoft.com/office/drawing/2014/main" id="{E738ACF1-1794-B4AF-5343-F86187C0A71E}"/>
              </a:ext>
            </a:extLst>
          </p:cNvPr>
          <p:cNvGraphicFramePr>
            <a:graphicFrameLocks noGrp="1"/>
          </p:cNvGraphicFramePr>
          <p:nvPr/>
        </p:nvGraphicFramePr>
        <p:xfrm>
          <a:off x="1447800" y="2374900"/>
          <a:ext cx="2743200" cy="2438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A2</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A3</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A1</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A2</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5"/>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A3</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3706" name="Group 154">
            <a:extLst>
              <a:ext uri="{FF2B5EF4-FFF2-40B4-BE49-F238E27FC236}">
                <a16:creationId xmlns:a16="http://schemas.microsoft.com/office/drawing/2014/main" id="{2A8BEA0B-A99C-C201-8C50-15D8DB42F2DB}"/>
              </a:ext>
            </a:extLst>
          </p:cNvPr>
          <p:cNvGraphicFramePr>
            <a:graphicFrameLocks noGrp="1"/>
          </p:cNvGraphicFramePr>
          <p:nvPr/>
        </p:nvGraphicFramePr>
        <p:xfrm>
          <a:off x="5410200" y="2679700"/>
          <a:ext cx="2743200" cy="1828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bl>
          </a:graphicData>
        </a:graphic>
      </p:graphicFrame>
      <p:sp>
        <p:nvSpPr>
          <p:cNvPr id="23708" name="AutoShape 156">
            <a:extLst>
              <a:ext uri="{FF2B5EF4-FFF2-40B4-BE49-F238E27FC236}">
                <a16:creationId xmlns:a16="http://schemas.microsoft.com/office/drawing/2014/main" id="{008629A4-9BAB-771A-4507-75896BAE96ED}"/>
              </a:ext>
            </a:extLst>
          </p:cNvPr>
          <p:cNvSpPr>
            <a:spLocks noChangeArrowheads="1"/>
          </p:cNvSpPr>
          <p:nvPr/>
        </p:nvSpPr>
        <p:spPr bwMode="auto">
          <a:xfrm flipH="1">
            <a:off x="4419600" y="34417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23710" name="Rectangle 158">
            <a:extLst>
              <a:ext uri="{FF2B5EF4-FFF2-40B4-BE49-F238E27FC236}">
                <a16:creationId xmlns:a16="http://schemas.microsoft.com/office/drawing/2014/main" id="{EAAB7CF2-7A22-A3E6-F87D-31844B79CB7D}"/>
              </a:ext>
            </a:extLst>
          </p:cNvPr>
          <p:cNvSpPr>
            <a:spLocks noChangeArrowheads="1"/>
          </p:cNvSpPr>
          <p:nvPr/>
        </p:nvSpPr>
        <p:spPr bwMode="auto">
          <a:xfrm>
            <a:off x="6858000" y="2374900"/>
            <a:ext cx="1524000" cy="2438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7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7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7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7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23708" grpId="0" animBg="1"/>
      <p:bldP spid="237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5 Marcador de número de diapositiva">
            <a:extLst>
              <a:ext uri="{FF2B5EF4-FFF2-40B4-BE49-F238E27FC236}">
                <a16:creationId xmlns:a16="http://schemas.microsoft.com/office/drawing/2014/main" id="{E758B235-4217-FA6A-517E-FE3745D57789}"/>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D41672D-2203-424B-8CE9-D6116DA14E44}" type="slidenum">
              <a:rPr lang="es-ES" altLang="es-ES" sz="1000"/>
              <a:pPr algn="r" eaLnBrk="1" hangingPunct="1"/>
              <a:t>18</a:t>
            </a:fld>
            <a:endParaRPr lang="es-ES" altLang="es-ES" sz="1000"/>
          </a:p>
        </p:txBody>
      </p:sp>
      <p:sp>
        <p:nvSpPr>
          <p:cNvPr id="21507" name="Rectangle 2">
            <a:extLst>
              <a:ext uri="{FF2B5EF4-FFF2-40B4-BE49-F238E27FC236}">
                <a16:creationId xmlns:a16="http://schemas.microsoft.com/office/drawing/2014/main" id="{F759AC59-74B0-D1B1-678F-CABD820DD0A1}"/>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Ordenaciones</a:t>
            </a:r>
            <a:endParaRPr lang="es-ES" altLang="es-ES">
              <a:latin typeface="Times New Roman" panose="02020603050405020304" pitchFamily="18" charset="0"/>
            </a:endParaRPr>
          </a:p>
        </p:txBody>
      </p:sp>
      <p:sp>
        <p:nvSpPr>
          <p:cNvPr id="21508" name="5 Marcador de pie de página">
            <a:extLst>
              <a:ext uri="{FF2B5EF4-FFF2-40B4-BE49-F238E27FC236}">
                <a16:creationId xmlns:a16="http://schemas.microsoft.com/office/drawing/2014/main" id="{389F5F85-5C6E-7CA1-9C5F-485D0D4A13A0}"/>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1509" name="Picture 7">
            <a:extLst>
              <a:ext uri="{FF2B5EF4-FFF2-40B4-BE49-F238E27FC236}">
                <a16:creationId xmlns:a16="http://schemas.microsoft.com/office/drawing/2014/main" id="{318EC07E-61C7-958C-07F5-B43D89933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18 Marcador de fecha">
            <a:extLst>
              <a:ext uri="{FF2B5EF4-FFF2-40B4-BE49-F238E27FC236}">
                <a16:creationId xmlns:a16="http://schemas.microsoft.com/office/drawing/2014/main" id="{A4C3E76E-6F86-E8A1-89E3-85C2F2F2F580}"/>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26627" name="Text Box 3">
            <a:extLst>
              <a:ext uri="{FF2B5EF4-FFF2-40B4-BE49-F238E27FC236}">
                <a16:creationId xmlns:a16="http://schemas.microsoft.com/office/drawing/2014/main" id="{980E4567-4750-28CC-B7EF-8F08D59BD19F}"/>
              </a:ext>
            </a:extLst>
          </p:cNvPr>
          <p:cNvSpPr txBox="1">
            <a:spLocks noChangeArrowheads="1"/>
          </p:cNvSpPr>
          <p:nvPr/>
        </p:nvSpPr>
        <p:spPr bwMode="auto">
          <a:xfrm>
            <a:off x="596900" y="1473200"/>
            <a:ext cx="55292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envíos del suministrador S2</a:t>
            </a:r>
          </a:p>
          <a:p>
            <a:pPr eaLnBrk="1" hangingPunct="1"/>
            <a:r>
              <a:rPr lang="es-ES_tradnl" altLang="es-ES" sz="2400" u="sng">
                <a:solidFill>
                  <a:schemeClr val="accent2"/>
                </a:solidFill>
                <a:latin typeface="Tahoma" panose="020B0604030504040204" pitchFamily="34" charset="0"/>
              </a:rPr>
              <a:t>ordenados por artículos y cantidades</a:t>
            </a:r>
            <a:endParaRPr lang="en-US" altLang="es-ES" sz="2400" u="sng">
              <a:solidFill>
                <a:schemeClr val="accent2"/>
              </a:solidFill>
              <a:latin typeface="Tahoma" panose="020B0604030504040204" pitchFamily="34" charset="0"/>
            </a:endParaRPr>
          </a:p>
        </p:txBody>
      </p:sp>
      <p:sp>
        <p:nvSpPr>
          <p:cNvPr id="26628" name="Text Box 4">
            <a:extLst>
              <a:ext uri="{FF2B5EF4-FFF2-40B4-BE49-F238E27FC236}">
                <a16:creationId xmlns:a16="http://schemas.microsoft.com/office/drawing/2014/main" id="{4EDB60C8-69FF-C59C-E761-6C514630A6B3}"/>
              </a:ext>
            </a:extLst>
          </p:cNvPr>
          <p:cNvSpPr txBox="1">
            <a:spLocks noChangeArrowheads="1"/>
          </p:cNvSpPr>
          <p:nvPr/>
        </p:nvSpPr>
        <p:spPr bwMode="auto">
          <a:xfrm>
            <a:off x="2730500" y="5124450"/>
            <a:ext cx="3819525" cy="120015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 FROM ENVIOS E</a:t>
            </a:r>
          </a:p>
          <a:p>
            <a:pPr eaLnBrk="1" hangingPunct="1"/>
            <a:r>
              <a:rPr lang="es-ES_tradnl" altLang="es-ES" sz="2400">
                <a:latin typeface="Tahoma" panose="020B0604030504040204" pitchFamily="34" charset="0"/>
              </a:rPr>
              <a:t>WHERE S=2</a:t>
            </a:r>
          </a:p>
          <a:p>
            <a:pPr eaLnBrk="1" hangingPunct="1"/>
            <a:r>
              <a:rPr lang="es-ES_tradnl" altLang="es-ES" sz="2400">
                <a:solidFill>
                  <a:srgbClr val="FF0000"/>
                </a:solidFill>
                <a:latin typeface="Tahoma" panose="020B0604030504040204" pitchFamily="34" charset="0"/>
              </a:rPr>
              <a:t>ORDER BY A,CANTIDAD</a:t>
            </a:r>
            <a:r>
              <a:rPr lang="es-ES_tradnl" altLang="es-ES" sz="2400">
                <a:latin typeface="Tahoma" panose="020B0604030504040204" pitchFamily="34" charset="0"/>
              </a:rPr>
              <a:t>;</a:t>
            </a:r>
          </a:p>
        </p:txBody>
      </p:sp>
      <p:graphicFrame>
        <p:nvGraphicFramePr>
          <p:cNvPr id="26713" name="Group 89">
            <a:extLst>
              <a:ext uri="{FF2B5EF4-FFF2-40B4-BE49-F238E27FC236}">
                <a16:creationId xmlns:a16="http://schemas.microsoft.com/office/drawing/2014/main" id="{77078164-B969-1467-9F2A-D9CA413757F0}"/>
              </a:ext>
            </a:extLst>
          </p:cNvPr>
          <p:cNvGraphicFramePr>
            <a:graphicFrameLocks noGrp="1"/>
          </p:cNvGraphicFramePr>
          <p:nvPr/>
        </p:nvGraphicFramePr>
        <p:xfrm>
          <a:off x="1358900" y="2463800"/>
          <a:ext cx="2743200" cy="2438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5"/>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6732" name="Group 108">
            <a:extLst>
              <a:ext uri="{FF2B5EF4-FFF2-40B4-BE49-F238E27FC236}">
                <a16:creationId xmlns:a16="http://schemas.microsoft.com/office/drawing/2014/main" id="{111E8DB0-EC5F-3F8F-3B2B-6060848B861F}"/>
              </a:ext>
            </a:extLst>
          </p:cNvPr>
          <p:cNvGraphicFramePr>
            <a:graphicFrameLocks noGrp="1"/>
          </p:cNvGraphicFramePr>
          <p:nvPr/>
        </p:nvGraphicFramePr>
        <p:xfrm>
          <a:off x="5321300" y="2844800"/>
          <a:ext cx="2743200" cy="1828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bl>
          </a:graphicData>
        </a:graphic>
      </p:graphicFrame>
      <p:sp>
        <p:nvSpPr>
          <p:cNvPr id="26733" name="AutoShape 109">
            <a:extLst>
              <a:ext uri="{FF2B5EF4-FFF2-40B4-BE49-F238E27FC236}">
                <a16:creationId xmlns:a16="http://schemas.microsoft.com/office/drawing/2014/main" id="{92D9F7BE-B0A1-157B-0958-8AE4006DC6B6}"/>
              </a:ext>
            </a:extLst>
          </p:cNvPr>
          <p:cNvSpPr>
            <a:spLocks noChangeArrowheads="1"/>
          </p:cNvSpPr>
          <p:nvPr/>
        </p:nvSpPr>
        <p:spPr bwMode="auto">
          <a:xfrm flipH="1">
            <a:off x="4330700" y="36068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26735" name="Rectangle 111">
            <a:extLst>
              <a:ext uri="{FF2B5EF4-FFF2-40B4-BE49-F238E27FC236}">
                <a16:creationId xmlns:a16="http://schemas.microsoft.com/office/drawing/2014/main" id="{BE17E786-CB64-1586-372D-42594D750DE5}"/>
              </a:ext>
            </a:extLst>
          </p:cNvPr>
          <p:cNvSpPr>
            <a:spLocks noChangeArrowheads="1"/>
          </p:cNvSpPr>
          <p:nvPr/>
        </p:nvSpPr>
        <p:spPr bwMode="auto">
          <a:xfrm>
            <a:off x="6921500" y="2540000"/>
            <a:ext cx="1371600" cy="2438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26736" name="Rectangle 112">
            <a:extLst>
              <a:ext uri="{FF2B5EF4-FFF2-40B4-BE49-F238E27FC236}">
                <a16:creationId xmlns:a16="http://schemas.microsoft.com/office/drawing/2014/main" id="{F27F7D0F-69B8-EC8E-6AD7-B0C348293778}"/>
              </a:ext>
            </a:extLst>
          </p:cNvPr>
          <p:cNvSpPr>
            <a:spLocks noChangeArrowheads="1"/>
          </p:cNvSpPr>
          <p:nvPr/>
        </p:nvSpPr>
        <p:spPr bwMode="auto">
          <a:xfrm>
            <a:off x="6311900" y="2540000"/>
            <a:ext cx="609600" cy="2438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26737" name="Text Box 113">
            <a:extLst>
              <a:ext uri="{FF2B5EF4-FFF2-40B4-BE49-F238E27FC236}">
                <a16:creationId xmlns:a16="http://schemas.microsoft.com/office/drawing/2014/main" id="{3B162D51-BB51-47F1-D23A-98EF6DF74F02}"/>
              </a:ext>
            </a:extLst>
          </p:cNvPr>
          <p:cNvSpPr txBox="1">
            <a:spLocks noChangeArrowheads="1"/>
          </p:cNvSpPr>
          <p:nvPr/>
        </p:nvSpPr>
        <p:spPr bwMode="auto">
          <a:xfrm>
            <a:off x="6448425" y="2006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1</a:t>
            </a:r>
            <a:endParaRPr lang="en-US" altLang="es-ES" sz="2400">
              <a:latin typeface="Tahoma" panose="020B0604030504040204" pitchFamily="34" charset="0"/>
            </a:endParaRPr>
          </a:p>
        </p:txBody>
      </p:sp>
      <p:sp>
        <p:nvSpPr>
          <p:cNvPr id="21601" name="Text Box 114">
            <a:extLst>
              <a:ext uri="{FF2B5EF4-FFF2-40B4-BE49-F238E27FC236}">
                <a16:creationId xmlns:a16="http://schemas.microsoft.com/office/drawing/2014/main" id="{A5916CF8-F63A-3D9E-FF04-8B68F8D6078C}"/>
              </a:ext>
            </a:extLst>
          </p:cNvPr>
          <p:cNvSpPr txBox="1">
            <a:spLocks noChangeArrowheads="1"/>
          </p:cNvSpPr>
          <p:nvPr/>
        </p:nvSpPr>
        <p:spPr bwMode="auto">
          <a:xfrm>
            <a:off x="7515225" y="2006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2</a:t>
            </a:r>
            <a:endParaRPr lang="en-U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7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7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7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7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animBg="1"/>
      <p:bldP spid="26733" grpId="0" animBg="1"/>
      <p:bldP spid="26735" grpId="0" animBg="1"/>
      <p:bldP spid="26736" grpId="0" animBg="1"/>
      <p:bldP spid="267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Marcador de número de diapositiva">
            <a:extLst>
              <a:ext uri="{FF2B5EF4-FFF2-40B4-BE49-F238E27FC236}">
                <a16:creationId xmlns:a16="http://schemas.microsoft.com/office/drawing/2014/main" id="{6426DDAD-7144-FB6F-7319-861D2DF2FB0B}"/>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27602240-2E46-45EC-AA8C-696B97A0EC3E}" type="slidenum">
              <a:rPr lang="es-ES" altLang="es-ES" sz="1000"/>
              <a:pPr algn="r" eaLnBrk="1" hangingPunct="1"/>
              <a:t>19</a:t>
            </a:fld>
            <a:endParaRPr lang="es-ES" altLang="es-ES" sz="1000"/>
          </a:p>
        </p:txBody>
      </p:sp>
      <p:sp>
        <p:nvSpPr>
          <p:cNvPr id="22531" name="Rectangle 2">
            <a:extLst>
              <a:ext uri="{FF2B5EF4-FFF2-40B4-BE49-F238E27FC236}">
                <a16:creationId xmlns:a16="http://schemas.microsoft.com/office/drawing/2014/main" id="{53F8AED4-8907-0402-0662-FECA3715373D}"/>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Consultas a varias tablas</a:t>
            </a:r>
            <a:endParaRPr lang="es-ES" altLang="es-ES">
              <a:latin typeface="Times New Roman" panose="02020603050405020304" pitchFamily="18" charset="0"/>
            </a:endParaRPr>
          </a:p>
        </p:txBody>
      </p:sp>
      <p:sp>
        <p:nvSpPr>
          <p:cNvPr id="22532" name="5 Marcador de pie de página">
            <a:extLst>
              <a:ext uri="{FF2B5EF4-FFF2-40B4-BE49-F238E27FC236}">
                <a16:creationId xmlns:a16="http://schemas.microsoft.com/office/drawing/2014/main" id="{8AF9CEDF-9C6A-0B06-545E-DE966323C016}"/>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2533" name="Picture 7">
            <a:extLst>
              <a:ext uri="{FF2B5EF4-FFF2-40B4-BE49-F238E27FC236}">
                <a16:creationId xmlns:a16="http://schemas.microsoft.com/office/drawing/2014/main" id="{902DE585-2FE4-53C9-C933-18F666031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18 Marcador de fecha">
            <a:extLst>
              <a:ext uri="{FF2B5EF4-FFF2-40B4-BE49-F238E27FC236}">
                <a16:creationId xmlns:a16="http://schemas.microsoft.com/office/drawing/2014/main" id="{BF5A8F53-3AAD-2E81-6580-DC2F851D3433}"/>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2291" name="Text Box 3">
            <a:extLst>
              <a:ext uri="{FF2B5EF4-FFF2-40B4-BE49-F238E27FC236}">
                <a16:creationId xmlns:a16="http://schemas.microsoft.com/office/drawing/2014/main" id="{4A56D6D2-F9BC-0AF5-2576-FCB666607CC9}"/>
              </a:ext>
            </a:extLst>
          </p:cNvPr>
          <p:cNvSpPr txBox="1">
            <a:spLocks noChangeArrowheads="1"/>
          </p:cNvSpPr>
          <p:nvPr/>
        </p:nvSpPr>
        <p:spPr bwMode="auto">
          <a:xfrm>
            <a:off x="584200" y="1524000"/>
            <a:ext cx="8331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nombres de las </a:t>
            </a:r>
            <a:r>
              <a:rPr lang="es-ES_tradnl" altLang="es-ES" sz="2400" u="sng">
                <a:solidFill>
                  <a:schemeClr val="accent2"/>
                </a:solidFill>
                <a:latin typeface="Tahoma" panose="020B0604030504040204" pitchFamily="34" charset="0"/>
              </a:rPr>
              <a:t>obras</a:t>
            </a:r>
            <a:r>
              <a:rPr lang="es-ES_tradnl" altLang="es-ES" sz="2400">
                <a:solidFill>
                  <a:schemeClr val="accent2"/>
                </a:solidFill>
                <a:latin typeface="Tahoma" panose="020B0604030504040204" pitchFamily="34" charset="0"/>
              </a:rPr>
              <a:t> a las que </a:t>
            </a:r>
            <a:r>
              <a:rPr lang="es-ES_tradnl" altLang="es-ES" sz="2400" u="sng">
                <a:solidFill>
                  <a:schemeClr val="accent2"/>
                </a:solidFill>
                <a:latin typeface="Tahoma" panose="020B0604030504040204" pitchFamily="34" charset="0"/>
              </a:rPr>
              <a:t>envía</a:t>
            </a:r>
            <a:r>
              <a:rPr lang="es-ES_tradnl" altLang="es-ES" sz="2400">
                <a:solidFill>
                  <a:schemeClr val="accent2"/>
                </a:solidFill>
                <a:latin typeface="Tahoma" panose="020B0604030504040204" pitchFamily="34" charset="0"/>
              </a:rPr>
              <a:t> artículos el suministrador 1</a:t>
            </a:r>
            <a:endParaRPr lang="en-US" altLang="es-ES" sz="2400">
              <a:solidFill>
                <a:schemeClr val="accent2"/>
              </a:solidFill>
              <a:latin typeface="Tahoma" panose="020B0604030504040204" pitchFamily="34" charset="0"/>
            </a:endParaRPr>
          </a:p>
        </p:txBody>
      </p:sp>
      <p:sp>
        <p:nvSpPr>
          <p:cNvPr id="12292" name="Text Box 4">
            <a:extLst>
              <a:ext uri="{FF2B5EF4-FFF2-40B4-BE49-F238E27FC236}">
                <a16:creationId xmlns:a16="http://schemas.microsoft.com/office/drawing/2014/main" id="{4DCB632D-1D87-6F87-1361-7B4A46BE983C}"/>
              </a:ext>
            </a:extLst>
          </p:cNvPr>
          <p:cNvSpPr txBox="1">
            <a:spLocks noChangeArrowheads="1"/>
          </p:cNvSpPr>
          <p:nvPr/>
        </p:nvSpPr>
        <p:spPr bwMode="auto">
          <a:xfrm>
            <a:off x="1536700" y="5870575"/>
            <a:ext cx="6611938" cy="830263"/>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a:t>
            </a:r>
            <a:r>
              <a:rPr lang="es-ES_tradnl" altLang="es-ES" sz="2400">
                <a:solidFill>
                  <a:srgbClr val="FF0000"/>
                </a:solidFill>
                <a:latin typeface="Tahoma" panose="020B0604030504040204" pitchFamily="34" charset="0"/>
              </a:rPr>
              <a:t>O.NOMBRE</a:t>
            </a:r>
            <a:r>
              <a:rPr lang="es-ES_tradnl" altLang="es-ES" sz="2400">
                <a:latin typeface="Tahoma" panose="020B0604030504040204" pitchFamily="34" charset="0"/>
              </a:rPr>
              <a:t> FROM </a:t>
            </a:r>
            <a:r>
              <a:rPr lang="es-ES_tradnl" altLang="es-ES" sz="2400">
                <a:solidFill>
                  <a:srgbClr val="FF0000"/>
                </a:solidFill>
                <a:latin typeface="Tahoma" panose="020B0604030504040204" pitchFamily="34" charset="0"/>
              </a:rPr>
              <a:t>ENVIOS E, OBRAS O</a:t>
            </a:r>
          </a:p>
          <a:p>
            <a:pPr eaLnBrk="1" hangingPunct="1"/>
            <a:r>
              <a:rPr lang="es-ES_tradnl" altLang="es-ES" sz="2400">
                <a:latin typeface="Tahoma" panose="020B0604030504040204" pitchFamily="34" charset="0"/>
              </a:rPr>
              <a:t>WHERE </a:t>
            </a:r>
            <a:r>
              <a:rPr lang="es-ES_tradnl" altLang="es-ES" sz="2400">
                <a:solidFill>
                  <a:srgbClr val="FF0000"/>
                </a:solidFill>
                <a:latin typeface="Tahoma" panose="020B0604030504040204" pitchFamily="34" charset="0"/>
              </a:rPr>
              <a:t>E.O=O.O</a:t>
            </a:r>
            <a:r>
              <a:rPr lang="es-ES_tradnl" altLang="es-ES" sz="2400">
                <a:latin typeface="Tahoma" panose="020B0604030504040204" pitchFamily="34" charset="0"/>
              </a:rPr>
              <a:t> AND S=1;</a:t>
            </a:r>
            <a:endParaRPr lang="en-US" altLang="es-ES" sz="2400">
              <a:latin typeface="Tahoma" panose="020B0604030504040204" pitchFamily="34" charset="0"/>
            </a:endParaRPr>
          </a:p>
        </p:txBody>
      </p:sp>
      <p:graphicFrame>
        <p:nvGraphicFramePr>
          <p:cNvPr id="12649" name="Group 361">
            <a:extLst>
              <a:ext uri="{FF2B5EF4-FFF2-40B4-BE49-F238E27FC236}">
                <a16:creationId xmlns:a16="http://schemas.microsoft.com/office/drawing/2014/main" id="{BF14F166-7C71-BB9D-EF60-E0F9231A388A}"/>
              </a:ext>
            </a:extLst>
          </p:cNvPr>
          <p:cNvGraphicFramePr>
            <a:graphicFrameLocks noGrp="1"/>
          </p:cNvGraphicFramePr>
          <p:nvPr/>
        </p:nvGraphicFramePr>
        <p:xfrm>
          <a:off x="3403600" y="2413000"/>
          <a:ext cx="2819400" cy="3295654"/>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PANTANO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PANTANO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PANTANO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2646" name="Group 358">
            <a:extLst>
              <a:ext uri="{FF2B5EF4-FFF2-40B4-BE49-F238E27FC236}">
                <a16:creationId xmlns:a16="http://schemas.microsoft.com/office/drawing/2014/main" id="{8314AC17-5004-F3F6-3EAB-EF6300F0F3A7}"/>
              </a:ext>
            </a:extLst>
          </p:cNvPr>
          <p:cNvGraphicFramePr>
            <a:graphicFrameLocks noGrp="1"/>
          </p:cNvGraphicFramePr>
          <p:nvPr/>
        </p:nvGraphicFramePr>
        <p:xfrm>
          <a:off x="660400" y="2413000"/>
          <a:ext cx="2743200" cy="3295654"/>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26</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2648" name="Group 360">
            <a:extLst>
              <a:ext uri="{FF2B5EF4-FFF2-40B4-BE49-F238E27FC236}">
                <a16:creationId xmlns:a16="http://schemas.microsoft.com/office/drawing/2014/main" id="{F721F1F8-89E4-6B4B-E2B1-6749A9F99668}"/>
              </a:ext>
            </a:extLst>
          </p:cNvPr>
          <p:cNvGraphicFramePr>
            <a:graphicFrameLocks noGrp="1"/>
          </p:cNvGraphicFramePr>
          <p:nvPr/>
        </p:nvGraphicFramePr>
        <p:xfrm>
          <a:off x="7429500" y="4343400"/>
          <a:ext cx="1524000" cy="1098550"/>
        </p:xfrm>
        <a:graphic>
          <a:graphicData uri="http://schemas.openxmlformats.org/drawingml/2006/table">
            <a:tbl>
              <a:tblPr/>
              <a:tblGrid>
                <a:gridCol w="1524000">
                  <a:extLst>
                    <a:ext uri="{9D8B030D-6E8A-4147-A177-3AD203B41FA5}">
                      <a16:colId xmlns:a16="http://schemas.microsoft.com/office/drawing/2014/main" val="20000"/>
                    </a:ext>
                  </a:extLst>
                </a:gridCol>
              </a:tblGrid>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630" name="AutoShape 342">
            <a:extLst>
              <a:ext uri="{FF2B5EF4-FFF2-40B4-BE49-F238E27FC236}">
                <a16:creationId xmlns:a16="http://schemas.microsoft.com/office/drawing/2014/main" id="{89D811DA-8664-DFD3-CB5C-7A057E18566F}"/>
              </a:ext>
            </a:extLst>
          </p:cNvPr>
          <p:cNvSpPr>
            <a:spLocks noChangeArrowheads="1"/>
          </p:cNvSpPr>
          <p:nvPr/>
        </p:nvSpPr>
        <p:spPr bwMode="auto">
          <a:xfrm flipH="1">
            <a:off x="6451600" y="48768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6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animBg="1"/>
      <p:bldP spid="126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A4A4B66B-6786-83AA-AEA9-666ADDDAF60B}"/>
              </a:ext>
            </a:extLst>
          </p:cNvPr>
          <p:cNvSpPr>
            <a:spLocks noGrp="1" noChangeArrowheads="1"/>
          </p:cNvSpPr>
          <p:nvPr>
            <p:ph type="subTitle" idx="1"/>
          </p:nvPr>
        </p:nvSpPr>
        <p:spPr/>
        <p:txBody>
          <a:bodyPr/>
          <a:lstStyle/>
          <a:p>
            <a:r>
              <a:rPr lang="es-ES" altLang="es-ES">
                <a:latin typeface="Arial" panose="020B0604020202020204" pitchFamily="34" charset="0"/>
              </a:rPr>
              <a:t>Lenguajes de consulta, manipulación y definición de datos</a:t>
            </a:r>
          </a:p>
          <a:p>
            <a:r>
              <a:rPr lang="es-ES" altLang="es-ES" b="1">
                <a:latin typeface="Arial" panose="020B0604020202020204" pitchFamily="34" charset="0"/>
              </a:rPr>
              <a:t>Structured Query Language</a:t>
            </a:r>
          </a:p>
        </p:txBody>
      </p:sp>
      <p:sp>
        <p:nvSpPr>
          <p:cNvPr id="5123" name="Rectangle 2">
            <a:extLst>
              <a:ext uri="{FF2B5EF4-FFF2-40B4-BE49-F238E27FC236}">
                <a16:creationId xmlns:a16="http://schemas.microsoft.com/office/drawing/2014/main" id="{A9ED9DB4-5FC9-75D4-70D3-D045FFA4177A}"/>
              </a:ext>
            </a:extLst>
          </p:cNvPr>
          <p:cNvSpPr>
            <a:spLocks noChangeArrowheads="1"/>
          </p:cNvSpPr>
          <p:nvPr/>
        </p:nvSpPr>
        <p:spPr bwMode="auto">
          <a:xfrm>
            <a:off x="2057400" y="1143000"/>
            <a:ext cx="6629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s-ES" altLang="es-ES" sz="4800">
                <a:solidFill>
                  <a:schemeClr val="tx2"/>
                </a:solidFill>
                <a:latin typeface="Times New Roman" panose="02020603050405020304" pitchFamily="18" charset="0"/>
              </a:rPr>
              <a:t>SQL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Marcador de número de diapositiva">
            <a:extLst>
              <a:ext uri="{FF2B5EF4-FFF2-40B4-BE49-F238E27FC236}">
                <a16:creationId xmlns:a16="http://schemas.microsoft.com/office/drawing/2014/main" id="{CD51BDE9-DD60-F6DB-313D-88FEC6B31FF3}"/>
              </a:ext>
            </a:extLst>
          </p:cNvPr>
          <p:cNvSpPr txBox="1">
            <a:spLocks noGrp="1"/>
          </p:cNvSpPr>
          <p:nvPr/>
        </p:nvSpPr>
        <p:spPr bwMode="auto">
          <a:xfrm>
            <a:off x="6781800" y="66167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E1CDAB56-8C58-4C0E-AD59-88F9B09A58CD}" type="slidenum">
              <a:rPr lang="es-ES" altLang="es-ES" sz="1000"/>
              <a:pPr algn="r" eaLnBrk="1" hangingPunct="1"/>
              <a:t>20</a:t>
            </a:fld>
            <a:endParaRPr lang="es-ES" altLang="es-ES" sz="1000"/>
          </a:p>
        </p:txBody>
      </p:sp>
      <p:sp>
        <p:nvSpPr>
          <p:cNvPr id="23555" name="Rectangle 2">
            <a:extLst>
              <a:ext uri="{FF2B5EF4-FFF2-40B4-BE49-F238E27FC236}">
                <a16:creationId xmlns:a16="http://schemas.microsoft.com/office/drawing/2014/main" id="{5A9FB132-73B5-37DC-AF5C-BCA97D845EF0}"/>
              </a:ext>
            </a:extLst>
          </p:cNvPr>
          <p:cNvSpPr>
            <a:spLocks noGrp="1" noChangeArrowheads="1"/>
          </p:cNvSpPr>
          <p:nvPr>
            <p:ph type="title" idx="4294967295"/>
          </p:nvPr>
        </p:nvSpPr>
        <p:spPr/>
        <p:txBody>
          <a:bodyPr/>
          <a:lstStyle/>
          <a:p>
            <a:r>
              <a:rPr lang="es-ES" altLang="es-ES">
                <a:latin typeface="Times New Roman" panose="02020603050405020304" pitchFamily="18" charset="0"/>
              </a:rPr>
              <a:t>Consultas a varias tablas</a:t>
            </a:r>
          </a:p>
        </p:txBody>
      </p:sp>
      <p:sp>
        <p:nvSpPr>
          <p:cNvPr id="23556" name="5 Marcador de pie de página">
            <a:extLst>
              <a:ext uri="{FF2B5EF4-FFF2-40B4-BE49-F238E27FC236}">
                <a16:creationId xmlns:a16="http://schemas.microsoft.com/office/drawing/2014/main" id="{FD1511D3-5FEB-22E7-1842-F75F17DB3EE5}"/>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3557" name="Picture 7">
            <a:extLst>
              <a:ext uri="{FF2B5EF4-FFF2-40B4-BE49-F238E27FC236}">
                <a16:creationId xmlns:a16="http://schemas.microsoft.com/office/drawing/2014/main" id="{1637F387-5D54-BC75-9A25-B415361CD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18 Marcador de fecha">
            <a:extLst>
              <a:ext uri="{FF2B5EF4-FFF2-40B4-BE49-F238E27FC236}">
                <a16:creationId xmlns:a16="http://schemas.microsoft.com/office/drawing/2014/main" id="{1AE30106-A1C7-C467-6C01-CB2469E60DD9}"/>
              </a:ext>
            </a:extLst>
          </p:cNvPr>
          <p:cNvSpPr txBox="1">
            <a:spLocks noGrp="1"/>
          </p:cNvSpPr>
          <p:nvPr/>
        </p:nvSpPr>
        <p:spPr bwMode="auto">
          <a:xfrm>
            <a:off x="914400" y="66198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3316" name="Text Box 4">
            <a:extLst>
              <a:ext uri="{FF2B5EF4-FFF2-40B4-BE49-F238E27FC236}">
                <a16:creationId xmlns:a16="http://schemas.microsoft.com/office/drawing/2014/main" id="{59009312-926D-0A13-C045-8EB84894CF36}"/>
              </a:ext>
            </a:extLst>
          </p:cNvPr>
          <p:cNvSpPr txBox="1">
            <a:spLocks noChangeArrowheads="1"/>
          </p:cNvSpPr>
          <p:nvPr/>
        </p:nvSpPr>
        <p:spPr bwMode="auto">
          <a:xfrm>
            <a:off x="1033463" y="5857875"/>
            <a:ext cx="8067675" cy="830263"/>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a:t>
            </a:r>
            <a:r>
              <a:rPr lang="es-ES_tradnl" altLang="es-ES" sz="2400">
                <a:solidFill>
                  <a:srgbClr val="FF0000"/>
                </a:solidFill>
                <a:latin typeface="Tahoma" panose="020B0604030504040204" pitchFamily="34" charset="0"/>
              </a:rPr>
              <a:t>DISTINCT</a:t>
            </a:r>
            <a:r>
              <a:rPr lang="es-ES_tradnl" altLang="es-ES" sz="2400">
                <a:latin typeface="Tahoma" panose="020B0604030504040204" pitchFamily="34" charset="0"/>
              </a:rPr>
              <a:t> O.NOMBRE FROM ENVIOS E, OBRAS O</a:t>
            </a:r>
          </a:p>
          <a:p>
            <a:pPr eaLnBrk="1" hangingPunct="1"/>
            <a:r>
              <a:rPr lang="es-ES_tradnl" altLang="es-ES" sz="2400">
                <a:latin typeface="Tahoma" panose="020B0604030504040204" pitchFamily="34" charset="0"/>
              </a:rPr>
              <a:t>WHERE E.O=O.O AND S=1;</a:t>
            </a:r>
            <a:endParaRPr lang="en-US" altLang="es-ES" sz="2400">
              <a:latin typeface="Tahoma" panose="020B0604030504040204" pitchFamily="34" charset="0"/>
            </a:endParaRPr>
          </a:p>
        </p:txBody>
      </p:sp>
      <p:sp>
        <p:nvSpPr>
          <p:cNvPr id="13453" name="Text Box 141">
            <a:extLst>
              <a:ext uri="{FF2B5EF4-FFF2-40B4-BE49-F238E27FC236}">
                <a16:creationId xmlns:a16="http://schemas.microsoft.com/office/drawing/2014/main" id="{8E750546-99C6-C467-AC6A-932DC7A335E2}"/>
              </a:ext>
            </a:extLst>
          </p:cNvPr>
          <p:cNvSpPr txBox="1">
            <a:spLocks noChangeArrowheads="1"/>
          </p:cNvSpPr>
          <p:nvPr/>
        </p:nvSpPr>
        <p:spPr bwMode="auto">
          <a:xfrm>
            <a:off x="584200" y="1524000"/>
            <a:ext cx="797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nombres </a:t>
            </a:r>
            <a:r>
              <a:rPr lang="es-ES_tradnl" altLang="es-ES" sz="2400" u="sng">
                <a:solidFill>
                  <a:schemeClr val="accent2"/>
                </a:solidFill>
                <a:latin typeface="Tahoma" panose="020B0604030504040204" pitchFamily="34" charset="0"/>
              </a:rPr>
              <a:t>distintos</a:t>
            </a:r>
            <a:r>
              <a:rPr lang="es-ES_tradnl" altLang="es-ES" sz="2400">
                <a:solidFill>
                  <a:schemeClr val="accent2"/>
                </a:solidFill>
                <a:latin typeface="Tahoma" panose="020B0604030504040204" pitchFamily="34" charset="0"/>
              </a:rPr>
              <a:t> de las </a:t>
            </a:r>
            <a:r>
              <a:rPr lang="es-ES_tradnl" altLang="es-ES" sz="2400" u="sng">
                <a:solidFill>
                  <a:schemeClr val="accent2"/>
                </a:solidFill>
                <a:latin typeface="Tahoma" panose="020B0604030504040204" pitchFamily="34" charset="0"/>
              </a:rPr>
              <a:t>obras</a:t>
            </a:r>
            <a:r>
              <a:rPr lang="es-ES_tradnl" altLang="es-ES" sz="2400">
                <a:solidFill>
                  <a:schemeClr val="accent2"/>
                </a:solidFill>
                <a:latin typeface="Tahoma" panose="020B0604030504040204" pitchFamily="34" charset="0"/>
              </a:rPr>
              <a:t> a las que </a:t>
            </a:r>
            <a:r>
              <a:rPr lang="es-ES_tradnl" altLang="es-ES" sz="2400" u="sng">
                <a:solidFill>
                  <a:schemeClr val="accent2"/>
                </a:solidFill>
                <a:latin typeface="Tahoma" panose="020B0604030504040204" pitchFamily="34" charset="0"/>
              </a:rPr>
              <a:t>envía</a:t>
            </a:r>
            <a:r>
              <a:rPr lang="es-ES_tradnl" altLang="es-ES" sz="2400">
                <a:solidFill>
                  <a:schemeClr val="accent2"/>
                </a:solidFill>
                <a:latin typeface="Tahoma" panose="020B0604030504040204" pitchFamily="34" charset="0"/>
              </a:rPr>
              <a:t> artículos el suministrador 1</a:t>
            </a:r>
            <a:endParaRPr lang="en-US" altLang="es-ES" sz="2400">
              <a:solidFill>
                <a:schemeClr val="accent2"/>
              </a:solidFill>
              <a:latin typeface="Tahoma" panose="020B0604030504040204" pitchFamily="34" charset="0"/>
            </a:endParaRPr>
          </a:p>
        </p:txBody>
      </p:sp>
      <p:graphicFrame>
        <p:nvGraphicFramePr>
          <p:cNvPr id="13454" name="Group 142">
            <a:extLst>
              <a:ext uri="{FF2B5EF4-FFF2-40B4-BE49-F238E27FC236}">
                <a16:creationId xmlns:a16="http://schemas.microsoft.com/office/drawing/2014/main" id="{D1E0B82C-A3A4-C8D6-0056-17B00709D005}"/>
              </a:ext>
            </a:extLst>
          </p:cNvPr>
          <p:cNvGraphicFramePr>
            <a:graphicFrameLocks noGrp="1"/>
          </p:cNvGraphicFramePr>
          <p:nvPr/>
        </p:nvGraphicFramePr>
        <p:xfrm>
          <a:off x="3403600" y="2374900"/>
          <a:ext cx="2819400" cy="3295654"/>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PANTANO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PANTANO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PANTANO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3508" name="Group 196">
            <a:extLst>
              <a:ext uri="{FF2B5EF4-FFF2-40B4-BE49-F238E27FC236}">
                <a16:creationId xmlns:a16="http://schemas.microsoft.com/office/drawing/2014/main" id="{6FC2917E-C2D2-0CDA-124F-D2645C706AE4}"/>
              </a:ext>
            </a:extLst>
          </p:cNvPr>
          <p:cNvGraphicFramePr>
            <a:graphicFrameLocks noGrp="1"/>
          </p:cNvGraphicFramePr>
          <p:nvPr/>
        </p:nvGraphicFramePr>
        <p:xfrm>
          <a:off x="660400" y="2374900"/>
          <a:ext cx="2743200" cy="3295654"/>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3591" name="Group 279">
            <a:extLst>
              <a:ext uri="{FF2B5EF4-FFF2-40B4-BE49-F238E27FC236}">
                <a16:creationId xmlns:a16="http://schemas.microsoft.com/office/drawing/2014/main" id="{625DA7DF-A683-1B06-131E-D562E468389E}"/>
              </a:ext>
            </a:extLst>
          </p:cNvPr>
          <p:cNvGraphicFramePr>
            <a:graphicFrameLocks noGrp="1"/>
          </p:cNvGraphicFramePr>
          <p:nvPr/>
        </p:nvGraphicFramePr>
        <p:xfrm>
          <a:off x="7518400" y="4832350"/>
          <a:ext cx="1524000" cy="823914"/>
        </p:xfrm>
        <a:graphic>
          <a:graphicData uri="http://schemas.openxmlformats.org/drawingml/2006/table">
            <a:tbl>
              <a:tblPr/>
              <a:tblGrid>
                <a:gridCol w="1524000">
                  <a:extLst>
                    <a:ext uri="{9D8B030D-6E8A-4147-A177-3AD203B41FA5}">
                      <a16:colId xmlns:a16="http://schemas.microsoft.com/office/drawing/2014/main" val="20000"/>
                    </a:ext>
                  </a:extLst>
                </a:gridCol>
              </a:tblGrid>
              <a:tr h="2747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4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587" name="AutoShape 275">
            <a:extLst>
              <a:ext uri="{FF2B5EF4-FFF2-40B4-BE49-F238E27FC236}">
                <a16:creationId xmlns:a16="http://schemas.microsoft.com/office/drawing/2014/main" id="{21FF8A62-BD6B-A62C-5697-0DB3D5E85601}"/>
              </a:ext>
            </a:extLst>
          </p:cNvPr>
          <p:cNvSpPr>
            <a:spLocks noChangeArrowheads="1"/>
          </p:cNvSpPr>
          <p:nvPr/>
        </p:nvSpPr>
        <p:spPr bwMode="auto">
          <a:xfrm flipH="1">
            <a:off x="6451600" y="51181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5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4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453" grpId="0"/>
      <p:bldP spid="135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Marcador de número de diapositiva">
            <a:extLst>
              <a:ext uri="{FF2B5EF4-FFF2-40B4-BE49-F238E27FC236}">
                <a16:creationId xmlns:a16="http://schemas.microsoft.com/office/drawing/2014/main" id="{6DD142A7-CEEF-E222-AB57-4710CE6218AB}"/>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790CF2C9-1FB3-4A51-97CB-DDBB7E3DFA21}" type="slidenum">
              <a:rPr lang="es-ES" altLang="es-ES" sz="1000"/>
              <a:pPr algn="r" eaLnBrk="1" hangingPunct="1"/>
              <a:t>21</a:t>
            </a:fld>
            <a:endParaRPr lang="es-ES" altLang="es-ES" sz="1000"/>
          </a:p>
        </p:txBody>
      </p:sp>
      <p:sp>
        <p:nvSpPr>
          <p:cNvPr id="24579" name="Rectangle 2">
            <a:extLst>
              <a:ext uri="{FF2B5EF4-FFF2-40B4-BE49-F238E27FC236}">
                <a16:creationId xmlns:a16="http://schemas.microsoft.com/office/drawing/2014/main" id="{76DF803E-AFED-A61E-DB4C-07F2FD9E13EF}"/>
              </a:ext>
            </a:extLst>
          </p:cNvPr>
          <p:cNvSpPr>
            <a:spLocks noGrp="1" noChangeArrowheads="1"/>
          </p:cNvSpPr>
          <p:nvPr>
            <p:ph type="title" idx="4294967295"/>
          </p:nvPr>
        </p:nvSpPr>
        <p:spPr/>
        <p:txBody>
          <a:bodyPr/>
          <a:lstStyle/>
          <a:p>
            <a:r>
              <a:rPr lang="es-ES" altLang="es-ES">
                <a:latin typeface="Times New Roman" panose="02020603050405020304" pitchFamily="18" charset="0"/>
              </a:rPr>
              <a:t>Consultas a varias tablas</a:t>
            </a:r>
          </a:p>
        </p:txBody>
      </p:sp>
      <p:sp>
        <p:nvSpPr>
          <p:cNvPr id="24580" name="5 Marcador de pie de página">
            <a:extLst>
              <a:ext uri="{FF2B5EF4-FFF2-40B4-BE49-F238E27FC236}">
                <a16:creationId xmlns:a16="http://schemas.microsoft.com/office/drawing/2014/main" id="{22C6F3A6-AB1D-09F8-4464-05D3B717374E}"/>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4581" name="Picture 7">
            <a:extLst>
              <a:ext uri="{FF2B5EF4-FFF2-40B4-BE49-F238E27FC236}">
                <a16:creationId xmlns:a16="http://schemas.microsoft.com/office/drawing/2014/main" id="{EAF821B5-E9A6-B257-030F-5E42DFFB6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18 Marcador de fecha">
            <a:extLst>
              <a:ext uri="{FF2B5EF4-FFF2-40B4-BE49-F238E27FC236}">
                <a16:creationId xmlns:a16="http://schemas.microsoft.com/office/drawing/2014/main" id="{392DE40C-0BA0-EC58-EE73-E3C36B53149A}"/>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4339" name="Text Box 3">
            <a:extLst>
              <a:ext uri="{FF2B5EF4-FFF2-40B4-BE49-F238E27FC236}">
                <a16:creationId xmlns:a16="http://schemas.microsoft.com/office/drawing/2014/main" id="{681961A0-D308-266B-58C6-BD3F654371DB}"/>
              </a:ext>
            </a:extLst>
          </p:cNvPr>
          <p:cNvSpPr txBox="1">
            <a:spLocks noChangeArrowheads="1"/>
          </p:cNvSpPr>
          <p:nvPr/>
        </p:nvSpPr>
        <p:spPr bwMode="auto">
          <a:xfrm>
            <a:off x="673100" y="1511300"/>
            <a:ext cx="6029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nombres de las </a:t>
            </a:r>
            <a:r>
              <a:rPr lang="es-ES_tradnl" altLang="es-ES" sz="2400" u="sng">
                <a:solidFill>
                  <a:schemeClr val="accent2"/>
                </a:solidFill>
                <a:latin typeface="Tahoma" panose="020B0604030504040204" pitchFamily="34" charset="0"/>
              </a:rPr>
              <a:t>obras</a:t>
            </a:r>
            <a:r>
              <a:rPr lang="es-ES_tradnl" altLang="es-ES" sz="2400">
                <a:solidFill>
                  <a:schemeClr val="accent2"/>
                </a:solidFill>
                <a:latin typeface="Tahoma" panose="020B0604030504040204" pitchFamily="34" charset="0"/>
              </a:rPr>
              <a:t> a las que</a:t>
            </a:r>
          </a:p>
          <a:p>
            <a:pPr eaLnBrk="1" hangingPunct="1"/>
            <a:r>
              <a:rPr lang="es-ES_tradnl" altLang="es-ES" sz="2400" u="sng">
                <a:solidFill>
                  <a:schemeClr val="accent2"/>
                </a:solidFill>
                <a:latin typeface="Tahoma" panose="020B0604030504040204" pitchFamily="34" charset="0"/>
              </a:rPr>
              <a:t>envía</a:t>
            </a:r>
            <a:r>
              <a:rPr lang="es-ES_tradnl" altLang="es-ES" sz="2400">
                <a:solidFill>
                  <a:schemeClr val="accent2"/>
                </a:solidFill>
                <a:latin typeface="Tahoma" panose="020B0604030504040204" pitchFamily="34" charset="0"/>
              </a:rPr>
              <a:t> artículos el suministrador S1</a:t>
            </a:r>
            <a:endParaRPr lang="en-US" altLang="es-ES" sz="2400">
              <a:solidFill>
                <a:schemeClr val="accent2"/>
              </a:solidFill>
              <a:latin typeface="Tahoma" panose="020B0604030504040204" pitchFamily="34" charset="0"/>
            </a:endParaRPr>
          </a:p>
        </p:txBody>
      </p:sp>
      <p:sp>
        <p:nvSpPr>
          <p:cNvPr id="14340" name="Text Box 4">
            <a:extLst>
              <a:ext uri="{FF2B5EF4-FFF2-40B4-BE49-F238E27FC236}">
                <a16:creationId xmlns:a16="http://schemas.microsoft.com/office/drawing/2014/main" id="{E4F0337B-BF39-C45A-759C-3BE130BABF78}"/>
              </a:ext>
            </a:extLst>
          </p:cNvPr>
          <p:cNvSpPr txBox="1">
            <a:spLocks noChangeArrowheads="1"/>
          </p:cNvSpPr>
          <p:nvPr/>
        </p:nvSpPr>
        <p:spPr bwMode="auto">
          <a:xfrm>
            <a:off x="1558925" y="4552950"/>
            <a:ext cx="7377113" cy="120015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DISTINCT NOMBRE</a:t>
            </a:r>
          </a:p>
          <a:p>
            <a:pPr eaLnBrk="1" hangingPunct="1"/>
            <a:r>
              <a:rPr lang="es-ES_tradnl" altLang="es-ES" sz="2400">
                <a:latin typeface="Tahoma" panose="020B0604030504040204" pitchFamily="34" charset="0"/>
              </a:rPr>
              <a:t>FROM </a:t>
            </a:r>
            <a:r>
              <a:rPr lang="es-ES_tradnl" altLang="es-ES" sz="2400">
                <a:solidFill>
                  <a:srgbClr val="FF0000"/>
                </a:solidFill>
                <a:latin typeface="Tahoma" panose="020B0604030504040204" pitchFamily="34" charset="0"/>
              </a:rPr>
              <a:t>ENVIOS E INNER JOIN OBRAS O ON O.O=E.O</a:t>
            </a:r>
          </a:p>
          <a:p>
            <a:pPr eaLnBrk="1" hangingPunct="1"/>
            <a:r>
              <a:rPr lang="es-ES_tradnl" altLang="es-ES" sz="2400">
                <a:latin typeface="Tahoma" panose="020B0604030504040204" pitchFamily="34" charset="0"/>
              </a:rPr>
              <a:t>WHERE S=1;</a:t>
            </a:r>
            <a:endParaRPr lang="en-US" altLang="es-ES" sz="2400">
              <a:latin typeface="Tahoma" panose="020B0604030504040204" pitchFamily="34" charset="0"/>
            </a:endParaRPr>
          </a:p>
        </p:txBody>
      </p:sp>
      <p:graphicFrame>
        <p:nvGraphicFramePr>
          <p:cNvPr id="14480" name="Group 144">
            <a:extLst>
              <a:ext uri="{FF2B5EF4-FFF2-40B4-BE49-F238E27FC236}">
                <a16:creationId xmlns:a16="http://schemas.microsoft.com/office/drawing/2014/main" id="{C64920A3-0F75-0C67-516B-DBFA12150C36}"/>
              </a:ext>
            </a:extLst>
          </p:cNvPr>
          <p:cNvGraphicFramePr>
            <a:graphicFrameLocks noGrp="1"/>
          </p:cNvGraphicFramePr>
          <p:nvPr/>
        </p:nvGraphicFramePr>
        <p:xfrm>
          <a:off x="3492500" y="2514600"/>
          <a:ext cx="2819400" cy="1676400"/>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4479" name="Group 143">
            <a:extLst>
              <a:ext uri="{FF2B5EF4-FFF2-40B4-BE49-F238E27FC236}">
                <a16:creationId xmlns:a16="http://schemas.microsoft.com/office/drawing/2014/main" id="{D035804C-ACE0-46B7-4B1D-74D4A7C2A2E0}"/>
              </a:ext>
            </a:extLst>
          </p:cNvPr>
          <p:cNvGraphicFramePr>
            <a:graphicFrameLocks noGrp="1"/>
          </p:cNvGraphicFramePr>
          <p:nvPr/>
        </p:nvGraphicFramePr>
        <p:xfrm>
          <a:off x="749300" y="2514600"/>
          <a:ext cx="2743200" cy="1676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91576" name="Group 88">
            <a:extLst>
              <a:ext uri="{FF2B5EF4-FFF2-40B4-BE49-F238E27FC236}">
                <a16:creationId xmlns:a16="http://schemas.microsoft.com/office/drawing/2014/main" id="{AC725E7E-5FEE-0848-43B0-B68F6D4E4030}"/>
              </a:ext>
            </a:extLst>
          </p:cNvPr>
          <p:cNvGraphicFramePr>
            <a:graphicFrameLocks noGrp="1"/>
          </p:cNvGraphicFramePr>
          <p:nvPr/>
        </p:nvGraphicFramePr>
        <p:xfrm>
          <a:off x="7531100" y="2895600"/>
          <a:ext cx="1308100" cy="1028700"/>
        </p:xfrm>
        <a:graphic>
          <a:graphicData uri="http://schemas.openxmlformats.org/drawingml/2006/table">
            <a:tbl>
              <a:tblPr/>
              <a:tblGrid>
                <a:gridCol w="13081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472" name="AutoShape 136">
            <a:extLst>
              <a:ext uri="{FF2B5EF4-FFF2-40B4-BE49-F238E27FC236}">
                <a16:creationId xmlns:a16="http://schemas.microsoft.com/office/drawing/2014/main" id="{3D3C36CC-CEF0-6D65-0F05-FA03BBAC03F7}"/>
              </a:ext>
            </a:extLst>
          </p:cNvPr>
          <p:cNvSpPr>
            <a:spLocks noChangeArrowheads="1"/>
          </p:cNvSpPr>
          <p:nvPr/>
        </p:nvSpPr>
        <p:spPr bwMode="auto">
          <a:xfrm flipH="1">
            <a:off x="6540500" y="32766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4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4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5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animBg="1"/>
      <p:bldP spid="144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5 Marcador de número de diapositiva">
            <a:extLst>
              <a:ext uri="{FF2B5EF4-FFF2-40B4-BE49-F238E27FC236}">
                <a16:creationId xmlns:a16="http://schemas.microsoft.com/office/drawing/2014/main" id="{65DCCF07-AAAB-8AE3-9A76-4508809743FA}"/>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A4AB9E6-0C0C-4E0A-A010-C3BE28B6241D}" type="slidenum">
              <a:rPr lang="es-ES" altLang="es-ES" sz="1000"/>
              <a:pPr algn="r" eaLnBrk="1" hangingPunct="1"/>
              <a:t>22</a:t>
            </a:fld>
            <a:endParaRPr lang="es-ES" altLang="es-ES" sz="1000"/>
          </a:p>
        </p:txBody>
      </p:sp>
      <p:sp>
        <p:nvSpPr>
          <p:cNvPr id="25603" name="Rectangle 2">
            <a:extLst>
              <a:ext uri="{FF2B5EF4-FFF2-40B4-BE49-F238E27FC236}">
                <a16:creationId xmlns:a16="http://schemas.microsoft.com/office/drawing/2014/main" id="{EA9B03A6-9D3C-E4F4-6DD3-52070F7B25BE}"/>
              </a:ext>
            </a:extLst>
          </p:cNvPr>
          <p:cNvSpPr>
            <a:spLocks noGrp="1" noChangeArrowheads="1"/>
          </p:cNvSpPr>
          <p:nvPr>
            <p:ph type="title" idx="4294967295"/>
          </p:nvPr>
        </p:nvSpPr>
        <p:spPr/>
        <p:txBody>
          <a:bodyPr/>
          <a:lstStyle/>
          <a:p>
            <a:r>
              <a:rPr lang="es-ES" altLang="es-ES">
                <a:latin typeface="Times New Roman" panose="02020603050405020304" pitchFamily="18" charset="0"/>
              </a:rPr>
              <a:t>Agregados</a:t>
            </a:r>
          </a:p>
        </p:txBody>
      </p:sp>
      <p:sp>
        <p:nvSpPr>
          <p:cNvPr id="25604" name="5 Marcador de pie de página">
            <a:extLst>
              <a:ext uri="{FF2B5EF4-FFF2-40B4-BE49-F238E27FC236}">
                <a16:creationId xmlns:a16="http://schemas.microsoft.com/office/drawing/2014/main" id="{71F95859-D347-1BF4-E13C-1E2FA9E626EC}"/>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5605" name="Picture 7">
            <a:extLst>
              <a:ext uri="{FF2B5EF4-FFF2-40B4-BE49-F238E27FC236}">
                <a16:creationId xmlns:a16="http://schemas.microsoft.com/office/drawing/2014/main" id="{780ABB46-B05C-0979-0228-F1ECDB835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18 Marcador de fecha">
            <a:extLst>
              <a:ext uri="{FF2B5EF4-FFF2-40B4-BE49-F238E27FC236}">
                <a16:creationId xmlns:a16="http://schemas.microsoft.com/office/drawing/2014/main" id="{D60AB816-9D63-E021-C37D-27747A2083E8}"/>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20483" name="Text Box 3">
            <a:extLst>
              <a:ext uri="{FF2B5EF4-FFF2-40B4-BE49-F238E27FC236}">
                <a16:creationId xmlns:a16="http://schemas.microsoft.com/office/drawing/2014/main" id="{B3D9919B-DBDD-A2B1-9AF2-4ADC85B99168}"/>
              </a:ext>
            </a:extLst>
          </p:cNvPr>
          <p:cNvSpPr txBox="1">
            <a:spLocks noChangeArrowheads="1"/>
          </p:cNvSpPr>
          <p:nvPr/>
        </p:nvSpPr>
        <p:spPr bwMode="auto">
          <a:xfrm>
            <a:off x="546100" y="1536700"/>
            <a:ext cx="7781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la </a:t>
            </a:r>
            <a:r>
              <a:rPr lang="es-ES_tradnl" altLang="es-ES" sz="2400" u="sng">
                <a:solidFill>
                  <a:schemeClr val="accent2"/>
                </a:solidFill>
                <a:latin typeface="Tahoma" panose="020B0604030504040204" pitchFamily="34" charset="0"/>
              </a:rPr>
              <a:t>máxima cantidad</a:t>
            </a:r>
            <a:r>
              <a:rPr lang="es-ES_tradnl" altLang="es-ES" sz="2400">
                <a:solidFill>
                  <a:schemeClr val="accent2"/>
                </a:solidFill>
                <a:latin typeface="Tahoma" panose="020B0604030504040204" pitchFamily="34" charset="0"/>
              </a:rPr>
              <a:t> de artículos que ha enviado</a:t>
            </a:r>
          </a:p>
          <a:p>
            <a:pPr eaLnBrk="1" hangingPunct="1"/>
            <a:r>
              <a:rPr lang="es-ES_tradnl" altLang="es-ES" sz="2400">
                <a:solidFill>
                  <a:schemeClr val="accent2"/>
                </a:solidFill>
                <a:latin typeface="Tahoma" panose="020B0604030504040204" pitchFamily="34" charset="0"/>
              </a:rPr>
              <a:t>alguna vez un suministrador, </a:t>
            </a:r>
            <a:r>
              <a:rPr lang="es-ES_tradnl" altLang="es-ES" sz="2400" u="sng">
                <a:solidFill>
                  <a:schemeClr val="accent2"/>
                </a:solidFill>
                <a:latin typeface="Tahoma" panose="020B0604030504040204" pitchFamily="34" charset="0"/>
              </a:rPr>
              <a:t>para cada suministrador</a:t>
            </a:r>
            <a:endParaRPr lang="en-US" altLang="es-ES" sz="2400" u="sng">
              <a:solidFill>
                <a:schemeClr val="accent2"/>
              </a:solidFill>
              <a:latin typeface="Tahoma" panose="020B0604030504040204" pitchFamily="34" charset="0"/>
            </a:endParaRPr>
          </a:p>
        </p:txBody>
      </p:sp>
      <p:sp>
        <p:nvSpPr>
          <p:cNvPr id="20484" name="Text Box 4">
            <a:extLst>
              <a:ext uri="{FF2B5EF4-FFF2-40B4-BE49-F238E27FC236}">
                <a16:creationId xmlns:a16="http://schemas.microsoft.com/office/drawing/2014/main" id="{8A492833-0853-2B3C-2FA9-87FB45AC3B10}"/>
              </a:ext>
            </a:extLst>
          </p:cNvPr>
          <p:cNvSpPr txBox="1">
            <a:spLocks noChangeArrowheads="1"/>
          </p:cNvSpPr>
          <p:nvPr/>
        </p:nvSpPr>
        <p:spPr bwMode="auto">
          <a:xfrm>
            <a:off x="4556125" y="4108450"/>
            <a:ext cx="4451350" cy="1938338"/>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S, </a:t>
            </a:r>
          </a:p>
          <a:p>
            <a:pPr eaLnBrk="1" hangingPunct="1"/>
            <a:r>
              <a:rPr lang="es-ES_tradnl" altLang="es-ES" sz="2400">
                <a:solidFill>
                  <a:srgbClr val="FF0000"/>
                </a:solidFill>
                <a:latin typeface="Tahoma" panose="020B0604030504040204" pitchFamily="34" charset="0"/>
              </a:rPr>
              <a:t>max(CANTIDAD) cantidad_max</a:t>
            </a:r>
          </a:p>
          <a:p>
            <a:pPr eaLnBrk="1" hangingPunct="1"/>
            <a:r>
              <a:rPr lang="es-ES_tradnl" altLang="es-ES" sz="2400">
                <a:latin typeface="Tahoma" panose="020B0604030504040204" pitchFamily="34" charset="0"/>
              </a:rPr>
              <a:t>FROM ENVIOS E</a:t>
            </a:r>
            <a:endParaRPr lang="es-ES_tradnl" altLang="es-ES" sz="2400">
              <a:solidFill>
                <a:srgbClr val="FF0000"/>
              </a:solidFill>
              <a:latin typeface="Tahoma" panose="020B0604030504040204" pitchFamily="34" charset="0"/>
            </a:endParaRPr>
          </a:p>
          <a:p>
            <a:pPr eaLnBrk="1" hangingPunct="1"/>
            <a:r>
              <a:rPr lang="es-ES_tradnl" altLang="es-ES" sz="2400">
                <a:solidFill>
                  <a:srgbClr val="FF0000"/>
                </a:solidFill>
                <a:latin typeface="Tahoma" panose="020B0604030504040204" pitchFamily="34" charset="0"/>
              </a:rPr>
              <a:t>GROUP BY S</a:t>
            </a:r>
          </a:p>
          <a:p>
            <a:pPr eaLnBrk="1" hangingPunct="1"/>
            <a:r>
              <a:rPr lang="es-ES_tradnl" altLang="es-ES" sz="2400">
                <a:solidFill>
                  <a:srgbClr val="FF0000"/>
                </a:solidFill>
                <a:latin typeface="Tahoma" panose="020B0604030504040204" pitchFamily="34" charset="0"/>
              </a:rPr>
              <a:t>ORDER BY S</a:t>
            </a:r>
            <a:r>
              <a:rPr lang="es-ES_tradnl" altLang="es-ES" sz="2400">
                <a:latin typeface="Tahoma" panose="020B0604030504040204" pitchFamily="34" charset="0"/>
              </a:rPr>
              <a:t>;</a:t>
            </a:r>
          </a:p>
        </p:txBody>
      </p:sp>
      <p:graphicFrame>
        <p:nvGraphicFramePr>
          <p:cNvPr id="20626" name="Group 146">
            <a:extLst>
              <a:ext uri="{FF2B5EF4-FFF2-40B4-BE49-F238E27FC236}">
                <a16:creationId xmlns:a16="http://schemas.microsoft.com/office/drawing/2014/main" id="{BDD724E8-5FE7-A1AB-AC38-14EF7E0C5C2E}"/>
              </a:ext>
            </a:extLst>
          </p:cNvPr>
          <p:cNvGraphicFramePr>
            <a:graphicFrameLocks noGrp="1"/>
          </p:cNvGraphicFramePr>
          <p:nvPr/>
        </p:nvGraphicFramePr>
        <p:xfrm>
          <a:off x="5499100" y="2603500"/>
          <a:ext cx="1676400" cy="1098550"/>
        </p:xfrm>
        <a:graphic>
          <a:graphicData uri="http://schemas.openxmlformats.org/drawingml/2006/table">
            <a:tbl>
              <a:tblPr/>
              <a:tblGrid>
                <a:gridCol w="533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743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20627" name="AutoShape 147">
            <a:extLst>
              <a:ext uri="{FF2B5EF4-FFF2-40B4-BE49-F238E27FC236}">
                <a16:creationId xmlns:a16="http://schemas.microsoft.com/office/drawing/2014/main" id="{AD8B2EAD-B74B-7CE1-DC2C-C4E08931E31D}"/>
              </a:ext>
            </a:extLst>
          </p:cNvPr>
          <p:cNvSpPr>
            <a:spLocks noChangeArrowheads="1"/>
          </p:cNvSpPr>
          <p:nvPr/>
        </p:nvSpPr>
        <p:spPr bwMode="auto">
          <a:xfrm rot="10800000">
            <a:off x="4483100" y="30607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graphicFrame>
        <p:nvGraphicFramePr>
          <p:cNvPr id="20727" name="Group 247">
            <a:extLst>
              <a:ext uri="{FF2B5EF4-FFF2-40B4-BE49-F238E27FC236}">
                <a16:creationId xmlns:a16="http://schemas.microsoft.com/office/drawing/2014/main" id="{8F2A7155-7F3C-5D55-B161-16399EB63846}"/>
              </a:ext>
            </a:extLst>
          </p:cNvPr>
          <p:cNvGraphicFramePr>
            <a:graphicFrameLocks noGrp="1"/>
          </p:cNvGraphicFramePr>
          <p:nvPr/>
        </p:nvGraphicFramePr>
        <p:xfrm>
          <a:off x="1562100" y="2590800"/>
          <a:ext cx="2743200" cy="384334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274585">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585">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7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animBg="1"/>
      <p:bldP spid="206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Marcador de número de diapositiva">
            <a:extLst>
              <a:ext uri="{FF2B5EF4-FFF2-40B4-BE49-F238E27FC236}">
                <a16:creationId xmlns:a16="http://schemas.microsoft.com/office/drawing/2014/main" id="{58A3C41D-CE3F-E313-9CC7-4B0B21E8FE36}"/>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6782C61-E5EB-4AFA-BC30-0FDC6845074D}" type="slidenum">
              <a:rPr lang="es-ES" altLang="es-ES" sz="1000"/>
              <a:pPr algn="r" eaLnBrk="1" hangingPunct="1"/>
              <a:t>23</a:t>
            </a:fld>
            <a:endParaRPr lang="es-ES" altLang="es-ES" sz="1000"/>
          </a:p>
        </p:txBody>
      </p:sp>
      <p:sp>
        <p:nvSpPr>
          <p:cNvPr id="26627" name="Rectangle 2">
            <a:extLst>
              <a:ext uri="{FF2B5EF4-FFF2-40B4-BE49-F238E27FC236}">
                <a16:creationId xmlns:a16="http://schemas.microsoft.com/office/drawing/2014/main" id="{E1D86CAC-4DA9-8C84-7892-A10AFA809BA0}"/>
              </a:ext>
            </a:extLst>
          </p:cNvPr>
          <p:cNvSpPr>
            <a:spLocks noGrp="1" noChangeArrowheads="1"/>
          </p:cNvSpPr>
          <p:nvPr>
            <p:ph type="title" idx="4294967295"/>
          </p:nvPr>
        </p:nvSpPr>
        <p:spPr/>
        <p:txBody>
          <a:bodyPr/>
          <a:lstStyle/>
          <a:p>
            <a:r>
              <a:rPr lang="es-ES" altLang="es-ES">
                <a:latin typeface="Times New Roman" panose="02020603050405020304" pitchFamily="18" charset="0"/>
              </a:rPr>
              <a:t>Agregados</a:t>
            </a:r>
          </a:p>
        </p:txBody>
      </p:sp>
      <p:sp>
        <p:nvSpPr>
          <p:cNvPr id="26628" name="5 Marcador de pie de página">
            <a:extLst>
              <a:ext uri="{FF2B5EF4-FFF2-40B4-BE49-F238E27FC236}">
                <a16:creationId xmlns:a16="http://schemas.microsoft.com/office/drawing/2014/main" id="{03B2DBA9-08B7-13DB-BDDF-16C2A4ABF344}"/>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6629" name="Picture 7">
            <a:extLst>
              <a:ext uri="{FF2B5EF4-FFF2-40B4-BE49-F238E27FC236}">
                <a16:creationId xmlns:a16="http://schemas.microsoft.com/office/drawing/2014/main" id="{4196FEDC-ADA8-A6D9-819B-976326427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18 Marcador de fecha">
            <a:extLst>
              <a:ext uri="{FF2B5EF4-FFF2-40B4-BE49-F238E27FC236}">
                <a16:creationId xmlns:a16="http://schemas.microsoft.com/office/drawing/2014/main" id="{0123EF3B-BA6A-F1FA-4E1B-CCFC7EC1FEDE}"/>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21507" name="Text Box 3">
            <a:extLst>
              <a:ext uri="{FF2B5EF4-FFF2-40B4-BE49-F238E27FC236}">
                <a16:creationId xmlns:a16="http://schemas.microsoft.com/office/drawing/2014/main" id="{2CF00FC8-7695-69CA-41D7-394FFAF187F4}"/>
              </a:ext>
            </a:extLst>
          </p:cNvPr>
          <p:cNvSpPr txBox="1">
            <a:spLocks noChangeArrowheads="1"/>
          </p:cNvSpPr>
          <p:nvPr/>
        </p:nvSpPr>
        <p:spPr bwMode="auto">
          <a:xfrm>
            <a:off x="660400" y="1514475"/>
            <a:ext cx="8137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000">
                <a:solidFill>
                  <a:schemeClr val="accent2"/>
                </a:solidFill>
                <a:latin typeface="Tahoma" panose="020B0604030504040204" pitchFamily="34" charset="0"/>
              </a:rPr>
              <a:t>Obtener la máxima cantidad de artículos que ha enviado alguna</a:t>
            </a:r>
          </a:p>
          <a:p>
            <a:pPr eaLnBrk="1" hangingPunct="1"/>
            <a:r>
              <a:rPr lang="es-ES_tradnl" altLang="es-ES" sz="2000">
                <a:solidFill>
                  <a:schemeClr val="accent2"/>
                </a:solidFill>
                <a:latin typeface="Tahoma" panose="020B0604030504040204" pitchFamily="34" charset="0"/>
              </a:rPr>
              <a:t>vez un suministrador a la </a:t>
            </a:r>
            <a:r>
              <a:rPr lang="es-ES_tradnl" altLang="es-ES" sz="2000" u="sng">
                <a:solidFill>
                  <a:schemeClr val="accent2"/>
                </a:solidFill>
                <a:latin typeface="Tahoma" panose="020B0604030504040204" pitchFamily="34" charset="0"/>
              </a:rPr>
              <a:t>obra O2</a:t>
            </a:r>
            <a:r>
              <a:rPr lang="es-ES_tradnl" altLang="es-ES" sz="2000">
                <a:solidFill>
                  <a:schemeClr val="accent2"/>
                </a:solidFill>
                <a:latin typeface="Tahoma" panose="020B0604030504040204" pitchFamily="34" charset="0"/>
              </a:rPr>
              <a:t>, para cada nombre de suministra.</a:t>
            </a:r>
            <a:endParaRPr lang="en-US" altLang="es-ES" sz="2000">
              <a:solidFill>
                <a:schemeClr val="accent2"/>
              </a:solidFill>
              <a:latin typeface="Tahoma" panose="020B0604030504040204" pitchFamily="34" charset="0"/>
            </a:endParaRPr>
          </a:p>
        </p:txBody>
      </p:sp>
      <p:sp>
        <p:nvSpPr>
          <p:cNvPr id="21508" name="Text Box 4">
            <a:extLst>
              <a:ext uri="{FF2B5EF4-FFF2-40B4-BE49-F238E27FC236}">
                <a16:creationId xmlns:a16="http://schemas.microsoft.com/office/drawing/2014/main" id="{7B0D45D8-D1B5-5C98-E7DC-73A8C1EF348C}"/>
              </a:ext>
            </a:extLst>
          </p:cNvPr>
          <p:cNvSpPr txBox="1">
            <a:spLocks noChangeArrowheads="1"/>
          </p:cNvSpPr>
          <p:nvPr/>
        </p:nvSpPr>
        <p:spPr bwMode="auto">
          <a:xfrm>
            <a:off x="6297613" y="2217738"/>
            <a:ext cx="2416175" cy="1843087"/>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200">
                <a:latin typeface="Tahoma" panose="020B0604030504040204" pitchFamily="34" charset="0"/>
              </a:rPr>
              <a:t>SELECT S, </a:t>
            </a:r>
          </a:p>
          <a:p>
            <a:pPr eaLnBrk="1" hangingPunct="1"/>
            <a:r>
              <a:rPr lang="es-ES_tradnl" altLang="es-ES" sz="2200">
                <a:solidFill>
                  <a:srgbClr val="FF0000"/>
                </a:solidFill>
                <a:latin typeface="Tahoma" panose="020B0604030504040204" pitchFamily="34" charset="0"/>
              </a:rPr>
              <a:t>max(CANTIDAD)</a:t>
            </a:r>
            <a:r>
              <a:rPr lang="es-ES_tradnl" altLang="es-ES" sz="2200">
                <a:latin typeface="Tahoma" panose="020B0604030504040204" pitchFamily="34" charset="0"/>
              </a:rPr>
              <a:t> </a:t>
            </a:r>
          </a:p>
          <a:p>
            <a:pPr eaLnBrk="1" hangingPunct="1"/>
            <a:r>
              <a:rPr lang="es-ES_tradnl" altLang="es-ES" sz="2200">
                <a:latin typeface="Tahoma" panose="020B0604030504040204" pitchFamily="34" charset="0"/>
              </a:rPr>
              <a:t>FROM ENVIOS E</a:t>
            </a:r>
          </a:p>
          <a:p>
            <a:pPr eaLnBrk="1" hangingPunct="1"/>
            <a:r>
              <a:rPr lang="es-ES_tradnl" altLang="es-ES" sz="2200">
                <a:solidFill>
                  <a:schemeClr val="accent2"/>
                </a:solidFill>
                <a:latin typeface="Tahoma" panose="020B0604030504040204" pitchFamily="34" charset="0"/>
              </a:rPr>
              <a:t>WHERE O=2</a:t>
            </a:r>
          </a:p>
          <a:p>
            <a:pPr eaLnBrk="1" hangingPunct="1"/>
            <a:r>
              <a:rPr lang="es-ES_tradnl" altLang="es-ES" sz="2200">
                <a:solidFill>
                  <a:srgbClr val="FF0000"/>
                </a:solidFill>
                <a:latin typeface="Tahoma" panose="020B0604030504040204" pitchFamily="34" charset="0"/>
              </a:rPr>
              <a:t>GROUP BY S</a:t>
            </a:r>
            <a:r>
              <a:rPr lang="es-ES_tradnl" altLang="es-ES" sz="2200">
                <a:latin typeface="Tahoma" panose="020B0604030504040204" pitchFamily="34" charset="0"/>
              </a:rPr>
              <a:t>;</a:t>
            </a:r>
          </a:p>
        </p:txBody>
      </p:sp>
      <p:graphicFrame>
        <p:nvGraphicFramePr>
          <p:cNvPr id="21509" name="Group 5">
            <a:extLst>
              <a:ext uri="{FF2B5EF4-FFF2-40B4-BE49-F238E27FC236}">
                <a16:creationId xmlns:a16="http://schemas.microsoft.com/office/drawing/2014/main" id="{366F497E-D046-6759-1CBF-B54F7736FDA7}"/>
              </a:ext>
            </a:extLst>
          </p:cNvPr>
          <p:cNvGraphicFramePr>
            <a:graphicFrameLocks noGrp="1"/>
          </p:cNvGraphicFramePr>
          <p:nvPr/>
        </p:nvGraphicFramePr>
        <p:xfrm>
          <a:off x="4071938" y="2344738"/>
          <a:ext cx="1676400" cy="1098550"/>
        </p:xfrm>
        <a:graphic>
          <a:graphicData uri="http://schemas.openxmlformats.org/drawingml/2006/table">
            <a:tbl>
              <a:tblPr/>
              <a:tblGrid>
                <a:gridCol w="533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2743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21526" name="AutoShape 22">
            <a:extLst>
              <a:ext uri="{FF2B5EF4-FFF2-40B4-BE49-F238E27FC236}">
                <a16:creationId xmlns:a16="http://schemas.microsoft.com/office/drawing/2014/main" id="{FB605769-35DA-A879-488D-00F2BFB8C20F}"/>
              </a:ext>
            </a:extLst>
          </p:cNvPr>
          <p:cNvSpPr>
            <a:spLocks noChangeArrowheads="1"/>
          </p:cNvSpPr>
          <p:nvPr/>
        </p:nvSpPr>
        <p:spPr bwMode="auto">
          <a:xfrm flipH="1">
            <a:off x="3143250" y="258445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graphicFrame>
        <p:nvGraphicFramePr>
          <p:cNvPr id="21601" name="Group 97">
            <a:extLst>
              <a:ext uri="{FF2B5EF4-FFF2-40B4-BE49-F238E27FC236}">
                <a16:creationId xmlns:a16="http://schemas.microsoft.com/office/drawing/2014/main" id="{EC82A129-594F-1317-18B0-76D5AB47F30B}"/>
              </a:ext>
            </a:extLst>
          </p:cNvPr>
          <p:cNvGraphicFramePr>
            <a:graphicFrameLocks noGrp="1"/>
          </p:cNvGraphicFramePr>
          <p:nvPr/>
        </p:nvGraphicFramePr>
        <p:xfrm>
          <a:off x="285750" y="2362200"/>
          <a:ext cx="2743200" cy="384334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274585">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585">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0"/>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21604" name="Text Box 100">
            <a:extLst>
              <a:ext uri="{FF2B5EF4-FFF2-40B4-BE49-F238E27FC236}">
                <a16:creationId xmlns:a16="http://schemas.microsoft.com/office/drawing/2014/main" id="{3FC484DE-7BEF-2874-24C5-AC647E37872D}"/>
              </a:ext>
            </a:extLst>
          </p:cNvPr>
          <p:cNvSpPr txBox="1">
            <a:spLocks noChangeArrowheads="1"/>
          </p:cNvSpPr>
          <p:nvPr/>
        </p:nvSpPr>
        <p:spPr bwMode="auto">
          <a:xfrm>
            <a:off x="3357563" y="4864100"/>
            <a:ext cx="5508625" cy="1843088"/>
          </a:xfrm>
          <a:prstGeom prst="rect">
            <a:avLst/>
          </a:prstGeom>
          <a:solidFill>
            <a:srgbClr val="DDDDDD"/>
          </a:solidFill>
          <a:ln w="76200" cmpd="dbl">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200">
                <a:latin typeface="Tahoma" panose="020B0604030504040204" pitchFamily="34" charset="0"/>
              </a:rPr>
              <a:t>SELECT S.NOMBRE, </a:t>
            </a:r>
            <a:r>
              <a:rPr lang="es-ES_tradnl" altLang="es-ES" sz="2200">
                <a:solidFill>
                  <a:srgbClr val="FF0000"/>
                </a:solidFill>
                <a:latin typeface="Tahoma" panose="020B0604030504040204" pitchFamily="34" charset="0"/>
              </a:rPr>
              <a:t>max(CANTIDAD)</a:t>
            </a:r>
            <a:r>
              <a:rPr lang="es-ES_tradnl" altLang="es-ES" sz="2200">
                <a:latin typeface="Tahoma" panose="020B0604030504040204" pitchFamily="34" charset="0"/>
              </a:rPr>
              <a:t> </a:t>
            </a:r>
          </a:p>
          <a:p>
            <a:pPr eaLnBrk="1" hangingPunct="1"/>
            <a:r>
              <a:rPr lang="es-ES_tradnl" altLang="es-ES" sz="2200">
                <a:latin typeface="Tahoma" panose="020B0604030504040204" pitchFamily="34" charset="0"/>
              </a:rPr>
              <a:t>FROM ENVIOS E JOIN SUMINISTRADORES S ON E.S=S.S</a:t>
            </a:r>
          </a:p>
          <a:p>
            <a:pPr eaLnBrk="1" hangingPunct="1"/>
            <a:r>
              <a:rPr lang="es-ES_tradnl" altLang="es-ES" sz="2200">
                <a:solidFill>
                  <a:schemeClr val="accent2"/>
                </a:solidFill>
                <a:latin typeface="Tahoma" panose="020B0604030504040204" pitchFamily="34" charset="0"/>
              </a:rPr>
              <a:t>WHERE O=2</a:t>
            </a:r>
            <a:endParaRPr lang="es-ES_tradnl" altLang="es-ES" sz="2200">
              <a:latin typeface="Tahoma" panose="020B0604030504040204" pitchFamily="34" charset="0"/>
            </a:endParaRPr>
          </a:p>
          <a:p>
            <a:pPr eaLnBrk="1" hangingPunct="1"/>
            <a:r>
              <a:rPr lang="es-ES_tradnl" altLang="es-ES" sz="2200">
                <a:solidFill>
                  <a:srgbClr val="FF0000"/>
                </a:solidFill>
                <a:latin typeface="Tahoma" panose="020B0604030504040204" pitchFamily="34" charset="0"/>
              </a:rPr>
              <a:t>GROUP BY S.NOMBRE</a:t>
            </a:r>
            <a:r>
              <a:rPr lang="es-ES_tradnl" altLang="es-ES" sz="2200">
                <a:latin typeface="Tahoma" panose="020B0604030504040204" pitchFamily="34" charset="0"/>
              </a:rPr>
              <a:t>;</a:t>
            </a:r>
          </a:p>
        </p:txBody>
      </p:sp>
      <p:graphicFrame>
        <p:nvGraphicFramePr>
          <p:cNvPr id="97" name="Group 5">
            <a:extLst>
              <a:ext uri="{FF2B5EF4-FFF2-40B4-BE49-F238E27FC236}">
                <a16:creationId xmlns:a16="http://schemas.microsoft.com/office/drawing/2014/main" id="{2847BD2A-3E6B-78AB-1C4D-1B96C175A9C9}"/>
              </a:ext>
            </a:extLst>
          </p:cNvPr>
          <p:cNvGraphicFramePr>
            <a:graphicFrameLocks noGrp="1"/>
          </p:cNvGraphicFramePr>
          <p:nvPr/>
        </p:nvGraphicFramePr>
        <p:xfrm>
          <a:off x="3857625" y="3621088"/>
          <a:ext cx="2214563" cy="1098550"/>
        </p:xfrm>
        <a:graphic>
          <a:graphicData uri="http://schemas.openxmlformats.org/drawingml/2006/table">
            <a:tbl>
              <a:tblPr/>
              <a:tblGrid>
                <a:gridCol w="1071563">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S.NOMBRE</a:t>
                      </a:r>
                      <a:endParaRPr kumimoji="0" lang="en-US" sz="1200" b="1"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3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DISTRISA</a:t>
                      </a:r>
                      <a:endParaRPr kumimoji="0" lang="en-US" sz="1200" b="0"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OBRAMAR</a:t>
                      </a:r>
                      <a:endParaRPr kumimoji="0" lang="en-US" sz="1200" b="0"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DECASA</a:t>
                      </a:r>
                      <a:endParaRPr kumimoji="0" lang="en-US" sz="1200" b="0"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98" name="AutoShape 22">
            <a:extLst>
              <a:ext uri="{FF2B5EF4-FFF2-40B4-BE49-F238E27FC236}">
                <a16:creationId xmlns:a16="http://schemas.microsoft.com/office/drawing/2014/main" id="{D703575F-EA55-7021-07A4-8B480622FD44}"/>
              </a:ext>
            </a:extLst>
          </p:cNvPr>
          <p:cNvSpPr>
            <a:spLocks noChangeArrowheads="1"/>
          </p:cNvSpPr>
          <p:nvPr/>
        </p:nvSpPr>
        <p:spPr bwMode="auto">
          <a:xfrm flipH="1">
            <a:off x="3143250" y="3789363"/>
            <a:ext cx="642938" cy="381000"/>
          </a:xfrm>
          <a:prstGeom prst="leftArrow">
            <a:avLst>
              <a:gd name="adj1" fmla="val 43333"/>
              <a:gd name="adj2" fmla="val 71242"/>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6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6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animBg="1"/>
      <p:bldP spid="21526" grpId="0" animBg="1"/>
      <p:bldP spid="21604" grpId="0" animBg="1"/>
      <p:bldP spid="9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Marcador de número de diapositiva">
            <a:extLst>
              <a:ext uri="{FF2B5EF4-FFF2-40B4-BE49-F238E27FC236}">
                <a16:creationId xmlns:a16="http://schemas.microsoft.com/office/drawing/2014/main" id="{30D7895B-D5A1-BB28-000C-9C5E8BD0308F}"/>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4E6064FB-1C3C-48BF-B354-06BAF19D4227}" type="slidenum">
              <a:rPr lang="es-ES" altLang="es-ES" sz="1000"/>
              <a:pPr algn="r" eaLnBrk="1" hangingPunct="1"/>
              <a:t>24</a:t>
            </a:fld>
            <a:endParaRPr lang="es-ES" altLang="es-ES" sz="1000"/>
          </a:p>
        </p:txBody>
      </p:sp>
      <p:sp>
        <p:nvSpPr>
          <p:cNvPr id="27651" name="Rectangle 2">
            <a:extLst>
              <a:ext uri="{FF2B5EF4-FFF2-40B4-BE49-F238E27FC236}">
                <a16:creationId xmlns:a16="http://schemas.microsoft.com/office/drawing/2014/main" id="{8F35FA41-1A7F-D74D-EED6-4C56E25D290C}"/>
              </a:ext>
            </a:extLst>
          </p:cNvPr>
          <p:cNvSpPr>
            <a:spLocks noGrp="1" noChangeArrowheads="1"/>
          </p:cNvSpPr>
          <p:nvPr>
            <p:ph type="title" idx="4294967295"/>
          </p:nvPr>
        </p:nvSpPr>
        <p:spPr/>
        <p:txBody>
          <a:bodyPr/>
          <a:lstStyle/>
          <a:p>
            <a:r>
              <a:rPr lang="es-ES" altLang="es-ES">
                <a:latin typeface="Times New Roman" panose="02020603050405020304" pitchFamily="18" charset="0"/>
              </a:rPr>
              <a:t>Agregados</a:t>
            </a:r>
          </a:p>
        </p:txBody>
      </p:sp>
      <p:sp>
        <p:nvSpPr>
          <p:cNvPr id="27652" name="5 Marcador de pie de página">
            <a:extLst>
              <a:ext uri="{FF2B5EF4-FFF2-40B4-BE49-F238E27FC236}">
                <a16:creationId xmlns:a16="http://schemas.microsoft.com/office/drawing/2014/main" id="{B1A89313-942D-4B8B-B149-A1FBFFE35B7A}"/>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7653" name="Picture 7">
            <a:extLst>
              <a:ext uri="{FF2B5EF4-FFF2-40B4-BE49-F238E27FC236}">
                <a16:creationId xmlns:a16="http://schemas.microsoft.com/office/drawing/2014/main" id="{174D14B7-C811-10D0-9753-B1FC5CFE5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18 Marcador de fecha">
            <a:extLst>
              <a:ext uri="{FF2B5EF4-FFF2-40B4-BE49-F238E27FC236}">
                <a16:creationId xmlns:a16="http://schemas.microsoft.com/office/drawing/2014/main" id="{9222B742-5314-D0AF-CC7F-BC0CC133E4D2}"/>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27655" name="Text Box 3">
            <a:extLst>
              <a:ext uri="{FF2B5EF4-FFF2-40B4-BE49-F238E27FC236}">
                <a16:creationId xmlns:a16="http://schemas.microsoft.com/office/drawing/2014/main" id="{DA86A480-E433-8E89-A17A-3B75B74FF0DA}"/>
              </a:ext>
            </a:extLst>
          </p:cNvPr>
          <p:cNvSpPr txBox="1">
            <a:spLocks noChangeArrowheads="1"/>
          </p:cNvSpPr>
          <p:nvPr/>
        </p:nvSpPr>
        <p:spPr bwMode="auto">
          <a:xfrm>
            <a:off x="546100" y="1511300"/>
            <a:ext cx="840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000">
                <a:solidFill>
                  <a:schemeClr val="accent2"/>
                </a:solidFill>
                <a:latin typeface="Tahoma" panose="020B0604030504040204" pitchFamily="34" charset="0"/>
              </a:rPr>
              <a:t>Obtener la máxima cantidad de artículos que ha enviado alguna vez un suministrador a la obra O2, para cada suministrador, si dicha </a:t>
            </a:r>
            <a:r>
              <a:rPr lang="es-ES_tradnl" altLang="es-ES" sz="2000" u="sng">
                <a:solidFill>
                  <a:schemeClr val="accent2"/>
                </a:solidFill>
                <a:latin typeface="Tahoma" panose="020B0604030504040204" pitchFamily="34" charset="0"/>
              </a:rPr>
              <a:t>cantidad es superior a 20</a:t>
            </a:r>
            <a:endParaRPr lang="en-US" altLang="es-ES" sz="2000" u="sng">
              <a:solidFill>
                <a:schemeClr val="accent2"/>
              </a:solidFill>
              <a:latin typeface="Tahoma" panose="020B0604030504040204" pitchFamily="34" charset="0"/>
            </a:endParaRPr>
          </a:p>
        </p:txBody>
      </p:sp>
      <p:sp>
        <p:nvSpPr>
          <p:cNvPr id="22532" name="Text Box 4">
            <a:extLst>
              <a:ext uri="{FF2B5EF4-FFF2-40B4-BE49-F238E27FC236}">
                <a16:creationId xmlns:a16="http://schemas.microsoft.com/office/drawing/2014/main" id="{5178E8E0-6F1B-A167-84A4-A36175519D86}"/>
              </a:ext>
            </a:extLst>
          </p:cNvPr>
          <p:cNvSpPr txBox="1">
            <a:spLocks noChangeArrowheads="1"/>
          </p:cNvSpPr>
          <p:nvPr/>
        </p:nvSpPr>
        <p:spPr bwMode="auto">
          <a:xfrm>
            <a:off x="4432300" y="4051300"/>
            <a:ext cx="4559300" cy="199390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S, </a:t>
            </a:r>
            <a:r>
              <a:rPr lang="es-ES_tradnl" altLang="es-ES" sz="2400">
                <a:solidFill>
                  <a:srgbClr val="FF0000"/>
                </a:solidFill>
                <a:latin typeface="Tahoma" panose="020B0604030504040204" pitchFamily="34" charset="0"/>
              </a:rPr>
              <a:t>max(CANTIDAD)</a:t>
            </a:r>
          </a:p>
          <a:p>
            <a:pPr eaLnBrk="1" hangingPunct="1"/>
            <a:r>
              <a:rPr lang="es-ES_tradnl" altLang="es-ES" sz="2400">
                <a:latin typeface="Tahoma" panose="020B0604030504040204" pitchFamily="34" charset="0"/>
              </a:rPr>
              <a:t>FROM ENVIOS E</a:t>
            </a:r>
          </a:p>
          <a:p>
            <a:pPr eaLnBrk="1" hangingPunct="1"/>
            <a:r>
              <a:rPr lang="es-ES_tradnl" altLang="es-ES" sz="2400">
                <a:latin typeface="Tahoma" panose="020B0604030504040204" pitchFamily="34" charset="0"/>
              </a:rPr>
              <a:t>WHERE E.O=2</a:t>
            </a:r>
          </a:p>
          <a:p>
            <a:pPr eaLnBrk="1" hangingPunct="1"/>
            <a:r>
              <a:rPr lang="es-ES_tradnl" altLang="es-ES" sz="2400">
                <a:solidFill>
                  <a:srgbClr val="FF0000"/>
                </a:solidFill>
                <a:latin typeface="Tahoma" panose="020B0604030504040204" pitchFamily="34" charset="0"/>
              </a:rPr>
              <a:t>GROUP BY S</a:t>
            </a:r>
          </a:p>
          <a:p>
            <a:pPr eaLnBrk="1" hangingPunct="1"/>
            <a:r>
              <a:rPr lang="es-ES_tradnl" altLang="es-ES" sz="2400">
                <a:solidFill>
                  <a:schemeClr val="accent2"/>
                </a:solidFill>
                <a:latin typeface="Tahoma" panose="020B0604030504040204" pitchFamily="34" charset="0"/>
              </a:rPr>
              <a:t>HAVING max(CANTIDAD) &gt; 20</a:t>
            </a:r>
            <a:r>
              <a:rPr lang="es-ES_tradnl" altLang="es-ES" sz="2400">
                <a:latin typeface="Tahoma" panose="020B0604030504040204" pitchFamily="34" charset="0"/>
              </a:rPr>
              <a:t>;</a:t>
            </a:r>
          </a:p>
        </p:txBody>
      </p:sp>
      <p:graphicFrame>
        <p:nvGraphicFramePr>
          <p:cNvPr id="22619" name="Group 91">
            <a:extLst>
              <a:ext uri="{FF2B5EF4-FFF2-40B4-BE49-F238E27FC236}">
                <a16:creationId xmlns:a16="http://schemas.microsoft.com/office/drawing/2014/main" id="{B927EEBB-D175-309A-721F-798D442019DF}"/>
              </a:ext>
            </a:extLst>
          </p:cNvPr>
          <p:cNvGraphicFramePr>
            <a:graphicFrameLocks noGrp="1"/>
          </p:cNvGraphicFramePr>
          <p:nvPr/>
        </p:nvGraphicFramePr>
        <p:xfrm>
          <a:off x="5194300" y="2527300"/>
          <a:ext cx="1676400" cy="823914"/>
        </p:xfrm>
        <a:graphic>
          <a:graphicData uri="http://schemas.openxmlformats.org/drawingml/2006/table">
            <a:tbl>
              <a:tblPr/>
              <a:tblGrid>
                <a:gridCol w="533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747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744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2550" name="AutoShape 22">
            <a:extLst>
              <a:ext uri="{FF2B5EF4-FFF2-40B4-BE49-F238E27FC236}">
                <a16:creationId xmlns:a16="http://schemas.microsoft.com/office/drawing/2014/main" id="{8902544D-49FE-9358-661D-B938F29A8B59}"/>
              </a:ext>
            </a:extLst>
          </p:cNvPr>
          <p:cNvSpPr>
            <a:spLocks noChangeArrowheads="1"/>
          </p:cNvSpPr>
          <p:nvPr/>
        </p:nvSpPr>
        <p:spPr bwMode="auto">
          <a:xfrm flipH="1">
            <a:off x="4178300" y="27559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graphicFrame>
        <p:nvGraphicFramePr>
          <p:cNvPr id="22618" name="Group 90">
            <a:extLst>
              <a:ext uri="{FF2B5EF4-FFF2-40B4-BE49-F238E27FC236}">
                <a16:creationId xmlns:a16="http://schemas.microsoft.com/office/drawing/2014/main" id="{430050CA-1C09-1999-870E-E9DBA90DA9FC}"/>
              </a:ext>
            </a:extLst>
          </p:cNvPr>
          <p:cNvGraphicFramePr>
            <a:graphicFrameLocks noGrp="1"/>
          </p:cNvGraphicFramePr>
          <p:nvPr/>
        </p:nvGraphicFramePr>
        <p:xfrm>
          <a:off x="1231900" y="2552700"/>
          <a:ext cx="2743200" cy="384334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274585">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585">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0"/>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6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Marcador de número de diapositiva">
            <a:extLst>
              <a:ext uri="{FF2B5EF4-FFF2-40B4-BE49-F238E27FC236}">
                <a16:creationId xmlns:a16="http://schemas.microsoft.com/office/drawing/2014/main" id="{88116DA6-F30F-4A55-EC18-9AF52A2AF52F}"/>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DD266306-485A-4EB9-8776-E6B2217CAF04}" type="slidenum">
              <a:rPr lang="es-ES" altLang="es-ES" sz="1000"/>
              <a:pPr algn="r" eaLnBrk="1" hangingPunct="1"/>
              <a:t>25</a:t>
            </a:fld>
            <a:endParaRPr lang="es-ES" altLang="es-ES" sz="1000"/>
          </a:p>
        </p:txBody>
      </p:sp>
      <p:sp>
        <p:nvSpPr>
          <p:cNvPr id="28675" name="Rectangle 2">
            <a:extLst>
              <a:ext uri="{FF2B5EF4-FFF2-40B4-BE49-F238E27FC236}">
                <a16:creationId xmlns:a16="http://schemas.microsoft.com/office/drawing/2014/main" id="{9D55090C-4DD9-1589-8136-EB74143A4620}"/>
              </a:ext>
            </a:extLst>
          </p:cNvPr>
          <p:cNvSpPr>
            <a:spLocks noGrp="1" noChangeArrowheads="1"/>
          </p:cNvSpPr>
          <p:nvPr>
            <p:ph type="title" idx="4294967295"/>
          </p:nvPr>
        </p:nvSpPr>
        <p:spPr/>
        <p:txBody>
          <a:bodyPr/>
          <a:lstStyle/>
          <a:p>
            <a:r>
              <a:rPr lang="es-ES" altLang="es-ES">
                <a:latin typeface="Times New Roman" panose="02020603050405020304" pitchFamily="18" charset="0"/>
              </a:rPr>
              <a:t>Agregados </a:t>
            </a:r>
            <a:r>
              <a:rPr lang="es-ES" altLang="es-ES" sz="3600">
                <a:latin typeface="Times New Roman" panose="02020603050405020304" pitchFamily="18" charset="0"/>
              </a:rPr>
              <a:t>(y consideración de NULL)</a:t>
            </a:r>
          </a:p>
        </p:txBody>
      </p:sp>
      <p:sp>
        <p:nvSpPr>
          <p:cNvPr id="28676" name="5 Marcador de pie de página">
            <a:extLst>
              <a:ext uri="{FF2B5EF4-FFF2-40B4-BE49-F238E27FC236}">
                <a16:creationId xmlns:a16="http://schemas.microsoft.com/office/drawing/2014/main" id="{7580116A-F317-5C4B-0F16-B348731642DB}"/>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8677" name="Picture 7">
            <a:extLst>
              <a:ext uri="{FF2B5EF4-FFF2-40B4-BE49-F238E27FC236}">
                <a16:creationId xmlns:a16="http://schemas.microsoft.com/office/drawing/2014/main" id="{B74870B6-C24A-7605-D809-5230B9AFA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18 Marcador de fecha">
            <a:extLst>
              <a:ext uri="{FF2B5EF4-FFF2-40B4-BE49-F238E27FC236}">
                <a16:creationId xmlns:a16="http://schemas.microsoft.com/office/drawing/2014/main" id="{25A690A8-D659-085B-6D6E-9A2C3E6C2183}"/>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28679" name="Text Box 3">
            <a:extLst>
              <a:ext uri="{FF2B5EF4-FFF2-40B4-BE49-F238E27FC236}">
                <a16:creationId xmlns:a16="http://schemas.microsoft.com/office/drawing/2014/main" id="{B884DDD1-8998-A2BD-9716-9940195D6664}"/>
              </a:ext>
            </a:extLst>
          </p:cNvPr>
          <p:cNvSpPr txBox="1">
            <a:spLocks noChangeArrowheads="1"/>
          </p:cNvSpPr>
          <p:nvPr/>
        </p:nvSpPr>
        <p:spPr bwMode="auto">
          <a:xfrm>
            <a:off x="533400" y="1485900"/>
            <a:ext cx="85312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200">
                <a:solidFill>
                  <a:schemeClr val="accent2"/>
                </a:solidFill>
                <a:latin typeface="Tahoma" panose="020B0604030504040204" pitchFamily="34" charset="0"/>
              </a:rPr>
              <a:t>Obtener el número de envíos que ha realizado cada</a:t>
            </a:r>
            <a:r>
              <a:rPr lang="es-ES_tradnl" altLang="es-ES" sz="2400">
                <a:solidFill>
                  <a:schemeClr val="accent2"/>
                </a:solidFill>
                <a:latin typeface="Tahoma" panose="020B0604030504040204" pitchFamily="34" charset="0"/>
              </a:rPr>
              <a:t> suministrador</a:t>
            </a:r>
          </a:p>
          <a:p>
            <a:pPr eaLnBrk="1" hangingPunct="1"/>
            <a:r>
              <a:rPr lang="es-ES_tradnl" altLang="es-ES" sz="2000" i="1">
                <a:latin typeface="Tahoma" panose="020B0604030504040204" pitchFamily="34" charset="0"/>
              </a:rPr>
              <a:t>Si la tabla fuera así:</a:t>
            </a:r>
            <a:endParaRPr lang="en-US" altLang="es-ES" sz="2000" i="1">
              <a:latin typeface="Tahoma" panose="020B0604030504040204" pitchFamily="34" charset="0"/>
            </a:endParaRPr>
          </a:p>
        </p:txBody>
      </p:sp>
      <p:sp>
        <p:nvSpPr>
          <p:cNvPr id="28680" name="Text Box 4">
            <a:extLst>
              <a:ext uri="{FF2B5EF4-FFF2-40B4-BE49-F238E27FC236}">
                <a16:creationId xmlns:a16="http://schemas.microsoft.com/office/drawing/2014/main" id="{D4CF034D-074B-838E-AA3D-B02DE4CC8378}"/>
              </a:ext>
            </a:extLst>
          </p:cNvPr>
          <p:cNvSpPr txBox="1">
            <a:spLocks noChangeArrowheads="1"/>
          </p:cNvSpPr>
          <p:nvPr/>
        </p:nvSpPr>
        <p:spPr bwMode="auto">
          <a:xfrm>
            <a:off x="3848100" y="2149475"/>
            <a:ext cx="5080000" cy="1108075"/>
          </a:xfrm>
          <a:prstGeom prst="rect">
            <a:avLst/>
          </a:prstGeom>
          <a:solidFill>
            <a:srgbClr val="DDDDDD"/>
          </a:solidFill>
          <a:ln w="76200" cmpd="dbl">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200">
                <a:latin typeface="Tahoma" panose="020B0604030504040204" pitchFamily="34" charset="0"/>
              </a:rPr>
              <a:t>SELECT S, count</a:t>
            </a:r>
            <a:r>
              <a:rPr lang="es-ES_tradnl" altLang="es-ES" sz="2200">
                <a:solidFill>
                  <a:srgbClr val="FF0000"/>
                </a:solidFill>
                <a:latin typeface="Tahoma" panose="020B0604030504040204" pitchFamily="34" charset="0"/>
              </a:rPr>
              <a:t>(cantidad) nenvioscon</a:t>
            </a:r>
          </a:p>
          <a:p>
            <a:pPr eaLnBrk="1" hangingPunct="1"/>
            <a:r>
              <a:rPr lang="es-ES_tradnl" altLang="es-ES" sz="2200">
                <a:latin typeface="Tahoma" panose="020B0604030504040204" pitchFamily="34" charset="0"/>
              </a:rPr>
              <a:t>FROM ENVIOS</a:t>
            </a:r>
          </a:p>
          <a:p>
            <a:pPr eaLnBrk="1" hangingPunct="1"/>
            <a:r>
              <a:rPr lang="es-ES_tradnl" altLang="es-ES" sz="2200">
                <a:solidFill>
                  <a:srgbClr val="FF0000"/>
                </a:solidFill>
                <a:latin typeface="Tahoma" panose="020B0604030504040204" pitchFamily="34" charset="0"/>
              </a:rPr>
              <a:t>GROUP BY S</a:t>
            </a:r>
          </a:p>
        </p:txBody>
      </p:sp>
      <p:graphicFrame>
        <p:nvGraphicFramePr>
          <p:cNvPr id="108635" name="Group 91">
            <a:extLst>
              <a:ext uri="{FF2B5EF4-FFF2-40B4-BE49-F238E27FC236}">
                <a16:creationId xmlns:a16="http://schemas.microsoft.com/office/drawing/2014/main" id="{646D8674-4B62-33D0-4FAF-6D328CF3D631}"/>
              </a:ext>
            </a:extLst>
          </p:cNvPr>
          <p:cNvGraphicFramePr>
            <a:graphicFrameLocks noGrp="1"/>
          </p:cNvGraphicFramePr>
          <p:nvPr/>
        </p:nvGraphicFramePr>
        <p:xfrm>
          <a:off x="838200" y="2451100"/>
          <a:ext cx="2743200" cy="384334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585">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8"/>
                  </a:ext>
                </a:extLst>
              </a:tr>
              <a:tr h="274585">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1"/>
                  </a:ext>
                </a:extLst>
              </a:tr>
              <a:tr h="274302">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585">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graphicFrame>
        <p:nvGraphicFramePr>
          <p:cNvPr id="108669" name="Group 125">
            <a:extLst>
              <a:ext uri="{FF2B5EF4-FFF2-40B4-BE49-F238E27FC236}">
                <a16:creationId xmlns:a16="http://schemas.microsoft.com/office/drawing/2014/main" id="{249670FC-C7D4-770D-DBDE-025AC5D2E865}"/>
              </a:ext>
            </a:extLst>
          </p:cNvPr>
          <p:cNvGraphicFramePr>
            <a:graphicFrameLocks noGrp="1"/>
          </p:cNvGraphicFramePr>
          <p:nvPr/>
        </p:nvGraphicFramePr>
        <p:xfrm>
          <a:off x="4216400" y="3589338"/>
          <a:ext cx="1676400" cy="1098550"/>
        </p:xfrm>
        <a:graphic>
          <a:graphicData uri="http://schemas.openxmlformats.org/drawingml/2006/table">
            <a:tbl>
              <a:tblPr/>
              <a:tblGrid>
                <a:gridCol w="533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np</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743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3</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a:ln>
                            <a:noFill/>
                          </a:ln>
                          <a:solidFill>
                            <a:schemeClr val="tx1"/>
                          </a:solidFill>
                          <a:effectLst/>
                          <a:latin typeface="Arial" charset="0"/>
                        </a:rPr>
                        <a:t>4</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28765" name="Text Box 126">
            <a:extLst>
              <a:ext uri="{FF2B5EF4-FFF2-40B4-BE49-F238E27FC236}">
                <a16:creationId xmlns:a16="http://schemas.microsoft.com/office/drawing/2014/main" id="{A718DDD0-1408-BB6E-8CD1-8A0E98FF9854}"/>
              </a:ext>
            </a:extLst>
          </p:cNvPr>
          <p:cNvSpPr txBox="1">
            <a:spLocks noChangeArrowheads="1"/>
          </p:cNvSpPr>
          <p:nvPr/>
        </p:nvSpPr>
        <p:spPr bwMode="auto">
          <a:xfrm>
            <a:off x="3952875" y="4957763"/>
            <a:ext cx="4024313" cy="1446212"/>
          </a:xfrm>
          <a:prstGeom prst="rect">
            <a:avLst/>
          </a:prstGeom>
          <a:solidFill>
            <a:srgbClr val="DDDDDD"/>
          </a:solidFill>
          <a:ln w="76200" cmpd="dbl">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200">
                <a:latin typeface="Tahoma" panose="020B0604030504040204" pitchFamily="34" charset="0"/>
              </a:rPr>
              <a:t>SELECT S, count(*) ntuplas,  </a:t>
            </a:r>
            <a:r>
              <a:rPr lang="es-ES_tradnl" altLang="es-ES" sz="2200">
                <a:solidFill>
                  <a:srgbClr val="FF0000"/>
                </a:solidFill>
                <a:latin typeface="Tahoma" panose="020B0604030504040204" pitchFamily="34" charset="0"/>
              </a:rPr>
              <a:t>count(cantidad) nenvioscon</a:t>
            </a:r>
          </a:p>
          <a:p>
            <a:pPr eaLnBrk="1" hangingPunct="1"/>
            <a:r>
              <a:rPr lang="es-ES_tradnl" altLang="es-ES" sz="2200">
                <a:latin typeface="Tahoma" panose="020B0604030504040204" pitchFamily="34" charset="0"/>
              </a:rPr>
              <a:t>FROM ENVIOS</a:t>
            </a:r>
          </a:p>
          <a:p>
            <a:pPr eaLnBrk="1" hangingPunct="1"/>
            <a:r>
              <a:rPr lang="es-ES_tradnl" altLang="es-ES" sz="2200">
                <a:solidFill>
                  <a:srgbClr val="FF0000"/>
                </a:solidFill>
                <a:latin typeface="Tahoma" panose="020B0604030504040204" pitchFamily="34" charset="0"/>
              </a:rPr>
              <a:t>GROUP BY S</a:t>
            </a:r>
          </a:p>
        </p:txBody>
      </p:sp>
      <p:graphicFrame>
        <p:nvGraphicFramePr>
          <p:cNvPr id="108715" name="Group 171">
            <a:extLst>
              <a:ext uri="{FF2B5EF4-FFF2-40B4-BE49-F238E27FC236}">
                <a16:creationId xmlns:a16="http://schemas.microsoft.com/office/drawing/2014/main" id="{9FB93604-793A-A0FC-0896-91C24D3CA0C2}"/>
              </a:ext>
            </a:extLst>
          </p:cNvPr>
          <p:cNvGraphicFramePr>
            <a:graphicFrameLocks noGrp="1"/>
          </p:cNvGraphicFramePr>
          <p:nvPr/>
        </p:nvGraphicFramePr>
        <p:xfrm>
          <a:off x="6161088" y="3589338"/>
          <a:ext cx="2552700" cy="1098550"/>
        </p:xfrm>
        <a:graphic>
          <a:graphicData uri="http://schemas.openxmlformats.org/drawingml/2006/table">
            <a:tbl>
              <a:tblPr/>
              <a:tblGrid>
                <a:gridCol w="48260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035050">
                  <a:extLst>
                    <a:ext uri="{9D8B030D-6E8A-4147-A177-3AD203B41FA5}">
                      <a16:colId xmlns:a16="http://schemas.microsoft.com/office/drawing/2014/main" val="20002"/>
                    </a:ext>
                  </a:extLst>
                </a:gridCol>
              </a:tblGrid>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a:ln>
                            <a:noFill/>
                          </a:ln>
                          <a:solidFill>
                            <a:schemeClr val="tx1"/>
                          </a:solidFill>
                          <a:effectLst/>
                          <a:latin typeface="Arial" charset="0"/>
                        </a:rPr>
                        <a:t>Ntuplas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np</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a:ln>
                            <a:noFill/>
                          </a:ln>
                          <a:solidFill>
                            <a:schemeClr val="tx1"/>
                          </a:solidFill>
                          <a:effectLst/>
                          <a:latin typeface="Arial" charset="0"/>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743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a:ln>
                            <a:noFill/>
                          </a:ln>
                          <a:solidFill>
                            <a:schemeClr val="tx1"/>
                          </a:solidFill>
                          <a:effectLst/>
                          <a:latin typeface="Arial" charset="0"/>
                        </a:rPr>
                        <a:t>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3</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a:ln>
                            <a:noFill/>
                          </a:ln>
                          <a:solidFill>
                            <a:schemeClr val="tx1"/>
                          </a:solidFill>
                          <a:effectLst/>
                          <a:latin typeface="Arial" charset="0"/>
                        </a:rPr>
                        <a:t>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a:ln>
                            <a:noFill/>
                          </a:ln>
                          <a:solidFill>
                            <a:schemeClr val="tx1"/>
                          </a:solidFill>
                          <a:effectLst/>
                          <a:latin typeface="Arial" charset="0"/>
                        </a:rPr>
                        <a:t>4</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Marcador de número de diapositiva">
            <a:extLst>
              <a:ext uri="{FF2B5EF4-FFF2-40B4-BE49-F238E27FC236}">
                <a16:creationId xmlns:a16="http://schemas.microsoft.com/office/drawing/2014/main" id="{A7D70303-F776-C104-AE9C-D06890662C38}"/>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D9ABE13C-66C0-457F-875B-4A77EAB62F0D}" type="slidenum">
              <a:rPr lang="es-ES" altLang="es-ES" sz="1000"/>
              <a:pPr algn="r" eaLnBrk="1" hangingPunct="1"/>
              <a:t>26</a:t>
            </a:fld>
            <a:endParaRPr lang="es-ES" altLang="es-ES" sz="1000"/>
          </a:p>
        </p:txBody>
      </p:sp>
      <p:sp>
        <p:nvSpPr>
          <p:cNvPr id="29699" name="Rectangle 2">
            <a:extLst>
              <a:ext uri="{FF2B5EF4-FFF2-40B4-BE49-F238E27FC236}">
                <a16:creationId xmlns:a16="http://schemas.microsoft.com/office/drawing/2014/main" id="{879196C0-483D-12DC-A9C2-8B57C8DE633A}"/>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Subconsultas</a:t>
            </a:r>
            <a:endParaRPr lang="es-ES" altLang="es-ES">
              <a:latin typeface="Times New Roman" panose="02020603050405020304" pitchFamily="18" charset="0"/>
            </a:endParaRPr>
          </a:p>
        </p:txBody>
      </p:sp>
      <p:sp>
        <p:nvSpPr>
          <p:cNvPr id="29700" name="5 Marcador de pie de página">
            <a:extLst>
              <a:ext uri="{FF2B5EF4-FFF2-40B4-BE49-F238E27FC236}">
                <a16:creationId xmlns:a16="http://schemas.microsoft.com/office/drawing/2014/main" id="{901FE359-9CBB-F245-C9B5-CD3E30D0EB61}"/>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29701" name="Picture 7">
            <a:extLst>
              <a:ext uri="{FF2B5EF4-FFF2-40B4-BE49-F238E27FC236}">
                <a16:creationId xmlns:a16="http://schemas.microsoft.com/office/drawing/2014/main" id="{76B390DC-36A9-4CE2-CBD9-5E0BFD880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18 Marcador de fecha">
            <a:extLst>
              <a:ext uri="{FF2B5EF4-FFF2-40B4-BE49-F238E27FC236}">
                <a16:creationId xmlns:a16="http://schemas.microsoft.com/office/drawing/2014/main" id="{F0A4736D-B98E-6E6E-FFEB-C88DA387145B}"/>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8435" name="Text Box 3">
            <a:extLst>
              <a:ext uri="{FF2B5EF4-FFF2-40B4-BE49-F238E27FC236}">
                <a16:creationId xmlns:a16="http://schemas.microsoft.com/office/drawing/2014/main" id="{09EBE226-79A8-B6BD-A0FA-D4A486950C06}"/>
              </a:ext>
            </a:extLst>
          </p:cNvPr>
          <p:cNvSpPr txBox="1">
            <a:spLocks noChangeArrowheads="1"/>
          </p:cNvSpPr>
          <p:nvPr/>
        </p:nvSpPr>
        <p:spPr bwMode="auto">
          <a:xfrm>
            <a:off x="558800" y="1473200"/>
            <a:ext cx="8688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envíos que proporcionen una </a:t>
            </a:r>
            <a:r>
              <a:rPr lang="es-ES_tradnl" altLang="es-ES" sz="2400" u="sng">
                <a:solidFill>
                  <a:schemeClr val="accent2"/>
                </a:solidFill>
                <a:latin typeface="Tahoma" panose="020B0604030504040204" pitchFamily="34" charset="0"/>
              </a:rPr>
              <a:t>cantidad de artículos</a:t>
            </a:r>
          </a:p>
          <a:p>
            <a:pPr eaLnBrk="1" hangingPunct="1"/>
            <a:r>
              <a:rPr lang="es-ES_tradnl" altLang="es-ES" sz="2400" u="sng">
                <a:solidFill>
                  <a:schemeClr val="accent2"/>
                </a:solidFill>
                <a:latin typeface="Tahoma" panose="020B0604030504040204" pitchFamily="34" charset="0"/>
              </a:rPr>
              <a:t>superior a la mayor cantidad enviada por el suministrador 3</a:t>
            </a:r>
            <a:endParaRPr lang="en-US" altLang="es-ES" sz="2400" u="sng">
              <a:solidFill>
                <a:schemeClr val="accent2"/>
              </a:solidFill>
              <a:latin typeface="Tahoma" panose="020B0604030504040204" pitchFamily="34" charset="0"/>
            </a:endParaRPr>
          </a:p>
        </p:txBody>
      </p:sp>
      <p:sp>
        <p:nvSpPr>
          <p:cNvPr id="18436" name="Text Box 4">
            <a:extLst>
              <a:ext uri="{FF2B5EF4-FFF2-40B4-BE49-F238E27FC236}">
                <a16:creationId xmlns:a16="http://schemas.microsoft.com/office/drawing/2014/main" id="{3B93BC48-D760-80FD-24E2-BDBCFB6B08CC}"/>
              </a:ext>
            </a:extLst>
          </p:cNvPr>
          <p:cNvSpPr txBox="1">
            <a:spLocks noChangeArrowheads="1"/>
          </p:cNvSpPr>
          <p:nvPr/>
        </p:nvSpPr>
        <p:spPr bwMode="auto">
          <a:xfrm>
            <a:off x="647700" y="4667250"/>
            <a:ext cx="4670425" cy="199390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 FROM ENVIOS E1</a:t>
            </a:r>
          </a:p>
          <a:p>
            <a:pPr eaLnBrk="1" hangingPunct="1"/>
            <a:r>
              <a:rPr lang="es-ES_tradnl" altLang="es-ES" sz="2400">
                <a:latin typeface="Tahoma" panose="020B0604030504040204" pitchFamily="34" charset="0"/>
              </a:rPr>
              <a:t>WHERE E1.CANTIDAD &gt;</a:t>
            </a:r>
          </a:p>
          <a:p>
            <a:pPr eaLnBrk="1" hangingPunct="1"/>
            <a:r>
              <a:rPr lang="es-ES_tradnl" altLang="es-ES" sz="2400">
                <a:latin typeface="Tahoma" panose="020B0604030504040204" pitchFamily="34" charset="0"/>
              </a:rPr>
              <a:t>	</a:t>
            </a:r>
            <a:r>
              <a:rPr lang="es-ES_tradnl" altLang="es-ES" sz="2400">
                <a:solidFill>
                  <a:srgbClr val="FF0000"/>
                </a:solidFill>
                <a:latin typeface="Tahoma" panose="020B0604030504040204" pitchFamily="34" charset="0"/>
              </a:rPr>
              <a:t>(SELECT max(CANTIDAD)</a:t>
            </a:r>
          </a:p>
          <a:p>
            <a:pPr eaLnBrk="1" hangingPunct="1"/>
            <a:r>
              <a:rPr lang="es-ES_tradnl" altLang="es-ES" sz="2400">
                <a:solidFill>
                  <a:srgbClr val="FF0000"/>
                </a:solidFill>
                <a:latin typeface="Tahoma" panose="020B0604030504040204" pitchFamily="34" charset="0"/>
              </a:rPr>
              <a:t>	FROM ENVIOS E2</a:t>
            </a:r>
          </a:p>
          <a:p>
            <a:pPr eaLnBrk="1" hangingPunct="1"/>
            <a:r>
              <a:rPr lang="es-ES_tradnl" altLang="es-ES" sz="2400">
                <a:solidFill>
                  <a:srgbClr val="FF0000"/>
                </a:solidFill>
                <a:latin typeface="Tahoma" panose="020B0604030504040204" pitchFamily="34" charset="0"/>
              </a:rPr>
              <a:t>	WHERE E2.S=3)</a:t>
            </a:r>
            <a:r>
              <a:rPr lang="es-ES_tradnl" altLang="es-ES" sz="2400">
                <a:latin typeface="Tahoma" panose="020B0604030504040204" pitchFamily="34" charset="0"/>
              </a:rPr>
              <a:t>;</a:t>
            </a:r>
          </a:p>
        </p:txBody>
      </p:sp>
      <p:graphicFrame>
        <p:nvGraphicFramePr>
          <p:cNvPr id="18603" name="Group 171">
            <a:extLst>
              <a:ext uri="{FF2B5EF4-FFF2-40B4-BE49-F238E27FC236}">
                <a16:creationId xmlns:a16="http://schemas.microsoft.com/office/drawing/2014/main" id="{E8592F0D-D495-723A-29E5-6D7FC6865657}"/>
              </a:ext>
            </a:extLst>
          </p:cNvPr>
          <p:cNvGraphicFramePr>
            <a:graphicFrameLocks noGrp="1"/>
          </p:cNvGraphicFramePr>
          <p:nvPr/>
        </p:nvGraphicFramePr>
        <p:xfrm>
          <a:off x="1244600" y="2540000"/>
          <a:ext cx="2743200" cy="1922463"/>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6"/>
                  </a:ext>
                </a:extLst>
              </a:tr>
            </a:tbl>
          </a:graphicData>
        </a:graphic>
      </p:graphicFrame>
      <p:graphicFrame>
        <p:nvGraphicFramePr>
          <p:cNvPr id="18601" name="Group 169">
            <a:extLst>
              <a:ext uri="{FF2B5EF4-FFF2-40B4-BE49-F238E27FC236}">
                <a16:creationId xmlns:a16="http://schemas.microsoft.com/office/drawing/2014/main" id="{69D5D25E-334A-7043-7831-6E5CFCB6A9BA}"/>
              </a:ext>
            </a:extLst>
          </p:cNvPr>
          <p:cNvGraphicFramePr>
            <a:graphicFrameLocks noGrp="1"/>
          </p:cNvGraphicFramePr>
          <p:nvPr/>
        </p:nvGraphicFramePr>
        <p:xfrm>
          <a:off x="5740400" y="2540000"/>
          <a:ext cx="2743200" cy="384334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8597" name="AutoShape 165">
            <a:extLst>
              <a:ext uri="{FF2B5EF4-FFF2-40B4-BE49-F238E27FC236}">
                <a16:creationId xmlns:a16="http://schemas.microsoft.com/office/drawing/2014/main" id="{E1C69BAE-6896-7BE1-8717-A808F1585FFE}"/>
              </a:ext>
            </a:extLst>
          </p:cNvPr>
          <p:cNvSpPr>
            <a:spLocks noChangeArrowheads="1"/>
          </p:cNvSpPr>
          <p:nvPr/>
        </p:nvSpPr>
        <p:spPr bwMode="auto">
          <a:xfrm flipH="1">
            <a:off x="4597400" y="36068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6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6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animBg="1"/>
      <p:bldP spid="1859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Marcador de número de diapositiva">
            <a:extLst>
              <a:ext uri="{FF2B5EF4-FFF2-40B4-BE49-F238E27FC236}">
                <a16:creationId xmlns:a16="http://schemas.microsoft.com/office/drawing/2014/main" id="{6B63F6D3-7382-D90B-6D2B-C15A0DEA5F7D}"/>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BCFC7E38-5392-4BC6-A074-A0B77349B02C}" type="slidenum">
              <a:rPr lang="es-ES" altLang="es-ES" sz="1000"/>
              <a:pPr algn="r" eaLnBrk="1" hangingPunct="1"/>
              <a:t>27</a:t>
            </a:fld>
            <a:endParaRPr lang="es-ES" altLang="es-ES" sz="1000"/>
          </a:p>
        </p:txBody>
      </p:sp>
      <p:sp>
        <p:nvSpPr>
          <p:cNvPr id="30723" name="Rectangle 2">
            <a:extLst>
              <a:ext uri="{FF2B5EF4-FFF2-40B4-BE49-F238E27FC236}">
                <a16:creationId xmlns:a16="http://schemas.microsoft.com/office/drawing/2014/main" id="{16AA99EE-F49C-7C6A-4EBA-D406B6186E62}"/>
              </a:ext>
            </a:extLst>
          </p:cNvPr>
          <p:cNvSpPr>
            <a:spLocks noGrp="1" noChangeArrowheads="1"/>
          </p:cNvSpPr>
          <p:nvPr>
            <p:ph type="title" idx="4294967295"/>
          </p:nvPr>
        </p:nvSpPr>
        <p:spPr/>
        <p:txBody>
          <a:bodyPr/>
          <a:lstStyle/>
          <a:p>
            <a:r>
              <a:rPr lang="es-ES" altLang="es-ES">
                <a:latin typeface="Times New Roman" panose="02020603050405020304" pitchFamily="18" charset="0"/>
              </a:rPr>
              <a:t>Subconsultas (ALL)</a:t>
            </a:r>
          </a:p>
        </p:txBody>
      </p:sp>
      <p:sp>
        <p:nvSpPr>
          <p:cNvPr id="30724" name="5 Marcador de pie de página">
            <a:extLst>
              <a:ext uri="{FF2B5EF4-FFF2-40B4-BE49-F238E27FC236}">
                <a16:creationId xmlns:a16="http://schemas.microsoft.com/office/drawing/2014/main" id="{75109DB1-88B8-CD10-87D7-F502C7193BB7}"/>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0725" name="Picture 7">
            <a:extLst>
              <a:ext uri="{FF2B5EF4-FFF2-40B4-BE49-F238E27FC236}">
                <a16:creationId xmlns:a16="http://schemas.microsoft.com/office/drawing/2014/main" id="{26BB5124-A39B-590C-5133-9A845B505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18 Marcador de fecha">
            <a:extLst>
              <a:ext uri="{FF2B5EF4-FFF2-40B4-BE49-F238E27FC236}">
                <a16:creationId xmlns:a16="http://schemas.microsoft.com/office/drawing/2014/main" id="{9A1EE0C4-8FA6-1841-EE30-9300EB2669B6}"/>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9459" name="Text Box 3">
            <a:extLst>
              <a:ext uri="{FF2B5EF4-FFF2-40B4-BE49-F238E27FC236}">
                <a16:creationId xmlns:a16="http://schemas.microsoft.com/office/drawing/2014/main" id="{62550C35-819A-5B66-3B90-7009F486AAB4}"/>
              </a:ext>
            </a:extLst>
          </p:cNvPr>
          <p:cNvSpPr txBox="1">
            <a:spLocks noChangeArrowheads="1"/>
          </p:cNvSpPr>
          <p:nvPr/>
        </p:nvSpPr>
        <p:spPr bwMode="auto">
          <a:xfrm>
            <a:off x="520700" y="1511300"/>
            <a:ext cx="8688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envíos que proporcionen una </a:t>
            </a:r>
            <a:r>
              <a:rPr lang="es-ES_tradnl" altLang="es-ES" sz="2400" u="sng">
                <a:solidFill>
                  <a:schemeClr val="accent2"/>
                </a:solidFill>
                <a:latin typeface="Tahoma" panose="020B0604030504040204" pitchFamily="34" charset="0"/>
              </a:rPr>
              <a:t>cantidad de artículos</a:t>
            </a:r>
          </a:p>
          <a:p>
            <a:pPr eaLnBrk="1" hangingPunct="1"/>
            <a:r>
              <a:rPr lang="es-ES_tradnl" altLang="es-ES" sz="2400" u="sng">
                <a:solidFill>
                  <a:schemeClr val="accent2"/>
                </a:solidFill>
                <a:latin typeface="Tahoma" panose="020B0604030504040204" pitchFamily="34" charset="0"/>
              </a:rPr>
              <a:t>superior a la cantidad de cualquier envío del suministrador 3</a:t>
            </a:r>
            <a:endParaRPr lang="en-US" altLang="es-ES" sz="2400" u="sng">
              <a:solidFill>
                <a:schemeClr val="accent2"/>
              </a:solidFill>
              <a:latin typeface="Tahoma" panose="020B0604030504040204" pitchFamily="34" charset="0"/>
            </a:endParaRPr>
          </a:p>
        </p:txBody>
      </p:sp>
      <p:sp>
        <p:nvSpPr>
          <p:cNvPr id="19460" name="Text Box 4">
            <a:extLst>
              <a:ext uri="{FF2B5EF4-FFF2-40B4-BE49-F238E27FC236}">
                <a16:creationId xmlns:a16="http://schemas.microsoft.com/office/drawing/2014/main" id="{AE184E8B-2898-0E30-8C24-95A30BBDEC6C}"/>
              </a:ext>
            </a:extLst>
          </p:cNvPr>
          <p:cNvSpPr txBox="1">
            <a:spLocks noChangeArrowheads="1"/>
          </p:cNvSpPr>
          <p:nvPr/>
        </p:nvSpPr>
        <p:spPr bwMode="auto">
          <a:xfrm>
            <a:off x="439738" y="4730750"/>
            <a:ext cx="4881562" cy="199390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 FROM ENVIOS E1</a:t>
            </a:r>
          </a:p>
          <a:p>
            <a:pPr eaLnBrk="1" hangingPunct="1"/>
            <a:r>
              <a:rPr lang="es-ES_tradnl" altLang="es-ES" sz="2400">
                <a:latin typeface="Tahoma" panose="020B0604030504040204" pitchFamily="34" charset="0"/>
              </a:rPr>
              <a:t>WHERE E1.CANTIDAD &gt;</a:t>
            </a:r>
          </a:p>
          <a:p>
            <a:pPr eaLnBrk="1" hangingPunct="1"/>
            <a:r>
              <a:rPr lang="es-ES_tradnl" altLang="es-ES" sz="2400">
                <a:solidFill>
                  <a:srgbClr val="FF0000"/>
                </a:solidFill>
                <a:latin typeface="Tahoma" panose="020B0604030504040204" pitchFamily="34" charset="0"/>
              </a:rPr>
              <a:t>	</a:t>
            </a:r>
            <a:r>
              <a:rPr lang="es-ES_tradnl" altLang="es-ES" sz="2400">
                <a:solidFill>
                  <a:schemeClr val="accent2"/>
                </a:solidFill>
                <a:latin typeface="Tahoma" panose="020B0604030504040204" pitchFamily="34" charset="0"/>
              </a:rPr>
              <a:t>ALL</a:t>
            </a:r>
            <a:r>
              <a:rPr lang="es-ES_tradnl" altLang="es-ES" sz="2400">
                <a:solidFill>
                  <a:srgbClr val="FF0000"/>
                </a:solidFill>
                <a:latin typeface="Tahoma" panose="020B0604030504040204" pitchFamily="34" charset="0"/>
              </a:rPr>
              <a:t> (SELECT E2.CANTIDAD</a:t>
            </a:r>
          </a:p>
          <a:p>
            <a:pPr eaLnBrk="1" hangingPunct="1"/>
            <a:r>
              <a:rPr lang="es-ES_tradnl" altLang="es-ES" sz="2400">
                <a:solidFill>
                  <a:srgbClr val="FF0000"/>
                </a:solidFill>
                <a:latin typeface="Tahoma" panose="020B0604030504040204" pitchFamily="34" charset="0"/>
              </a:rPr>
              <a:t>	FROM ENVIOS E2</a:t>
            </a:r>
          </a:p>
          <a:p>
            <a:pPr eaLnBrk="1" hangingPunct="1"/>
            <a:r>
              <a:rPr lang="es-ES_tradnl" altLang="es-ES" sz="2400">
                <a:solidFill>
                  <a:srgbClr val="FF0000"/>
                </a:solidFill>
                <a:latin typeface="Tahoma" panose="020B0604030504040204" pitchFamily="34" charset="0"/>
              </a:rPr>
              <a:t>	WHERE E2.S=3)</a:t>
            </a:r>
            <a:r>
              <a:rPr lang="es-ES_tradnl" altLang="es-ES" sz="2400">
                <a:latin typeface="Tahoma" panose="020B0604030504040204" pitchFamily="34" charset="0"/>
              </a:rPr>
              <a:t>;</a:t>
            </a:r>
          </a:p>
        </p:txBody>
      </p:sp>
      <p:graphicFrame>
        <p:nvGraphicFramePr>
          <p:cNvPr id="19583" name="Group 127">
            <a:extLst>
              <a:ext uri="{FF2B5EF4-FFF2-40B4-BE49-F238E27FC236}">
                <a16:creationId xmlns:a16="http://schemas.microsoft.com/office/drawing/2014/main" id="{8779D7E0-BF8D-3459-1188-F0CDA9761AC4}"/>
              </a:ext>
            </a:extLst>
          </p:cNvPr>
          <p:cNvGraphicFramePr>
            <a:graphicFrameLocks noGrp="1"/>
          </p:cNvGraphicFramePr>
          <p:nvPr/>
        </p:nvGraphicFramePr>
        <p:xfrm>
          <a:off x="1130300" y="2578100"/>
          <a:ext cx="2743200" cy="1922463"/>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3"/>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5"/>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6"/>
                  </a:ext>
                </a:extLst>
              </a:tr>
            </a:tbl>
          </a:graphicData>
        </a:graphic>
      </p:graphicFrame>
      <p:graphicFrame>
        <p:nvGraphicFramePr>
          <p:cNvPr id="19585" name="Group 129">
            <a:extLst>
              <a:ext uri="{FF2B5EF4-FFF2-40B4-BE49-F238E27FC236}">
                <a16:creationId xmlns:a16="http://schemas.microsoft.com/office/drawing/2014/main" id="{E8205933-0057-5394-8C11-5855B4BD5433}"/>
              </a:ext>
            </a:extLst>
          </p:cNvPr>
          <p:cNvGraphicFramePr>
            <a:graphicFrameLocks noGrp="1"/>
          </p:cNvGraphicFramePr>
          <p:nvPr/>
        </p:nvGraphicFramePr>
        <p:xfrm>
          <a:off x="5702300" y="2578100"/>
          <a:ext cx="2743200" cy="384334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9580" name="AutoShape 124">
            <a:extLst>
              <a:ext uri="{FF2B5EF4-FFF2-40B4-BE49-F238E27FC236}">
                <a16:creationId xmlns:a16="http://schemas.microsoft.com/office/drawing/2014/main" id="{3D92C87C-9626-D5E3-1135-876834100A9E}"/>
              </a:ext>
            </a:extLst>
          </p:cNvPr>
          <p:cNvSpPr>
            <a:spLocks noChangeArrowheads="1"/>
          </p:cNvSpPr>
          <p:nvPr/>
        </p:nvSpPr>
        <p:spPr bwMode="auto">
          <a:xfrm flipH="1">
            <a:off x="4406900" y="32639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5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5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animBg="1"/>
      <p:bldP spid="195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Marcador de número de diapositiva">
            <a:extLst>
              <a:ext uri="{FF2B5EF4-FFF2-40B4-BE49-F238E27FC236}">
                <a16:creationId xmlns:a16="http://schemas.microsoft.com/office/drawing/2014/main" id="{A32E14C8-3870-1417-6D49-BDE2AD10CA37}"/>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70DD2736-F811-4340-8941-F755DF16FB09}" type="slidenum">
              <a:rPr lang="es-ES" altLang="es-ES" sz="1000"/>
              <a:pPr algn="r" eaLnBrk="1" hangingPunct="1"/>
              <a:t>28</a:t>
            </a:fld>
            <a:endParaRPr lang="es-ES" altLang="es-ES" sz="1000"/>
          </a:p>
        </p:txBody>
      </p:sp>
      <p:sp>
        <p:nvSpPr>
          <p:cNvPr id="31747" name="Rectangle 2">
            <a:extLst>
              <a:ext uri="{FF2B5EF4-FFF2-40B4-BE49-F238E27FC236}">
                <a16:creationId xmlns:a16="http://schemas.microsoft.com/office/drawing/2014/main" id="{0F523996-BAA6-DCEF-F83B-BC2C9C47EEB5}"/>
              </a:ext>
            </a:extLst>
          </p:cNvPr>
          <p:cNvSpPr>
            <a:spLocks noGrp="1" noChangeArrowheads="1"/>
          </p:cNvSpPr>
          <p:nvPr>
            <p:ph type="title" idx="4294967295"/>
          </p:nvPr>
        </p:nvSpPr>
        <p:spPr/>
        <p:txBody>
          <a:bodyPr/>
          <a:lstStyle/>
          <a:p>
            <a:r>
              <a:rPr lang="es-ES" altLang="es-ES">
                <a:latin typeface="Times New Roman" panose="02020603050405020304" pitchFamily="18" charset="0"/>
              </a:rPr>
              <a:t>Subconsultas (ANY)</a:t>
            </a:r>
          </a:p>
        </p:txBody>
      </p:sp>
      <p:sp>
        <p:nvSpPr>
          <p:cNvPr id="31748" name="5 Marcador de pie de página">
            <a:extLst>
              <a:ext uri="{FF2B5EF4-FFF2-40B4-BE49-F238E27FC236}">
                <a16:creationId xmlns:a16="http://schemas.microsoft.com/office/drawing/2014/main" id="{B0829A0D-C266-91DF-E19F-87643282BEEE}"/>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1749" name="Picture 7">
            <a:extLst>
              <a:ext uri="{FF2B5EF4-FFF2-40B4-BE49-F238E27FC236}">
                <a16:creationId xmlns:a16="http://schemas.microsoft.com/office/drawing/2014/main" id="{6599D99C-EA52-7955-E889-CEEBEAB05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18 Marcador de fecha">
            <a:extLst>
              <a:ext uri="{FF2B5EF4-FFF2-40B4-BE49-F238E27FC236}">
                <a16:creationId xmlns:a16="http://schemas.microsoft.com/office/drawing/2014/main" id="{C3A89C8B-DA0E-9092-E52A-2B547DC924D5}"/>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9459" name="Text Box 3">
            <a:extLst>
              <a:ext uri="{FF2B5EF4-FFF2-40B4-BE49-F238E27FC236}">
                <a16:creationId xmlns:a16="http://schemas.microsoft.com/office/drawing/2014/main" id="{49BA157B-AEA0-61DC-3C8B-EC6A9837CFCD}"/>
              </a:ext>
            </a:extLst>
          </p:cNvPr>
          <p:cNvSpPr txBox="1">
            <a:spLocks noChangeArrowheads="1"/>
          </p:cNvSpPr>
          <p:nvPr/>
        </p:nvSpPr>
        <p:spPr bwMode="auto">
          <a:xfrm>
            <a:off x="520700" y="1511300"/>
            <a:ext cx="8688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envíos que proporcionen una </a:t>
            </a:r>
            <a:r>
              <a:rPr lang="es-ES_tradnl" altLang="es-ES" sz="2400" u="sng">
                <a:solidFill>
                  <a:schemeClr val="accent2"/>
                </a:solidFill>
                <a:latin typeface="Tahoma" panose="020B0604030504040204" pitchFamily="34" charset="0"/>
              </a:rPr>
              <a:t>cantidad de artículos</a:t>
            </a:r>
          </a:p>
          <a:p>
            <a:pPr eaLnBrk="1" hangingPunct="1"/>
            <a:r>
              <a:rPr lang="es-ES_tradnl" altLang="es-ES" sz="2400" u="sng">
                <a:solidFill>
                  <a:schemeClr val="accent2"/>
                </a:solidFill>
                <a:latin typeface="Tahoma" panose="020B0604030504040204" pitchFamily="34" charset="0"/>
              </a:rPr>
              <a:t>superior a la cantidad de algún envío del suministrador 3</a:t>
            </a:r>
            <a:endParaRPr lang="en-US" altLang="es-ES" sz="2400" u="sng">
              <a:solidFill>
                <a:schemeClr val="accent2"/>
              </a:solidFill>
              <a:latin typeface="Tahoma" panose="020B0604030504040204" pitchFamily="34" charset="0"/>
            </a:endParaRPr>
          </a:p>
        </p:txBody>
      </p:sp>
      <p:sp>
        <p:nvSpPr>
          <p:cNvPr id="19460" name="Text Box 4">
            <a:extLst>
              <a:ext uri="{FF2B5EF4-FFF2-40B4-BE49-F238E27FC236}">
                <a16:creationId xmlns:a16="http://schemas.microsoft.com/office/drawing/2014/main" id="{3EA91156-B1FB-0AF0-0733-1B39352D093A}"/>
              </a:ext>
            </a:extLst>
          </p:cNvPr>
          <p:cNvSpPr txBox="1">
            <a:spLocks noChangeArrowheads="1"/>
          </p:cNvSpPr>
          <p:nvPr/>
        </p:nvSpPr>
        <p:spPr bwMode="auto">
          <a:xfrm>
            <a:off x="439738" y="4730750"/>
            <a:ext cx="4926012" cy="1938338"/>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 FROM ENVIOS E1</a:t>
            </a:r>
          </a:p>
          <a:p>
            <a:pPr eaLnBrk="1" hangingPunct="1"/>
            <a:r>
              <a:rPr lang="es-ES_tradnl" altLang="es-ES" sz="2400">
                <a:latin typeface="Tahoma" panose="020B0604030504040204" pitchFamily="34" charset="0"/>
              </a:rPr>
              <a:t>WHERE E1.CANTIDAD &gt;</a:t>
            </a:r>
          </a:p>
          <a:p>
            <a:pPr eaLnBrk="1" hangingPunct="1"/>
            <a:r>
              <a:rPr lang="es-ES_tradnl" altLang="es-ES" sz="2400">
                <a:solidFill>
                  <a:srgbClr val="FF0000"/>
                </a:solidFill>
                <a:latin typeface="Tahoma" panose="020B0604030504040204" pitchFamily="34" charset="0"/>
              </a:rPr>
              <a:t>	</a:t>
            </a:r>
            <a:r>
              <a:rPr lang="es-ES_tradnl" altLang="es-ES" sz="2400">
                <a:solidFill>
                  <a:schemeClr val="accent2"/>
                </a:solidFill>
                <a:latin typeface="Tahoma" panose="020B0604030504040204" pitchFamily="34" charset="0"/>
              </a:rPr>
              <a:t>ANY</a:t>
            </a:r>
            <a:r>
              <a:rPr lang="es-ES_tradnl" altLang="es-ES" sz="2400">
                <a:solidFill>
                  <a:srgbClr val="FF0000"/>
                </a:solidFill>
                <a:latin typeface="Tahoma" panose="020B0604030504040204" pitchFamily="34" charset="0"/>
              </a:rPr>
              <a:t> (SELECT E2.CANTIDAD</a:t>
            </a:r>
          </a:p>
          <a:p>
            <a:pPr eaLnBrk="1" hangingPunct="1"/>
            <a:r>
              <a:rPr lang="es-ES_tradnl" altLang="es-ES" sz="2400">
                <a:solidFill>
                  <a:srgbClr val="FF0000"/>
                </a:solidFill>
                <a:latin typeface="Tahoma" panose="020B0604030504040204" pitchFamily="34" charset="0"/>
              </a:rPr>
              <a:t>	FROM ENVIOS E2</a:t>
            </a:r>
          </a:p>
          <a:p>
            <a:pPr eaLnBrk="1" hangingPunct="1"/>
            <a:r>
              <a:rPr lang="es-ES_tradnl" altLang="es-ES" sz="2400">
                <a:solidFill>
                  <a:srgbClr val="FF0000"/>
                </a:solidFill>
                <a:latin typeface="Tahoma" panose="020B0604030504040204" pitchFamily="34" charset="0"/>
              </a:rPr>
              <a:t>	WHERE E2.S=3)</a:t>
            </a:r>
            <a:r>
              <a:rPr lang="es-ES_tradnl" altLang="es-ES" sz="2400">
                <a:latin typeface="Tahoma" panose="020B0604030504040204" pitchFamily="34" charset="0"/>
              </a:rPr>
              <a:t>;</a:t>
            </a:r>
          </a:p>
        </p:txBody>
      </p:sp>
      <p:graphicFrame>
        <p:nvGraphicFramePr>
          <p:cNvPr id="19583" name="Group 127">
            <a:extLst>
              <a:ext uri="{FF2B5EF4-FFF2-40B4-BE49-F238E27FC236}">
                <a16:creationId xmlns:a16="http://schemas.microsoft.com/office/drawing/2014/main" id="{92122AA6-0CAC-73D1-F3CE-1AD1DE411E27}"/>
              </a:ext>
            </a:extLst>
          </p:cNvPr>
          <p:cNvGraphicFramePr>
            <a:graphicFrameLocks noGrp="1"/>
          </p:cNvGraphicFramePr>
          <p:nvPr/>
        </p:nvGraphicFramePr>
        <p:xfrm>
          <a:off x="1130300" y="2578100"/>
          <a:ext cx="2743200" cy="1922463"/>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3"/>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5"/>
                  </a:ext>
                </a:extLst>
              </a:tr>
              <a:tr h="274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6"/>
                  </a:ext>
                </a:extLst>
              </a:tr>
            </a:tbl>
          </a:graphicData>
        </a:graphic>
      </p:graphicFrame>
      <p:graphicFrame>
        <p:nvGraphicFramePr>
          <p:cNvPr id="19585" name="Group 129">
            <a:extLst>
              <a:ext uri="{FF2B5EF4-FFF2-40B4-BE49-F238E27FC236}">
                <a16:creationId xmlns:a16="http://schemas.microsoft.com/office/drawing/2014/main" id="{23BE52F4-3D65-082E-CC76-A2EC081883D9}"/>
              </a:ext>
            </a:extLst>
          </p:cNvPr>
          <p:cNvGraphicFramePr>
            <a:graphicFrameLocks noGrp="1"/>
          </p:cNvGraphicFramePr>
          <p:nvPr/>
        </p:nvGraphicFramePr>
        <p:xfrm>
          <a:off x="5702300" y="2578100"/>
          <a:ext cx="2743200" cy="384334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26</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34</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8"/>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9"/>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42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3"/>
                  </a:ext>
                </a:extLst>
              </a:tr>
            </a:tbl>
          </a:graphicData>
        </a:graphic>
      </p:graphicFrame>
      <p:sp>
        <p:nvSpPr>
          <p:cNvPr id="19580" name="AutoShape 124">
            <a:extLst>
              <a:ext uri="{FF2B5EF4-FFF2-40B4-BE49-F238E27FC236}">
                <a16:creationId xmlns:a16="http://schemas.microsoft.com/office/drawing/2014/main" id="{C703F7B4-0C59-C231-6946-4B20DF3D681C}"/>
              </a:ext>
            </a:extLst>
          </p:cNvPr>
          <p:cNvSpPr>
            <a:spLocks noChangeArrowheads="1"/>
          </p:cNvSpPr>
          <p:nvPr/>
        </p:nvSpPr>
        <p:spPr bwMode="auto">
          <a:xfrm flipH="1">
            <a:off x="4406900" y="326390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5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5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animBg="1"/>
      <p:bldP spid="1958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arcador de número de diapositiva">
            <a:extLst>
              <a:ext uri="{FF2B5EF4-FFF2-40B4-BE49-F238E27FC236}">
                <a16:creationId xmlns:a16="http://schemas.microsoft.com/office/drawing/2014/main" id="{96A8056F-0DF3-DA7B-6496-D829A54EA16C}"/>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5B694235-89AF-4350-A97E-9AEA893E139B}" type="slidenum">
              <a:rPr lang="es-ES" altLang="es-ES" sz="1000"/>
              <a:pPr algn="r" eaLnBrk="1" hangingPunct="1"/>
              <a:t>29</a:t>
            </a:fld>
            <a:endParaRPr lang="es-ES" altLang="es-ES" sz="1000"/>
          </a:p>
        </p:txBody>
      </p:sp>
      <p:sp>
        <p:nvSpPr>
          <p:cNvPr id="32771" name="Rectangle 2">
            <a:extLst>
              <a:ext uri="{FF2B5EF4-FFF2-40B4-BE49-F238E27FC236}">
                <a16:creationId xmlns:a16="http://schemas.microsoft.com/office/drawing/2014/main" id="{C6BB1B9B-C0D7-5B76-466F-D6C528710435}"/>
              </a:ext>
            </a:extLst>
          </p:cNvPr>
          <p:cNvSpPr>
            <a:spLocks noGrp="1" noChangeArrowheads="1"/>
          </p:cNvSpPr>
          <p:nvPr>
            <p:ph type="title" idx="4294967295"/>
          </p:nvPr>
        </p:nvSpPr>
        <p:spPr/>
        <p:txBody>
          <a:bodyPr/>
          <a:lstStyle/>
          <a:p>
            <a:r>
              <a:rPr lang="es-ES" altLang="es-ES">
                <a:latin typeface="Times New Roman" panose="02020603050405020304" pitchFamily="18" charset="0"/>
              </a:rPr>
              <a:t>Subconsultas (IN)</a:t>
            </a:r>
          </a:p>
        </p:txBody>
      </p:sp>
      <p:sp>
        <p:nvSpPr>
          <p:cNvPr id="32772" name="5 Marcador de pie de página">
            <a:extLst>
              <a:ext uri="{FF2B5EF4-FFF2-40B4-BE49-F238E27FC236}">
                <a16:creationId xmlns:a16="http://schemas.microsoft.com/office/drawing/2014/main" id="{F6E2DDCD-5C65-DB29-D914-3985E409E5AA}"/>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2773" name="Picture 7">
            <a:extLst>
              <a:ext uri="{FF2B5EF4-FFF2-40B4-BE49-F238E27FC236}">
                <a16:creationId xmlns:a16="http://schemas.microsoft.com/office/drawing/2014/main" id="{4A19C802-2EB2-B1DE-EEA9-4363DADD3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18 Marcador de fecha">
            <a:extLst>
              <a:ext uri="{FF2B5EF4-FFF2-40B4-BE49-F238E27FC236}">
                <a16:creationId xmlns:a16="http://schemas.microsoft.com/office/drawing/2014/main" id="{C8B9C766-043B-AE7A-188B-8EB5AA1ABFD7}"/>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6387" name="Text Box 3">
            <a:extLst>
              <a:ext uri="{FF2B5EF4-FFF2-40B4-BE49-F238E27FC236}">
                <a16:creationId xmlns:a16="http://schemas.microsoft.com/office/drawing/2014/main" id="{2040D806-EF5A-3D44-C17E-BB270E0E0BD0}"/>
              </a:ext>
            </a:extLst>
          </p:cNvPr>
          <p:cNvSpPr txBox="1">
            <a:spLocks noChangeArrowheads="1"/>
          </p:cNvSpPr>
          <p:nvPr/>
        </p:nvSpPr>
        <p:spPr bwMode="auto">
          <a:xfrm>
            <a:off x="635000" y="1422400"/>
            <a:ext cx="8256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nombres de las </a:t>
            </a:r>
            <a:r>
              <a:rPr lang="es-ES_tradnl" altLang="es-ES" sz="2400" u="sng">
                <a:solidFill>
                  <a:schemeClr val="accent2"/>
                </a:solidFill>
                <a:latin typeface="Tahoma" panose="020B0604030504040204" pitchFamily="34" charset="0"/>
              </a:rPr>
              <a:t>obras</a:t>
            </a:r>
            <a:r>
              <a:rPr lang="es-ES_tradnl" altLang="es-ES" sz="2400">
                <a:solidFill>
                  <a:schemeClr val="accent2"/>
                </a:solidFill>
                <a:latin typeface="Tahoma" panose="020B0604030504040204" pitchFamily="34" charset="0"/>
              </a:rPr>
              <a:t> a las que</a:t>
            </a:r>
          </a:p>
          <a:p>
            <a:pPr eaLnBrk="1" hangingPunct="1"/>
            <a:r>
              <a:rPr lang="es-ES_tradnl" altLang="es-ES" sz="2400" u="sng">
                <a:solidFill>
                  <a:schemeClr val="accent2"/>
                </a:solidFill>
                <a:latin typeface="Tahoma" panose="020B0604030504040204" pitchFamily="34" charset="0"/>
              </a:rPr>
              <a:t>envía</a:t>
            </a:r>
            <a:r>
              <a:rPr lang="es-ES_tradnl" altLang="es-ES" sz="2400">
                <a:solidFill>
                  <a:schemeClr val="accent2"/>
                </a:solidFill>
                <a:latin typeface="Tahoma" panose="020B0604030504040204" pitchFamily="34" charset="0"/>
              </a:rPr>
              <a:t> artículos el suministrador 1</a:t>
            </a:r>
            <a:br>
              <a:rPr lang="es-ES_tradnl" altLang="es-ES" sz="2400">
                <a:solidFill>
                  <a:schemeClr val="accent2"/>
                </a:solidFill>
                <a:latin typeface="Tahoma" panose="020B0604030504040204" pitchFamily="34" charset="0"/>
              </a:rPr>
            </a:br>
            <a:r>
              <a:rPr lang="es-ES_tradnl" altLang="es-ES" sz="2400">
                <a:solidFill>
                  <a:schemeClr val="accent2"/>
                </a:solidFill>
                <a:latin typeface="Tahoma" panose="020B0604030504040204" pitchFamily="34" charset="0"/>
              </a:rPr>
              <a:t>	</a:t>
            </a:r>
            <a:r>
              <a:rPr lang="es-ES_tradnl" altLang="es-ES" sz="2000" i="1">
                <a:latin typeface="Tahoma" panose="020B0604030504040204" pitchFamily="34" charset="0"/>
              </a:rPr>
              <a:t>podría hacerse con JOIN pero así es incluso más recomendable</a:t>
            </a:r>
            <a:endParaRPr lang="en-US" altLang="es-ES" sz="2000" i="1">
              <a:latin typeface="Tahoma" panose="020B0604030504040204" pitchFamily="34" charset="0"/>
            </a:endParaRPr>
          </a:p>
        </p:txBody>
      </p:sp>
      <p:sp>
        <p:nvSpPr>
          <p:cNvPr id="16388" name="Text Box 4">
            <a:extLst>
              <a:ext uri="{FF2B5EF4-FFF2-40B4-BE49-F238E27FC236}">
                <a16:creationId xmlns:a16="http://schemas.microsoft.com/office/drawing/2014/main" id="{E87168CE-BF1D-F202-F94A-BEE97ADC3ECE}"/>
              </a:ext>
            </a:extLst>
          </p:cNvPr>
          <p:cNvSpPr txBox="1">
            <a:spLocks noChangeArrowheads="1"/>
          </p:cNvSpPr>
          <p:nvPr/>
        </p:nvSpPr>
        <p:spPr bwMode="auto">
          <a:xfrm>
            <a:off x="1778000" y="4870450"/>
            <a:ext cx="6161495" cy="156966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dirty="0">
                <a:latin typeface="Tahoma" panose="020B0604030504040204" pitchFamily="34" charset="0"/>
              </a:rPr>
              <a:t>SELECT [DISTINCT] NOMBRE FROM OBRAS</a:t>
            </a:r>
          </a:p>
          <a:p>
            <a:pPr eaLnBrk="1" hangingPunct="1"/>
            <a:r>
              <a:rPr lang="es-ES_tradnl" altLang="es-ES" sz="2400" dirty="0">
                <a:latin typeface="Tahoma" panose="020B0604030504040204" pitchFamily="34" charset="0"/>
              </a:rPr>
              <a:t>WHERE O </a:t>
            </a:r>
            <a:r>
              <a:rPr lang="es-ES_tradnl" altLang="es-ES" sz="2400" dirty="0">
                <a:solidFill>
                  <a:schemeClr val="accent2"/>
                </a:solidFill>
                <a:latin typeface="Tahoma" panose="020B0604030504040204" pitchFamily="34" charset="0"/>
              </a:rPr>
              <a:t>IN</a:t>
            </a:r>
          </a:p>
          <a:p>
            <a:pPr eaLnBrk="1" hangingPunct="1"/>
            <a:r>
              <a:rPr lang="es-ES_tradnl" altLang="es-ES" sz="2400" dirty="0">
                <a:solidFill>
                  <a:srgbClr val="FF0000"/>
                </a:solidFill>
                <a:latin typeface="Tahoma" panose="020B0604030504040204" pitchFamily="34" charset="0"/>
              </a:rPr>
              <a:t>	(SELECT O FROM ENVIOS</a:t>
            </a:r>
          </a:p>
          <a:p>
            <a:pPr eaLnBrk="1" hangingPunct="1"/>
            <a:r>
              <a:rPr lang="es-ES_tradnl" altLang="es-ES" sz="2400" dirty="0">
                <a:solidFill>
                  <a:srgbClr val="FF0000"/>
                </a:solidFill>
                <a:latin typeface="Tahoma" panose="020B0604030504040204" pitchFamily="34" charset="0"/>
              </a:rPr>
              <a:t>	WHERE S=1)</a:t>
            </a:r>
            <a:r>
              <a:rPr lang="es-ES_tradnl" altLang="es-ES" sz="2400" dirty="0">
                <a:latin typeface="Tahoma" panose="020B0604030504040204" pitchFamily="34" charset="0"/>
              </a:rPr>
              <a:t>;</a:t>
            </a:r>
          </a:p>
        </p:txBody>
      </p:sp>
      <p:graphicFrame>
        <p:nvGraphicFramePr>
          <p:cNvPr id="16470" name="Group 86">
            <a:extLst>
              <a:ext uri="{FF2B5EF4-FFF2-40B4-BE49-F238E27FC236}">
                <a16:creationId xmlns:a16="http://schemas.microsoft.com/office/drawing/2014/main" id="{333E4FDC-C554-870F-2368-E3C128FC13A1}"/>
              </a:ext>
            </a:extLst>
          </p:cNvPr>
          <p:cNvGraphicFramePr>
            <a:graphicFrameLocks noGrp="1"/>
          </p:cNvGraphicFramePr>
          <p:nvPr/>
        </p:nvGraphicFramePr>
        <p:xfrm>
          <a:off x="4140200" y="3308350"/>
          <a:ext cx="2819400" cy="1117600"/>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PANTANO</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6467" name="Group 83">
            <a:extLst>
              <a:ext uri="{FF2B5EF4-FFF2-40B4-BE49-F238E27FC236}">
                <a16:creationId xmlns:a16="http://schemas.microsoft.com/office/drawing/2014/main" id="{C2943732-9201-E61A-CBF6-E98F5430348C}"/>
              </a:ext>
            </a:extLst>
          </p:cNvPr>
          <p:cNvGraphicFramePr>
            <a:graphicFrameLocks noGrp="1"/>
          </p:cNvGraphicFramePr>
          <p:nvPr/>
        </p:nvGraphicFramePr>
        <p:xfrm>
          <a:off x="711200" y="2927350"/>
          <a:ext cx="2743200" cy="1676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6471" name="Group 87">
            <a:extLst>
              <a:ext uri="{FF2B5EF4-FFF2-40B4-BE49-F238E27FC236}">
                <a16:creationId xmlns:a16="http://schemas.microsoft.com/office/drawing/2014/main" id="{C0216A8D-606B-949F-73DE-DC1AB10D5678}"/>
              </a:ext>
            </a:extLst>
          </p:cNvPr>
          <p:cNvGraphicFramePr>
            <a:graphicFrameLocks noGrp="1"/>
          </p:cNvGraphicFramePr>
          <p:nvPr/>
        </p:nvGraphicFramePr>
        <p:xfrm>
          <a:off x="7797800" y="3384550"/>
          <a:ext cx="1143000" cy="952500"/>
        </p:xfrm>
        <a:graphic>
          <a:graphicData uri="http://schemas.openxmlformats.org/drawingml/2006/table">
            <a:tbl>
              <a:tblPr/>
              <a:tblGrid>
                <a:gridCol w="1143000">
                  <a:extLst>
                    <a:ext uri="{9D8B030D-6E8A-4147-A177-3AD203B41FA5}">
                      <a16:colId xmlns:a16="http://schemas.microsoft.com/office/drawing/2014/main" val="20000"/>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66" name="AutoShape 82">
            <a:extLst>
              <a:ext uri="{FF2B5EF4-FFF2-40B4-BE49-F238E27FC236}">
                <a16:creationId xmlns:a16="http://schemas.microsoft.com/office/drawing/2014/main" id="{C86318F7-05B2-B73D-FFA9-D29DB6286A36}"/>
              </a:ext>
            </a:extLst>
          </p:cNvPr>
          <p:cNvSpPr>
            <a:spLocks noChangeArrowheads="1"/>
          </p:cNvSpPr>
          <p:nvPr/>
        </p:nvSpPr>
        <p:spPr bwMode="auto">
          <a:xfrm flipH="1">
            <a:off x="6959600" y="368935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16472" name="AutoShape 88">
            <a:extLst>
              <a:ext uri="{FF2B5EF4-FFF2-40B4-BE49-F238E27FC236}">
                <a16:creationId xmlns:a16="http://schemas.microsoft.com/office/drawing/2014/main" id="{17669BB1-920F-C007-20C8-EA2C80AB6B0B}"/>
              </a:ext>
            </a:extLst>
          </p:cNvPr>
          <p:cNvSpPr>
            <a:spLocks noChangeArrowheads="1"/>
          </p:cNvSpPr>
          <p:nvPr/>
        </p:nvSpPr>
        <p:spPr bwMode="auto">
          <a:xfrm flipH="1">
            <a:off x="3302000" y="3689350"/>
            <a:ext cx="838200" cy="381000"/>
          </a:xfrm>
          <a:prstGeom prst="leftArrow">
            <a:avLst>
              <a:gd name="adj1" fmla="val 43333"/>
              <a:gd name="adj2" fmla="val 71245"/>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4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4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4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animBg="1"/>
      <p:bldP spid="16466" grpId="0" animBg="1"/>
      <p:bldP spid="16472" grpId="0" animBg="1"/>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Marcador de número de diapositiva">
            <a:extLst>
              <a:ext uri="{FF2B5EF4-FFF2-40B4-BE49-F238E27FC236}">
                <a16:creationId xmlns:a16="http://schemas.microsoft.com/office/drawing/2014/main" id="{290FB808-AF84-F204-F0CD-BD07E8744F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328DED3-1088-48B8-9936-93DBD2F15257}" type="slidenum">
              <a:rPr lang="es-ES" altLang="es-ES" sz="1000"/>
              <a:pPr/>
              <a:t>3</a:t>
            </a:fld>
            <a:endParaRPr lang="es-ES" altLang="es-ES" sz="1000"/>
          </a:p>
        </p:txBody>
      </p:sp>
      <p:sp>
        <p:nvSpPr>
          <p:cNvPr id="6147" name="Rectangle 2">
            <a:extLst>
              <a:ext uri="{FF2B5EF4-FFF2-40B4-BE49-F238E27FC236}">
                <a16:creationId xmlns:a16="http://schemas.microsoft.com/office/drawing/2014/main" id="{7BFABCBA-004C-4F9E-DD08-661313F4884A}"/>
              </a:ext>
            </a:extLst>
          </p:cNvPr>
          <p:cNvSpPr>
            <a:spLocks noGrp="1" noChangeArrowheads="1"/>
          </p:cNvSpPr>
          <p:nvPr>
            <p:ph type="title"/>
          </p:nvPr>
        </p:nvSpPr>
        <p:spPr/>
        <p:txBody>
          <a:bodyPr/>
          <a:lstStyle/>
          <a:p>
            <a:r>
              <a:rPr lang="es-ES" altLang="es-ES">
                <a:latin typeface="Times New Roman" panose="02020603050405020304" pitchFamily="18" charset="0"/>
              </a:rPr>
              <a:t>Índice</a:t>
            </a:r>
          </a:p>
        </p:txBody>
      </p:sp>
      <p:sp>
        <p:nvSpPr>
          <p:cNvPr id="6148" name="Rectangle 3">
            <a:extLst>
              <a:ext uri="{FF2B5EF4-FFF2-40B4-BE49-F238E27FC236}">
                <a16:creationId xmlns:a16="http://schemas.microsoft.com/office/drawing/2014/main" id="{57250F8A-AA79-0D3C-EC07-58286B90EC08}"/>
              </a:ext>
            </a:extLst>
          </p:cNvPr>
          <p:cNvSpPr>
            <a:spLocks noGrp="1" noChangeArrowheads="1"/>
          </p:cNvSpPr>
          <p:nvPr>
            <p:ph type="body" idx="1"/>
          </p:nvPr>
        </p:nvSpPr>
        <p:spPr>
          <a:xfrm>
            <a:off x="1206500" y="1600200"/>
            <a:ext cx="7480300" cy="4924425"/>
          </a:xfrm>
        </p:spPr>
        <p:txBody>
          <a:bodyPr/>
          <a:lstStyle/>
          <a:p>
            <a:pPr>
              <a:lnSpc>
                <a:spcPct val="80000"/>
              </a:lnSpc>
            </a:pPr>
            <a:r>
              <a:rPr lang="es-ES" altLang="es-ES" sz="1800">
                <a:latin typeface="Arial" panose="020B0604020202020204" pitchFamily="34" charset="0"/>
              </a:rPr>
              <a:t>Conceptos básicos y elementos previos</a:t>
            </a:r>
          </a:p>
          <a:p>
            <a:pPr>
              <a:lnSpc>
                <a:spcPct val="80000"/>
              </a:lnSpc>
            </a:pPr>
            <a:r>
              <a:rPr lang="es-ES" altLang="es-ES" sz="1800">
                <a:latin typeface="Arial" panose="020B0604020202020204" pitchFamily="34" charset="0"/>
              </a:rPr>
              <a:t>Base de datos ejemplo</a:t>
            </a:r>
          </a:p>
          <a:p>
            <a:pPr>
              <a:lnSpc>
                <a:spcPct val="80000"/>
              </a:lnSpc>
            </a:pPr>
            <a:r>
              <a:rPr lang="es-ES" altLang="es-ES" sz="1800">
                <a:latin typeface="Arial" panose="020B0604020202020204" pitchFamily="34" charset="0"/>
              </a:rPr>
              <a:t>La sentencia SELECT</a:t>
            </a:r>
          </a:p>
          <a:p>
            <a:pPr lvl="1">
              <a:lnSpc>
                <a:spcPct val="80000"/>
              </a:lnSpc>
            </a:pPr>
            <a:r>
              <a:rPr lang="es-ES" altLang="es-ES" sz="1800">
                <a:latin typeface="Arial" panose="020B0604020202020204" pitchFamily="34" charset="0"/>
              </a:rPr>
              <a:t>¿Qué es la sentencia SELECT?</a:t>
            </a:r>
          </a:p>
          <a:p>
            <a:pPr lvl="1">
              <a:lnSpc>
                <a:spcPct val="80000"/>
              </a:lnSpc>
            </a:pPr>
            <a:r>
              <a:rPr lang="es-ES" altLang="es-ES" sz="1800">
                <a:latin typeface="Arial" panose="020B0604020202020204" pitchFamily="34" charset="0"/>
              </a:rPr>
              <a:t>Sintaxis de la sentencia</a:t>
            </a:r>
          </a:p>
          <a:p>
            <a:pPr lvl="1">
              <a:lnSpc>
                <a:spcPct val="80000"/>
              </a:lnSpc>
            </a:pPr>
            <a:r>
              <a:rPr lang="es-ES" altLang="es-ES" sz="1800">
                <a:latin typeface="Arial" panose="020B0604020202020204" pitchFamily="34" charset="0"/>
              </a:rPr>
              <a:t>Consultas simples</a:t>
            </a:r>
          </a:p>
          <a:p>
            <a:pPr lvl="1">
              <a:lnSpc>
                <a:spcPct val="80000"/>
              </a:lnSpc>
            </a:pPr>
            <a:r>
              <a:rPr lang="es-ES" altLang="es-ES" sz="1800">
                <a:latin typeface="Arial" panose="020B0604020202020204" pitchFamily="34" charset="0"/>
              </a:rPr>
              <a:t>Ordenación</a:t>
            </a:r>
          </a:p>
          <a:p>
            <a:pPr lvl="1">
              <a:lnSpc>
                <a:spcPct val="80000"/>
              </a:lnSpc>
            </a:pPr>
            <a:r>
              <a:rPr lang="es-ES" altLang="es-ES" sz="1800">
                <a:latin typeface="Arial" panose="020B0604020202020204" pitchFamily="34" charset="0"/>
              </a:rPr>
              <a:t>Consultas a varias tablas</a:t>
            </a:r>
          </a:p>
          <a:p>
            <a:pPr lvl="1">
              <a:lnSpc>
                <a:spcPct val="80000"/>
              </a:lnSpc>
            </a:pPr>
            <a:r>
              <a:rPr lang="es-ES" altLang="es-ES" sz="1800">
                <a:latin typeface="Arial" panose="020B0604020202020204" pitchFamily="34" charset="0"/>
              </a:rPr>
              <a:t>Agregados</a:t>
            </a:r>
          </a:p>
          <a:p>
            <a:pPr lvl="1">
              <a:lnSpc>
                <a:spcPct val="80000"/>
              </a:lnSpc>
            </a:pPr>
            <a:r>
              <a:rPr lang="es-ES" altLang="es-ES" sz="1800">
                <a:latin typeface="Arial" panose="020B0604020202020204" pitchFamily="34" charset="0"/>
              </a:rPr>
              <a:t>Subconsultas</a:t>
            </a:r>
          </a:p>
          <a:p>
            <a:pPr lvl="1">
              <a:lnSpc>
                <a:spcPct val="80000"/>
              </a:lnSpc>
            </a:pPr>
            <a:r>
              <a:rPr lang="es-ES" altLang="es-ES" sz="1800">
                <a:latin typeface="Arial" panose="020B0604020202020204" pitchFamily="34" charset="0"/>
              </a:rPr>
              <a:t>Agregados y Subconsultas</a:t>
            </a:r>
          </a:p>
          <a:p>
            <a:pPr lvl="1">
              <a:lnSpc>
                <a:spcPct val="80000"/>
              </a:lnSpc>
            </a:pPr>
            <a:r>
              <a:rPr lang="es-ES" altLang="es-ES" sz="1800">
                <a:latin typeface="Arial" panose="020B0604020202020204" pitchFamily="34" charset="0"/>
              </a:rPr>
              <a:t>Operaciones de conjuntos</a:t>
            </a:r>
          </a:p>
          <a:p>
            <a:pPr>
              <a:lnSpc>
                <a:spcPct val="80000"/>
              </a:lnSpc>
            </a:pPr>
            <a:r>
              <a:rPr lang="es-ES" altLang="es-ES" sz="1800">
                <a:latin typeface="Arial" panose="020B0604020202020204" pitchFamily="34" charset="0"/>
              </a:rPr>
              <a:t>Otras sentencias DML</a:t>
            </a:r>
          </a:p>
          <a:p>
            <a:pPr>
              <a:lnSpc>
                <a:spcPct val="80000"/>
              </a:lnSpc>
            </a:pPr>
            <a:r>
              <a:rPr lang="es-ES" altLang="es-ES" sz="1800">
                <a:latin typeface="Arial" panose="020B0604020202020204" pitchFamily="34" charset="0"/>
              </a:rPr>
              <a:t>Otras sentencias DDL</a:t>
            </a:r>
          </a:p>
          <a:p>
            <a:pPr>
              <a:lnSpc>
                <a:spcPct val="80000"/>
              </a:lnSpc>
            </a:pPr>
            <a:endParaRPr lang="es-ES" altLang="es-ES" sz="1800">
              <a:latin typeface="Arial" panose="020B0604020202020204" pitchFamily="34" charset="0"/>
            </a:endParaRPr>
          </a:p>
          <a:p>
            <a:pPr>
              <a:lnSpc>
                <a:spcPct val="80000"/>
              </a:lnSpc>
            </a:pPr>
            <a:r>
              <a:rPr lang="es-ES" altLang="es-ES" sz="1800">
                <a:latin typeface="Arial" panose="020B0604020202020204" pitchFamily="34" charset="0"/>
              </a:rPr>
              <a:t>Bibliografía</a:t>
            </a:r>
          </a:p>
        </p:txBody>
      </p:sp>
      <p:sp>
        <p:nvSpPr>
          <p:cNvPr id="6149" name="5 Marcador de pie de página">
            <a:extLst>
              <a:ext uri="{FF2B5EF4-FFF2-40B4-BE49-F238E27FC236}">
                <a16:creationId xmlns:a16="http://schemas.microsoft.com/office/drawing/2014/main" id="{64FF3027-6955-F207-70C2-FB3A0E5467D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s-ES" altLang="es-ES" sz="1000"/>
              <a:t>Universitat de València</a:t>
            </a:r>
          </a:p>
        </p:txBody>
      </p:sp>
      <p:pic>
        <p:nvPicPr>
          <p:cNvPr id="6150" name="Picture 7">
            <a:extLst>
              <a:ext uri="{FF2B5EF4-FFF2-40B4-BE49-F238E27FC236}">
                <a16:creationId xmlns:a16="http://schemas.microsoft.com/office/drawing/2014/main" id="{8585ED29-4019-5FEA-1CCC-1AEC31687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18 Marcador de fecha">
            <a:extLst>
              <a:ext uri="{FF2B5EF4-FFF2-40B4-BE49-F238E27FC236}">
                <a16:creationId xmlns:a16="http://schemas.microsoft.com/office/drawing/2014/main" id="{E0FD1870-7713-EAEC-2108-7E43E5CC881C}"/>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Marcador de número de diapositiva">
            <a:extLst>
              <a:ext uri="{FF2B5EF4-FFF2-40B4-BE49-F238E27FC236}">
                <a16:creationId xmlns:a16="http://schemas.microsoft.com/office/drawing/2014/main" id="{A9990410-998C-0383-0ED5-8D2819657E6A}"/>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CBDDD9C-6619-4489-89A7-5D8F78564FB2}" type="slidenum">
              <a:rPr lang="es-ES" altLang="es-ES" sz="1000"/>
              <a:pPr algn="r" eaLnBrk="1" hangingPunct="1"/>
              <a:t>30</a:t>
            </a:fld>
            <a:endParaRPr lang="es-ES" altLang="es-ES" sz="1000"/>
          </a:p>
        </p:txBody>
      </p:sp>
      <p:sp>
        <p:nvSpPr>
          <p:cNvPr id="33795" name="Rectangle 2">
            <a:extLst>
              <a:ext uri="{FF2B5EF4-FFF2-40B4-BE49-F238E27FC236}">
                <a16:creationId xmlns:a16="http://schemas.microsoft.com/office/drawing/2014/main" id="{1B5613BC-D51B-8467-AF7C-AB786965C966}"/>
              </a:ext>
            </a:extLst>
          </p:cNvPr>
          <p:cNvSpPr>
            <a:spLocks noGrp="1" noChangeArrowheads="1"/>
          </p:cNvSpPr>
          <p:nvPr>
            <p:ph type="title" idx="4294967295"/>
          </p:nvPr>
        </p:nvSpPr>
        <p:spPr>
          <a:xfrm>
            <a:off x="914400" y="277813"/>
            <a:ext cx="7988300" cy="1143000"/>
          </a:xfrm>
        </p:spPr>
        <p:txBody>
          <a:bodyPr/>
          <a:lstStyle/>
          <a:p>
            <a:r>
              <a:rPr lang="es-ES" altLang="es-ES">
                <a:latin typeface="Times New Roman" panose="02020603050405020304" pitchFamily="18" charset="0"/>
              </a:rPr>
              <a:t>Subconsultas </a:t>
            </a:r>
            <a:r>
              <a:rPr lang="es-ES" altLang="es-ES" sz="3600">
                <a:latin typeface="Times New Roman" panose="02020603050405020304" pitchFamily="18" charset="0"/>
              </a:rPr>
              <a:t>(EXISTS / NOT EXISTS)</a:t>
            </a:r>
          </a:p>
        </p:txBody>
      </p:sp>
      <p:sp>
        <p:nvSpPr>
          <p:cNvPr id="33796" name="5 Marcador de pie de página">
            <a:extLst>
              <a:ext uri="{FF2B5EF4-FFF2-40B4-BE49-F238E27FC236}">
                <a16:creationId xmlns:a16="http://schemas.microsoft.com/office/drawing/2014/main" id="{30D0A34A-B214-74AA-CA28-1FAFF6E808C7}"/>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3797" name="Picture 7">
            <a:extLst>
              <a:ext uri="{FF2B5EF4-FFF2-40B4-BE49-F238E27FC236}">
                <a16:creationId xmlns:a16="http://schemas.microsoft.com/office/drawing/2014/main" id="{8939E6A4-1282-8FAF-8BAC-652CAD85F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18 Marcador de fecha">
            <a:extLst>
              <a:ext uri="{FF2B5EF4-FFF2-40B4-BE49-F238E27FC236}">
                <a16:creationId xmlns:a16="http://schemas.microsoft.com/office/drawing/2014/main" id="{3ED26629-26D5-1CD6-DD08-B67A541DBDDA}"/>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33799" name="Rectangle 336">
            <a:extLst>
              <a:ext uri="{FF2B5EF4-FFF2-40B4-BE49-F238E27FC236}">
                <a16:creationId xmlns:a16="http://schemas.microsoft.com/office/drawing/2014/main" id="{9BB59B30-AED7-7200-F349-C6B4E1FFA824}"/>
              </a:ext>
            </a:extLst>
          </p:cNvPr>
          <p:cNvSpPr>
            <a:spLocks noChangeArrowheads="1"/>
          </p:cNvSpPr>
          <p:nvPr/>
        </p:nvSpPr>
        <p:spPr bwMode="auto">
          <a:xfrm>
            <a:off x="2222500" y="2451100"/>
            <a:ext cx="4800600" cy="838200"/>
          </a:xfrm>
          <a:prstGeom prst="rect">
            <a:avLst/>
          </a:prstGeom>
          <a:solidFill>
            <a:srgbClr val="FFFF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33800" name="Text Box 3">
            <a:extLst>
              <a:ext uri="{FF2B5EF4-FFF2-40B4-BE49-F238E27FC236}">
                <a16:creationId xmlns:a16="http://schemas.microsoft.com/office/drawing/2014/main" id="{7B55397A-31B1-959F-9441-63B2995A07F3}"/>
              </a:ext>
            </a:extLst>
          </p:cNvPr>
          <p:cNvSpPr txBox="1">
            <a:spLocks noChangeArrowheads="1"/>
          </p:cNvSpPr>
          <p:nvPr/>
        </p:nvSpPr>
        <p:spPr bwMode="auto">
          <a:xfrm>
            <a:off x="622300" y="1460500"/>
            <a:ext cx="6421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nombres de los suministradores</a:t>
            </a:r>
          </a:p>
          <a:p>
            <a:pPr eaLnBrk="1" hangingPunct="1"/>
            <a:r>
              <a:rPr lang="es-ES_tradnl" altLang="es-ES" sz="2400">
                <a:solidFill>
                  <a:schemeClr val="accent2"/>
                </a:solidFill>
                <a:latin typeface="Tahoma" panose="020B0604030504040204" pitchFamily="34" charset="0"/>
              </a:rPr>
              <a:t>que </a:t>
            </a:r>
            <a:r>
              <a:rPr lang="es-ES_tradnl" altLang="es-ES" sz="2400" u="sng">
                <a:solidFill>
                  <a:schemeClr val="accent2"/>
                </a:solidFill>
                <a:latin typeface="Tahoma" panose="020B0604030504040204" pitchFamily="34" charset="0"/>
              </a:rPr>
              <a:t>no han realizado ningún envío a la obra 3</a:t>
            </a:r>
            <a:endParaRPr lang="en-US" altLang="es-ES" sz="2400" u="sng">
              <a:solidFill>
                <a:schemeClr val="accent2"/>
              </a:solidFill>
              <a:latin typeface="Tahoma" panose="020B0604030504040204" pitchFamily="34" charset="0"/>
            </a:endParaRPr>
          </a:p>
        </p:txBody>
      </p:sp>
      <p:sp>
        <p:nvSpPr>
          <p:cNvPr id="33801" name="Text Box 4">
            <a:extLst>
              <a:ext uri="{FF2B5EF4-FFF2-40B4-BE49-F238E27FC236}">
                <a16:creationId xmlns:a16="http://schemas.microsoft.com/office/drawing/2014/main" id="{948A4894-15CB-B478-E4A1-A4CD3A7A2520}"/>
              </a:ext>
            </a:extLst>
          </p:cNvPr>
          <p:cNvSpPr txBox="1">
            <a:spLocks noChangeArrowheads="1"/>
          </p:cNvSpPr>
          <p:nvPr/>
        </p:nvSpPr>
        <p:spPr bwMode="auto">
          <a:xfrm>
            <a:off x="1552575" y="4965700"/>
            <a:ext cx="6537325" cy="1628775"/>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NOMBRE FROM SUMINISTRADORES S</a:t>
            </a:r>
          </a:p>
          <a:p>
            <a:pPr eaLnBrk="1" hangingPunct="1"/>
            <a:r>
              <a:rPr lang="es-ES_tradnl" altLang="es-ES" sz="2400">
                <a:latin typeface="Tahoma" panose="020B0604030504040204" pitchFamily="34" charset="0"/>
              </a:rPr>
              <a:t>WHERE </a:t>
            </a:r>
            <a:r>
              <a:rPr lang="es-ES_tradnl" altLang="es-ES" sz="2400">
                <a:solidFill>
                  <a:schemeClr val="accent2"/>
                </a:solidFill>
                <a:latin typeface="Tahoma" panose="020B0604030504040204" pitchFamily="34" charset="0"/>
              </a:rPr>
              <a:t>NOT EXISTS</a:t>
            </a:r>
          </a:p>
          <a:p>
            <a:pPr eaLnBrk="1" hangingPunct="1"/>
            <a:r>
              <a:rPr lang="es-ES_tradnl" altLang="es-ES" sz="2400">
                <a:solidFill>
                  <a:srgbClr val="FF0000"/>
                </a:solidFill>
                <a:latin typeface="Tahoma" panose="020B0604030504040204" pitchFamily="34" charset="0"/>
              </a:rPr>
              <a:t>	(SELECT * FROM ENVIOS E</a:t>
            </a:r>
          </a:p>
          <a:p>
            <a:pPr eaLnBrk="1" hangingPunct="1"/>
            <a:r>
              <a:rPr lang="es-ES_tradnl" altLang="es-ES" sz="2400">
                <a:solidFill>
                  <a:srgbClr val="FF0000"/>
                </a:solidFill>
                <a:latin typeface="Tahoma" panose="020B0604030504040204" pitchFamily="34" charset="0"/>
              </a:rPr>
              <a:t>	WHERE E.O=3 AND E.S=S.S)</a:t>
            </a:r>
            <a:r>
              <a:rPr lang="es-ES_tradnl" altLang="es-ES" sz="2400">
                <a:latin typeface="Tahoma" panose="020B0604030504040204" pitchFamily="34" charset="0"/>
              </a:rPr>
              <a:t>;</a:t>
            </a:r>
          </a:p>
        </p:txBody>
      </p:sp>
      <p:graphicFrame>
        <p:nvGraphicFramePr>
          <p:cNvPr id="17747" name="Group 339">
            <a:extLst>
              <a:ext uri="{FF2B5EF4-FFF2-40B4-BE49-F238E27FC236}">
                <a16:creationId xmlns:a16="http://schemas.microsoft.com/office/drawing/2014/main" id="{C4A11F00-61D3-6861-F565-B2A9D697F12D}"/>
              </a:ext>
            </a:extLst>
          </p:cNvPr>
          <p:cNvGraphicFramePr>
            <a:graphicFrameLocks noGrp="1"/>
          </p:cNvGraphicFramePr>
          <p:nvPr/>
        </p:nvGraphicFramePr>
        <p:xfrm>
          <a:off x="2146300" y="3517900"/>
          <a:ext cx="2438400" cy="12192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7748" name="Group 340">
            <a:extLst>
              <a:ext uri="{FF2B5EF4-FFF2-40B4-BE49-F238E27FC236}">
                <a16:creationId xmlns:a16="http://schemas.microsoft.com/office/drawing/2014/main" id="{CBBC7E3F-77AE-C17B-055B-EA386AE14CA7}"/>
              </a:ext>
            </a:extLst>
          </p:cNvPr>
          <p:cNvGraphicFramePr>
            <a:graphicFrameLocks noGrp="1"/>
          </p:cNvGraphicFramePr>
          <p:nvPr/>
        </p:nvGraphicFramePr>
        <p:xfrm>
          <a:off x="6565900" y="3517900"/>
          <a:ext cx="2438400" cy="12192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7724" name="Group 316">
            <a:extLst>
              <a:ext uri="{FF2B5EF4-FFF2-40B4-BE49-F238E27FC236}">
                <a16:creationId xmlns:a16="http://schemas.microsoft.com/office/drawing/2014/main" id="{61EB3817-7B53-900A-8A6A-AC6AC2544C33}"/>
              </a:ext>
            </a:extLst>
          </p:cNvPr>
          <p:cNvGraphicFramePr>
            <a:graphicFrameLocks noGrp="1"/>
          </p:cNvGraphicFramePr>
          <p:nvPr/>
        </p:nvGraphicFramePr>
        <p:xfrm>
          <a:off x="3975100" y="2679700"/>
          <a:ext cx="2743200" cy="304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bl>
          </a:graphicData>
        </a:graphic>
      </p:graphicFrame>
      <p:sp>
        <p:nvSpPr>
          <p:cNvPr id="33868" name="Text Box 317">
            <a:extLst>
              <a:ext uri="{FF2B5EF4-FFF2-40B4-BE49-F238E27FC236}">
                <a16:creationId xmlns:a16="http://schemas.microsoft.com/office/drawing/2014/main" id="{1FFE6344-A707-2541-C4CC-2206BF3278EA}"/>
              </a:ext>
            </a:extLst>
          </p:cNvPr>
          <p:cNvSpPr txBox="1">
            <a:spLocks noChangeArrowheads="1"/>
          </p:cNvSpPr>
          <p:nvPr/>
        </p:nvSpPr>
        <p:spPr bwMode="auto">
          <a:xfrm>
            <a:off x="2311400" y="2603500"/>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1</a:t>
            </a:r>
            <a:endParaRPr lang="en-US" altLang="es-ES" sz="2400">
              <a:latin typeface="Tahoma" panose="020B0604030504040204" pitchFamily="34" charset="0"/>
            </a:endParaRPr>
          </a:p>
        </p:txBody>
      </p:sp>
      <p:sp>
        <p:nvSpPr>
          <p:cNvPr id="33869" name="Text Box 318">
            <a:extLst>
              <a:ext uri="{FF2B5EF4-FFF2-40B4-BE49-F238E27FC236}">
                <a16:creationId xmlns:a16="http://schemas.microsoft.com/office/drawing/2014/main" id="{9AC3B6DC-B030-1F9F-4CC0-802F80C1584C}"/>
              </a:ext>
            </a:extLst>
          </p:cNvPr>
          <p:cNvSpPr txBox="1">
            <a:spLocks noChangeArrowheads="1"/>
          </p:cNvSpPr>
          <p:nvPr/>
        </p:nvSpPr>
        <p:spPr bwMode="auto">
          <a:xfrm>
            <a:off x="635000" y="3822700"/>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2</a:t>
            </a:r>
            <a:endParaRPr lang="en-US" altLang="es-ES" sz="2400">
              <a:latin typeface="Tahoma" panose="020B0604030504040204" pitchFamily="34" charset="0"/>
            </a:endParaRPr>
          </a:p>
        </p:txBody>
      </p:sp>
      <p:sp>
        <p:nvSpPr>
          <p:cNvPr id="33870" name="Text Box 319">
            <a:extLst>
              <a:ext uri="{FF2B5EF4-FFF2-40B4-BE49-F238E27FC236}">
                <a16:creationId xmlns:a16="http://schemas.microsoft.com/office/drawing/2014/main" id="{80310277-87D1-8478-778D-927A3BB3F93C}"/>
              </a:ext>
            </a:extLst>
          </p:cNvPr>
          <p:cNvSpPr txBox="1">
            <a:spLocks noChangeArrowheads="1"/>
          </p:cNvSpPr>
          <p:nvPr/>
        </p:nvSpPr>
        <p:spPr bwMode="auto">
          <a:xfrm>
            <a:off x="5130800" y="3898900"/>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3</a:t>
            </a:r>
            <a:endParaRPr lang="en-US" altLang="es-ES" sz="2400">
              <a:latin typeface="Tahoma" panose="020B0604030504040204" pitchFamily="34" charset="0"/>
            </a:endParaRPr>
          </a:p>
        </p:txBody>
      </p:sp>
      <p:sp>
        <p:nvSpPr>
          <p:cNvPr id="33871" name="AutoShape 333">
            <a:extLst>
              <a:ext uri="{FF2B5EF4-FFF2-40B4-BE49-F238E27FC236}">
                <a16:creationId xmlns:a16="http://schemas.microsoft.com/office/drawing/2014/main" id="{EFE95B7F-2B75-3599-AA29-BC1BF7CA100D}"/>
              </a:ext>
            </a:extLst>
          </p:cNvPr>
          <p:cNvSpPr>
            <a:spLocks noChangeArrowheads="1"/>
          </p:cNvSpPr>
          <p:nvPr/>
        </p:nvSpPr>
        <p:spPr bwMode="auto">
          <a:xfrm flipH="1">
            <a:off x="2908300" y="2679700"/>
            <a:ext cx="838200" cy="304800"/>
          </a:xfrm>
          <a:prstGeom prst="leftArrow">
            <a:avLst>
              <a:gd name="adj1" fmla="val 43333"/>
              <a:gd name="adj2" fmla="val 89057"/>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33872" name="AutoShape 334">
            <a:extLst>
              <a:ext uri="{FF2B5EF4-FFF2-40B4-BE49-F238E27FC236}">
                <a16:creationId xmlns:a16="http://schemas.microsoft.com/office/drawing/2014/main" id="{324412FB-510B-A8FF-3021-D734058B3762}"/>
              </a:ext>
            </a:extLst>
          </p:cNvPr>
          <p:cNvSpPr>
            <a:spLocks noChangeArrowheads="1"/>
          </p:cNvSpPr>
          <p:nvPr/>
        </p:nvSpPr>
        <p:spPr bwMode="auto">
          <a:xfrm flipH="1">
            <a:off x="1231900" y="3898900"/>
            <a:ext cx="838200" cy="304800"/>
          </a:xfrm>
          <a:prstGeom prst="leftArrow">
            <a:avLst>
              <a:gd name="adj1" fmla="val 43333"/>
              <a:gd name="adj2" fmla="val 89057"/>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33873" name="AutoShape 335">
            <a:extLst>
              <a:ext uri="{FF2B5EF4-FFF2-40B4-BE49-F238E27FC236}">
                <a16:creationId xmlns:a16="http://schemas.microsoft.com/office/drawing/2014/main" id="{7601D7F4-2A5F-3C5D-3665-09D77653E7A8}"/>
              </a:ext>
            </a:extLst>
          </p:cNvPr>
          <p:cNvSpPr>
            <a:spLocks noChangeArrowheads="1"/>
          </p:cNvSpPr>
          <p:nvPr/>
        </p:nvSpPr>
        <p:spPr bwMode="auto">
          <a:xfrm flipH="1">
            <a:off x="5651500" y="3975100"/>
            <a:ext cx="838200" cy="304800"/>
          </a:xfrm>
          <a:prstGeom prst="leftArrow">
            <a:avLst>
              <a:gd name="adj1" fmla="val 43333"/>
              <a:gd name="adj2" fmla="val 89057"/>
            </a:avLst>
          </a:prstGeom>
          <a:solidFill>
            <a:srgbClr val="FF00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Marcador de número de diapositiva">
            <a:extLst>
              <a:ext uri="{FF2B5EF4-FFF2-40B4-BE49-F238E27FC236}">
                <a16:creationId xmlns:a16="http://schemas.microsoft.com/office/drawing/2014/main" id="{727CC0C7-6ADB-6C25-833C-69CB9F34DBE5}"/>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B4B9ADD3-23C1-4418-9BB3-2A7410167FD8}" type="slidenum">
              <a:rPr lang="es-ES" altLang="es-ES" sz="1000"/>
              <a:pPr algn="r" eaLnBrk="1" hangingPunct="1"/>
              <a:t>31</a:t>
            </a:fld>
            <a:endParaRPr lang="es-ES" altLang="es-ES" sz="1000"/>
          </a:p>
        </p:txBody>
      </p:sp>
      <p:sp>
        <p:nvSpPr>
          <p:cNvPr id="34819" name="Rectangle 2">
            <a:extLst>
              <a:ext uri="{FF2B5EF4-FFF2-40B4-BE49-F238E27FC236}">
                <a16:creationId xmlns:a16="http://schemas.microsoft.com/office/drawing/2014/main" id="{2A7CEC70-5E0C-EF6B-BCDA-A1A89495A831}"/>
              </a:ext>
            </a:extLst>
          </p:cNvPr>
          <p:cNvSpPr>
            <a:spLocks noGrp="1" noChangeArrowheads="1"/>
          </p:cNvSpPr>
          <p:nvPr>
            <p:ph type="title" idx="4294967295"/>
          </p:nvPr>
        </p:nvSpPr>
        <p:spPr>
          <a:xfrm>
            <a:off x="914400" y="277813"/>
            <a:ext cx="7988300" cy="1143000"/>
          </a:xfrm>
        </p:spPr>
        <p:txBody>
          <a:bodyPr/>
          <a:lstStyle/>
          <a:p>
            <a:r>
              <a:rPr lang="es-ES" altLang="es-ES">
                <a:latin typeface="Times New Roman" panose="02020603050405020304" pitchFamily="18" charset="0"/>
              </a:rPr>
              <a:t>Subconsultas </a:t>
            </a:r>
            <a:r>
              <a:rPr lang="es-ES" altLang="es-ES" sz="3600">
                <a:latin typeface="Times New Roman" panose="02020603050405020304" pitchFamily="18" charset="0"/>
              </a:rPr>
              <a:t>( IN / NOT IN )</a:t>
            </a:r>
          </a:p>
        </p:txBody>
      </p:sp>
      <p:sp>
        <p:nvSpPr>
          <p:cNvPr id="34820" name="5 Marcador de pie de página">
            <a:extLst>
              <a:ext uri="{FF2B5EF4-FFF2-40B4-BE49-F238E27FC236}">
                <a16:creationId xmlns:a16="http://schemas.microsoft.com/office/drawing/2014/main" id="{5E36050C-EDB3-A3F7-5C16-AA758456B440}"/>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4821" name="Picture 7">
            <a:extLst>
              <a:ext uri="{FF2B5EF4-FFF2-40B4-BE49-F238E27FC236}">
                <a16:creationId xmlns:a16="http://schemas.microsoft.com/office/drawing/2014/main" id="{60C3FB6D-865E-FE9E-CE8E-0C53E3E55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18 Marcador de fecha">
            <a:extLst>
              <a:ext uri="{FF2B5EF4-FFF2-40B4-BE49-F238E27FC236}">
                <a16:creationId xmlns:a16="http://schemas.microsoft.com/office/drawing/2014/main" id="{F512F71B-92D8-2056-E103-CAC1F43B24CB}"/>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34823" name="Rectangle 336">
            <a:extLst>
              <a:ext uri="{FF2B5EF4-FFF2-40B4-BE49-F238E27FC236}">
                <a16:creationId xmlns:a16="http://schemas.microsoft.com/office/drawing/2014/main" id="{BCF5CADD-EF97-396A-71BA-3FB34640269B}"/>
              </a:ext>
            </a:extLst>
          </p:cNvPr>
          <p:cNvSpPr>
            <a:spLocks noChangeArrowheads="1"/>
          </p:cNvSpPr>
          <p:nvPr/>
        </p:nvSpPr>
        <p:spPr bwMode="auto">
          <a:xfrm>
            <a:off x="3981450" y="2589213"/>
            <a:ext cx="3659188" cy="528637"/>
          </a:xfrm>
          <a:prstGeom prst="rect">
            <a:avLst/>
          </a:prstGeom>
          <a:solidFill>
            <a:srgbClr val="FFFF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34824" name="Text Box 3">
            <a:extLst>
              <a:ext uri="{FF2B5EF4-FFF2-40B4-BE49-F238E27FC236}">
                <a16:creationId xmlns:a16="http://schemas.microsoft.com/office/drawing/2014/main" id="{20FAB264-588F-6D1E-DDE9-56B05626F6A0}"/>
              </a:ext>
            </a:extLst>
          </p:cNvPr>
          <p:cNvSpPr txBox="1">
            <a:spLocks noChangeArrowheads="1"/>
          </p:cNvSpPr>
          <p:nvPr/>
        </p:nvSpPr>
        <p:spPr bwMode="auto">
          <a:xfrm>
            <a:off x="622300" y="1460500"/>
            <a:ext cx="6421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los nombres de los suministradores</a:t>
            </a:r>
          </a:p>
          <a:p>
            <a:pPr eaLnBrk="1" hangingPunct="1"/>
            <a:r>
              <a:rPr lang="es-ES_tradnl" altLang="es-ES" sz="2400">
                <a:solidFill>
                  <a:schemeClr val="accent2"/>
                </a:solidFill>
                <a:latin typeface="Tahoma" panose="020B0604030504040204" pitchFamily="34" charset="0"/>
              </a:rPr>
              <a:t>que </a:t>
            </a:r>
            <a:r>
              <a:rPr lang="es-ES_tradnl" altLang="es-ES" sz="2400" u="sng">
                <a:solidFill>
                  <a:schemeClr val="accent2"/>
                </a:solidFill>
                <a:latin typeface="Tahoma" panose="020B0604030504040204" pitchFamily="34" charset="0"/>
              </a:rPr>
              <a:t>no han realizado ningún envío a la obra 3</a:t>
            </a:r>
            <a:endParaRPr lang="en-US" altLang="es-ES" sz="2400" u="sng">
              <a:solidFill>
                <a:schemeClr val="accent2"/>
              </a:solidFill>
              <a:latin typeface="Tahoma" panose="020B0604030504040204" pitchFamily="34" charset="0"/>
            </a:endParaRPr>
          </a:p>
        </p:txBody>
      </p:sp>
      <p:sp>
        <p:nvSpPr>
          <p:cNvPr id="34825" name="Text Box 4">
            <a:extLst>
              <a:ext uri="{FF2B5EF4-FFF2-40B4-BE49-F238E27FC236}">
                <a16:creationId xmlns:a16="http://schemas.microsoft.com/office/drawing/2014/main" id="{BCB914FC-71FF-1A73-DE7E-CF65D279907D}"/>
              </a:ext>
            </a:extLst>
          </p:cNvPr>
          <p:cNvSpPr txBox="1">
            <a:spLocks noChangeArrowheads="1"/>
          </p:cNvSpPr>
          <p:nvPr/>
        </p:nvSpPr>
        <p:spPr bwMode="auto">
          <a:xfrm>
            <a:off x="1552575" y="3524250"/>
            <a:ext cx="6537325" cy="1628775"/>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NOMBRE FROM SUMINISTRADORES S</a:t>
            </a:r>
          </a:p>
          <a:p>
            <a:pPr eaLnBrk="1" hangingPunct="1"/>
            <a:r>
              <a:rPr lang="es-ES_tradnl" altLang="es-ES" sz="2400">
                <a:latin typeface="Tahoma" panose="020B0604030504040204" pitchFamily="34" charset="0"/>
              </a:rPr>
              <a:t>WHERE S.S </a:t>
            </a:r>
            <a:r>
              <a:rPr lang="es-ES_tradnl" altLang="es-ES" sz="2400">
                <a:solidFill>
                  <a:schemeClr val="accent2"/>
                </a:solidFill>
                <a:latin typeface="Tahoma" panose="020B0604030504040204" pitchFamily="34" charset="0"/>
              </a:rPr>
              <a:t>NOT IN</a:t>
            </a:r>
          </a:p>
          <a:p>
            <a:pPr eaLnBrk="1" hangingPunct="1"/>
            <a:r>
              <a:rPr lang="es-ES_tradnl" altLang="es-ES" sz="2400">
                <a:solidFill>
                  <a:srgbClr val="FF0000"/>
                </a:solidFill>
                <a:latin typeface="Tahoma" panose="020B0604030504040204" pitchFamily="34" charset="0"/>
              </a:rPr>
              <a:t>	(SELECT E.S FROM ENVIOS E</a:t>
            </a:r>
          </a:p>
          <a:p>
            <a:pPr eaLnBrk="1" hangingPunct="1"/>
            <a:r>
              <a:rPr lang="es-ES_tradnl" altLang="es-ES" sz="2400">
                <a:solidFill>
                  <a:srgbClr val="FF0000"/>
                </a:solidFill>
                <a:latin typeface="Tahoma" panose="020B0604030504040204" pitchFamily="34" charset="0"/>
              </a:rPr>
              <a:t>	WHERE E.O=3)</a:t>
            </a:r>
            <a:r>
              <a:rPr lang="es-ES_tradnl" altLang="es-ES" sz="2400">
                <a:latin typeface="Tahoma" panose="020B0604030504040204" pitchFamily="34" charset="0"/>
              </a:rPr>
              <a:t>;</a:t>
            </a:r>
          </a:p>
        </p:txBody>
      </p:sp>
      <p:graphicFrame>
        <p:nvGraphicFramePr>
          <p:cNvPr id="17747" name="Group 339">
            <a:extLst>
              <a:ext uri="{FF2B5EF4-FFF2-40B4-BE49-F238E27FC236}">
                <a16:creationId xmlns:a16="http://schemas.microsoft.com/office/drawing/2014/main" id="{88964FEB-3D02-84F0-E253-01D0371C4DDF}"/>
              </a:ext>
            </a:extLst>
          </p:cNvPr>
          <p:cNvGraphicFramePr>
            <a:graphicFrameLocks noGrp="1"/>
          </p:cNvGraphicFramePr>
          <p:nvPr/>
        </p:nvGraphicFramePr>
        <p:xfrm>
          <a:off x="2700338" y="2436813"/>
          <a:ext cx="457200" cy="914400"/>
        </p:xfrm>
        <a:graphic>
          <a:graphicData uri="http://schemas.openxmlformats.org/drawingml/2006/table">
            <a:tbl>
              <a:tblPr/>
              <a:tblGrid>
                <a:gridCol w="4572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E.S</a:t>
                      </a:r>
                      <a:endParaRPr kumimoji="0" lang="en-US" sz="12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bl>
          </a:graphicData>
        </a:graphic>
      </p:graphicFrame>
      <p:sp>
        <p:nvSpPr>
          <p:cNvPr id="34836" name="Text Box 317">
            <a:extLst>
              <a:ext uri="{FF2B5EF4-FFF2-40B4-BE49-F238E27FC236}">
                <a16:creationId xmlns:a16="http://schemas.microsoft.com/office/drawing/2014/main" id="{A3340D8C-5768-7C1B-9E2A-871BB7A85C47}"/>
              </a:ext>
            </a:extLst>
          </p:cNvPr>
          <p:cNvSpPr txBox="1">
            <a:spLocks noChangeArrowheads="1"/>
          </p:cNvSpPr>
          <p:nvPr/>
        </p:nvSpPr>
        <p:spPr bwMode="auto">
          <a:xfrm>
            <a:off x="4070350" y="2589213"/>
            <a:ext cx="3570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(1,2,3) NOT IN (2,3) = 1</a:t>
            </a:r>
            <a:endParaRPr lang="en-US" altLang="es-ES" sz="2400">
              <a:latin typeface="Tahoma" panose="020B0604030504040204" pitchFamily="34" charset="0"/>
            </a:endParaRPr>
          </a:p>
        </p:txBody>
      </p:sp>
      <p:sp>
        <p:nvSpPr>
          <p:cNvPr id="34837" name="CuadroTexto 1">
            <a:extLst>
              <a:ext uri="{FF2B5EF4-FFF2-40B4-BE49-F238E27FC236}">
                <a16:creationId xmlns:a16="http://schemas.microsoft.com/office/drawing/2014/main" id="{846D26CB-F200-D4B0-98F8-149341A76494}"/>
              </a:ext>
            </a:extLst>
          </p:cNvPr>
          <p:cNvSpPr txBox="1">
            <a:spLocks noChangeArrowheads="1"/>
          </p:cNvSpPr>
          <p:nvPr/>
        </p:nvSpPr>
        <p:spPr bwMode="auto">
          <a:xfrm>
            <a:off x="622300" y="5348288"/>
            <a:ext cx="8280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2400" i="1">
                <a:solidFill>
                  <a:srgbClr val="002060"/>
                </a:solidFill>
              </a:rPr>
              <a:t>Lo que se puede hacer con EXISTS / NO EXISTS se puede hacer con IN / NOT IN y normalmente es más sencillo así.</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Marcador de número de diapositiva">
            <a:extLst>
              <a:ext uri="{FF2B5EF4-FFF2-40B4-BE49-F238E27FC236}">
                <a16:creationId xmlns:a16="http://schemas.microsoft.com/office/drawing/2014/main" id="{7030D5B9-FE07-9544-16E0-B6C7D19CFF9F}"/>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F8AA5C45-790F-47ED-A089-9196A5532A43}" type="slidenum">
              <a:rPr lang="es-ES" altLang="es-ES" sz="1000"/>
              <a:pPr algn="r" eaLnBrk="1" hangingPunct="1"/>
              <a:t>32</a:t>
            </a:fld>
            <a:endParaRPr lang="es-ES" altLang="es-ES" sz="1000"/>
          </a:p>
        </p:txBody>
      </p:sp>
      <p:sp>
        <p:nvSpPr>
          <p:cNvPr id="35843" name="Rectangle 2">
            <a:extLst>
              <a:ext uri="{FF2B5EF4-FFF2-40B4-BE49-F238E27FC236}">
                <a16:creationId xmlns:a16="http://schemas.microsoft.com/office/drawing/2014/main" id="{8C36001C-04B8-4E0C-6F94-7007AEFDF23E}"/>
              </a:ext>
            </a:extLst>
          </p:cNvPr>
          <p:cNvSpPr>
            <a:spLocks noGrp="1" noChangeArrowheads="1"/>
          </p:cNvSpPr>
          <p:nvPr>
            <p:ph type="title" idx="4294967295"/>
          </p:nvPr>
        </p:nvSpPr>
        <p:spPr/>
        <p:txBody>
          <a:bodyPr/>
          <a:lstStyle/>
          <a:p>
            <a:r>
              <a:rPr lang="es-ES" altLang="es-ES">
                <a:latin typeface="Times New Roman" panose="02020603050405020304" pitchFamily="18" charset="0"/>
              </a:rPr>
              <a:t>Agregados y Subconsultas</a:t>
            </a:r>
          </a:p>
        </p:txBody>
      </p:sp>
      <p:sp>
        <p:nvSpPr>
          <p:cNvPr id="35844" name="5 Marcador de pie de página">
            <a:extLst>
              <a:ext uri="{FF2B5EF4-FFF2-40B4-BE49-F238E27FC236}">
                <a16:creationId xmlns:a16="http://schemas.microsoft.com/office/drawing/2014/main" id="{EC56EF43-836B-A1A6-1981-5CA87AC63CEB}"/>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5845" name="Picture 7">
            <a:extLst>
              <a:ext uri="{FF2B5EF4-FFF2-40B4-BE49-F238E27FC236}">
                <a16:creationId xmlns:a16="http://schemas.microsoft.com/office/drawing/2014/main" id="{A4CB40D3-F82B-E635-AB5A-6B6E9FAEF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18 Marcador de fecha">
            <a:extLst>
              <a:ext uri="{FF2B5EF4-FFF2-40B4-BE49-F238E27FC236}">
                <a16:creationId xmlns:a16="http://schemas.microsoft.com/office/drawing/2014/main" id="{625D2D74-74AA-13F2-211D-B56F3DA4D410}"/>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35847" name="Text Box 3">
            <a:extLst>
              <a:ext uri="{FF2B5EF4-FFF2-40B4-BE49-F238E27FC236}">
                <a16:creationId xmlns:a16="http://schemas.microsoft.com/office/drawing/2014/main" id="{99C0F9DB-D28B-E9B2-18E7-C156147E161E}"/>
              </a:ext>
            </a:extLst>
          </p:cNvPr>
          <p:cNvSpPr txBox="1">
            <a:spLocks noChangeArrowheads="1"/>
          </p:cNvSpPr>
          <p:nvPr/>
        </p:nvSpPr>
        <p:spPr bwMode="auto">
          <a:xfrm>
            <a:off x="609600" y="1524000"/>
            <a:ext cx="7845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el código de la obra que ha recibido más envíos</a:t>
            </a:r>
            <a:endParaRPr lang="en-US" altLang="es-ES" sz="2400" u="sng">
              <a:solidFill>
                <a:schemeClr val="accent2"/>
              </a:solidFill>
              <a:latin typeface="Tahoma" panose="020B0604030504040204" pitchFamily="34" charset="0"/>
            </a:endParaRPr>
          </a:p>
        </p:txBody>
      </p:sp>
      <p:sp>
        <p:nvSpPr>
          <p:cNvPr id="35848" name="Text Box 4">
            <a:extLst>
              <a:ext uri="{FF2B5EF4-FFF2-40B4-BE49-F238E27FC236}">
                <a16:creationId xmlns:a16="http://schemas.microsoft.com/office/drawing/2014/main" id="{6E77D805-80B7-226A-2404-85287149769D}"/>
              </a:ext>
            </a:extLst>
          </p:cNvPr>
          <p:cNvSpPr txBox="1">
            <a:spLocks noChangeArrowheads="1"/>
          </p:cNvSpPr>
          <p:nvPr/>
        </p:nvSpPr>
        <p:spPr bwMode="auto">
          <a:xfrm>
            <a:off x="3856038" y="2182813"/>
            <a:ext cx="4752975" cy="1016000"/>
          </a:xfrm>
          <a:prstGeom prst="rect">
            <a:avLst/>
          </a:prstGeom>
          <a:solidFill>
            <a:srgbClr val="DDDDDD"/>
          </a:solidFill>
          <a:ln w="76200" cmpd="dbl">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000">
                <a:latin typeface="Tahoma" panose="020B0604030504040204" pitchFamily="34" charset="0"/>
              </a:rPr>
              <a:t>SELECT </a:t>
            </a:r>
            <a:r>
              <a:rPr lang="es-ES_tradnl" altLang="es-ES" sz="2000">
                <a:solidFill>
                  <a:srgbClr val="FF0000"/>
                </a:solidFill>
                <a:latin typeface="Tahoma" panose="020B0604030504040204" pitchFamily="34" charset="0"/>
              </a:rPr>
              <a:t>count(*) contenv </a:t>
            </a:r>
          </a:p>
          <a:p>
            <a:pPr eaLnBrk="1" hangingPunct="1"/>
            <a:r>
              <a:rPr lang="es-ES_tradnl" altLang="es-ES" sz="2000">
                <a:latin typeface="Tahoma" panose="020B0604030504040204" pitchFamily="34" charset="0"/>
              </a:rPr>
              <a:t>FROM ENVIOS E</a:t>
            </a:r>
          </a:p>
          <a:p>
            <a:pPr eaLnBrk="1" hangingPunct="1"/>
            <a:r>
              <a:rPr lang="es-ES_tradnl" altLang="es-ES" sz="2000">
                <a:solidFill>
                  <a:srgbClr val="FF0000"/>
                </a:solidFill>
                <a:latin typeface="Tahoma" panose="020B0604030504040204" pitchFamily="34" charset="0"/>
              </a:rPr>
              <a:t>GROUP BY O;</a:t>
            </a:r>
          </a:p>
        </p:txBody>
      </p:sp>
      <p:sp>
        <p:nvSpPr>
          <p:cNvPr id="35849" name="Text Box 90">
            <a:extLst>
              <a:ext uri="{FF2B5EF4-FFF2-40B4-BE49-F238E27FC236}">
                <a16:creationId xmlns:a16="http://schemas.microsoft.com/office/drawing/2014/main" id="{CA55E807-A6BC-5357-D131-BF9ABD8067D6}"/>
              </a:ext>
            </a:extLst>
          </p:cNvPr>
          <p:cNvSpPr txBox="1">
            <a:spLocks noChangeArrowheads="1"/>
          </p:cNvSpPr>
          <p:nvPr/>
        </p:nvSpPr>
        <p:spPr bwMode="auto">
          <a:xfrm>
            <a:off x="3902075" y="4386263"/>
            <a:ext cx="4651375" cy="1938337"/>
          </a:xfrm>
          <a:prstGeom prst="rect">
            <a:avLst/>
          </a:prstGeom>
          <a:solidFill>
            <a:srgbClr val="DDDDDD"/>
          </a:solidFill>
          <a:ln w="76200" cmpd="dbl">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s-ES" sz="2000">
                <a:latin typeface="Tahoma" panose="020B0604030504040204" pitchFamily="34" charset="0"/>
              </a:rPr>
              <a:t>SELECT O, COUNT(*) </a:t>
            </a:r>
          </a:p>
          <a:p>
            <a:pPr eaLnBrk="1" hangingPunct="1"/>
            <a:r>
              <a:rPr lang="en-US" altLang="es-ES" sz="2000">
                <a:latin typeface="Tahoma" panose="020B0604030504040204" pitchFamily="34" charset="0"/>
              </a:rPr>
              <a:t>FROM ENVIOS</a:t>
            </a:r>
          </a:p>
          <a:p>
            <a:pPr eaLnBrk="1" hangingPunct="1"/>
            <a:r>
              <a:rPr lang="en-US" altLang="es-ES" sz="2000">
                <a:latin typeface="Tahoma" panose="020B0604030504040204" pitchFamily="34" charset="0"/>
              </a:rPr>
              <a:t>group by O HAVING COUNT(*) &gt;= </a:t>
            </a:r>
          </a:p>
          <a:p>
            <a:pPr eaLnBrk="1" hangingPunct="1"/>
            <a:r>
              <a:rPr lang="en-US" altLang="es-ES" sz="2000">
                <a:latin typeface="Tahoma" panose="020B0604030504040204" pitchFamily="34" charset="0"/>
              </a:rPr>
              <a:t>ALL (SELECT count(*) contnenv </a:t>
            </a:r>
          </a:p>
          <a:p>
            <a:pPr eaLnBrk="1" hangingPunct="1"/>
            <a:r>
              <a:rPr lang="en-US" altLang="es-ES" sz="2000">
                <a:latin typeface="Tahoma" panose="020B0604030504040204" pitchFamily="34" charset="0"/>
              </a:rPr>
              <a:t>FROM ENVIOS</a:t>
            </a:r>
          </a:p>
          <a:p>
            <a:pPr eaLnBrk="1" hangingPunct="1"/>
            <a:r>
              <a:rPr lang="en-US" altLang="es-ES" sz="2000">
                <a:latin typeface="Tahoma" panose="020B0604030504040204" pitchFamily="34" charset="0"/>
              </a:rPr>
              <a:t>GROUP BY O)</a:t>
            </a:r>
            <a:endParaRPr lang="es-ES_tradnl" altLang="es-ES" sz="2000">
              <a:solidFill>
                <a:srgbClr val="FF0000"/>
              </a:solidFill>
              <a:latin typeface="Tahoma" panose="020B0604030504040204" pitchFamily="34" charset="0"/>
            </a:endParaRPr>
          </a:p>
        </p:txBody>
      </p:sp>
      <p:graphicFrame>
        <p:nvGraphicFramePr>
          <p:cNvPr id="14" name="Group 169">
            <a:extLst>
              <a:ext uri="{FF2B5EF4-FFF2-40B4-BE49-F238E27FC236}">
                <a16:creationId xmlns:a16="http://schemas.microsoft.com/office/drawing/2014/main" id="{14DD2DCD-4F4F-423E-20E0-CB95BC666404}"/>
              </a:ext>
            </a:extLst>
          </p:cNvPr>
          <p:cNvGraphicFramePr>
            <a:graphicFrameLocks noGrp="1"/>
          </p:cNvGraphicFramePr>
          <p:nvPr/>
        </p:nvGraphicFramePr>
        <p:xfrm>
          <a:off x="825500" y="2171700"/>
          <a:ext cx="2743200" cy="384333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145</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Marcador de número de diapositiva">
            <a:extLst>
              <a:ext uri="{FF2B5EF4-FFF2-40B4-BE49-F238E27FC236}">
                <a16:creationId xmlns:a16="http://schemas.microsoft.com/office/drawing/2014/main" id="{153C0690-5406-15D3-55F2-21F7667F808A}"/>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CB3D1EDB-6A37-42D5-BC9C-148948740692}" type="slidenum">
              <a:rPr lang="es-ES" altLang="es-ES" sz="1000"/>
              <a:pPr algn="r" eaLnBrk="1" hangingPunct="1"/>
              <a:t>33</a:t>
            </a:fld>
            <a:endParaRPr lang="es-ES" altLang="es-ES" sz="1000"/>
          </a:p>
        </p:txBody>
      </p:sp>
      <p:sp>
        <p:nvSpPr>
          <p:cNvPr id="36867" name="Rectangle 2">
            <a:extLst>
              <a:ext uri="{FF2B5EF4-FFF2-40B4-BE49-F238E27FC236}">
                <a16:creationId xmlns:a16="http://schemas.microsoft.com/office/drawing/2014/main" id="{1D14F752-00F9-805C-3BA2-A0A1EBC0ED18}"/>
              </a:ext>
            </a:extLst>
          </p:cNvPr>
          <p:cNvSpPr>
            <a:spLocks noGrp="1" noChangeArrowheads="1"/>
          </p:cNvSpPr>
          <p:nvPr>
            <p:ph type="title" idx="4294967295"/>
          </p:nvPr>
        </p:nvSpPr>
        <p:spPr/>
        <p:txBody>
          <a:bodyPr/>
          <a:lstStyle/>
          <a:p>
            <a:r>
              <a:rPr lang="es-ES" altLang="es-ES">
                <a:latin typeface="Times New Roman" panose="02020603050405020304" pitchFamily="18" charset="0"/>
              </a:rPr>
              <a:t>Operaciones de conjuntos</a:t>
            </a:r>
          </a:p>
        </p:txBody>
      </p:sp>
      <p:sp>
        <p:nvSpPr>
          <p:cNvPr id="36868" name="5 Marcador de pie de página">
            <a:extLst>
              <a:ext uri="{FF2B5EF4-FFF2-40B4-BE49-F238E27FC236}">
                <a16:creationId xmlns:a16="http://schemas.microsoft.com/office/drawing/2014/main" id="{A4459E7B-D535-88D8-FCBF-FD22E3CBC898}"/>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6869" name="Picture 7">
            <a:extLst>
              <a:ext uri="{FF2B5EF4-FFF2-40B4-BE49-F238E27FC236}">
                <a16:creationId xmlns:a16="http://schemas.microsoft.com/office/drawing/2014/main" id="{5D02A428-57C0-D08D-D545-3DA5CADE1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18 Marcador de fecha">
            <a:extLst>
              <a:ext uri="{FF2B5EF4-FFF2-40B4-BE49-F238E27FC236}">
                <a16:creationId xmlns:a16="http://schemas.microsoft.com/office/drawing/2014/main" id="{22AB6994-CFEF-0645-BB51-8D6B71AC516B}"/>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24579" name="Text Box 3">
            <a:extLst>
              <a:ext uri="{FF2B5EF4-FFF2-40B4-BE49-F238E27FC236}">
                <a16:creationId xmlns:a16="http://schemas.microsoft.com/office/drawing/2014/main" id="{6FE0A942-9B9D-DAE3-16A2-6983E0B36A73}"/>
              </a:ext>
            </a:extLst>
          </p:cNvPr>
          <p:cNvSpPr txBox="1">
            <a:spLocks noChangeArrowheads="1"/>
          </p:cNvSpPr>
          <p:nvPr/>
        </p:nvSpPr>
        <p:spPr bwMode="auto">
          <a:xfrm>
            <a:off x="660400" y="1549400"/>
            <a:ext cx="7856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solidFill>
                  <a:schemeClr val="accent2"/>
                </a:solidFill>
                <a:latin typeface="Tahoma" panose="020B0604030504040204" pitchFamily="34" charset="0"/>
              </a:rPr>
              <a:t>Obtener una lista de las </a:t>
            </a:r>
            <a:r>
              <a:rPr lang="es-ES_tradnl" altLang="es-ES" sz="2400" u="sng">
                <a:solidFill>
                  <a:schemeClr val="accent2"/>
                </a:solidFill>
                <a:latin typeface="Tahoma" panose="020B0604030504040204" pitchFamily="34" charset="0"/>
              </a:rPr>
              <a:t>ciudades</a:t>
            </a:r>
            <a:r>
              <a:rPr lang="es-ES_tradnl" altLang="es-ES" sz="2400">
                <a:solidFill>
                  <a:schemeClr val="accent2"/>
                </a:solidFill>
                <a:latin typeface="Tahoma" panose="020B0604030504040204" pitchFamily="34" charset="0"/>
              </a:rPr>
              <a:t> en las que esté situado</a:t>
            </a:r>
          </a:p>
          <a:p>
            <a:pPr eaLnBrk="1" hangingPunct="1"/>
            <a:r>
              <a:rPr lang="es-ES_tradnl" altLang="es-ES" sz="2400">
                <a:solidFill>
                  <a:schemeClr val="accent2"/>
                </a:solidFill>
                <a:latin typeface="Tahoma" panose="020B0604030504040204" pitchFamily="34" charset="0"/>
              </a:rPr>
              <a:t>al menos un </a:t>
            </a:r>
            <a:r>
              <a:rPr lang="es-ES_tradnl" altLang="es-ES" sz="2400" u="sng">
                <a:solidFill>
                  <a:schemeClr val="accent2"/>
                </a:solidFill>
                <a:latin typeface="Tahoma" panose="020B0604030504040204" pitchFamily="34" charset="0"/>
              </a:rPr>
              <a:t>suministrador</a:t>
            </a:r>
            <a:r>
              <a:rPr lang="es-ES_tradnl" altLang="es-ES" sz="2400">
                <a:solidFill>
                  <a:schemeClr val="accent2"/>
                </a:solidFill>
                <a:latin typeface="Tahoma" panose="020B0604030504040204" pitchFamily="34" charset="0"/>
              </a:rPr>
              <a:t>, una </a:t>
            </a:r>
            <a:r>
              <a:rPr lang="es-ES_tradnl" altLang="es-ES" sz="2400" u="sng">
                <a:solidFill>
                  <a:schemeClr val="accent2"/>
                </a:solidFill>
                <a:latin typeface="Tahoma" panose="020B0604030504040204" pitchFamily="34" charset="0"/>
              </a:rPr>
              <a:t>obra</a:t>
            </a:r>
            <a:r>
              <a:rPr lang="es-ES_tradnl" altLang="es-ES" sz="2400">
                <a:solidFill>
                  <a:schemeClr val="accent2"/>
                </a:solidFill>
                <a:latin typeface="Tahoma" panose="020B0604030504040204" pitchFamily="34" charset="0"/>
              </a:rPr>
              <a:t> o un </a:t>
            </a:r>
            <a:r>
              <a:rPr lang="es-ES_tradnl" altLang="es-ES" sz="2400" u="sng">
                <a:solidFill>
                  <a:schemeClr val="accent2"/>
                </a:solidFill>
                <a:latin typeface="Tahoma" panose="020B0604030504040204" pitchFamily="34" charset="0"/>
              </a:rPr>
              <a:t>artículo</a:t>
            </a:r>
            <a:endParaRPr lang="en-US" altLang="es-ES" sz="2400" u="sng">
              <a:solidFill>
                <a:schemeClr val="accent2"/>
              </a:solidFill>
              <a:latin typeface="Tahoma" panose="020B0604030504040204" pitchFamily="34" charset="0"/>
            </a:endParaRPr>
          </a:p>
        </p:txBody>
      </p:sp>
      <p:sp>
        <p:nvSpPr>
          <p:cNvPr id="24580" name="Text Box 4">
            <a:extLst>
              <a:ext uri="{FF2B5EF4-FFF2-40B4-BE49-F238E27FC236}">
                <a16:creationId xmlns:a16="http://schemas.microsoft.com/office/drawing/2014/main" id="{3142E5DC-E48D-2369-2D25-EE6A5804C45A}"/>
              </a:ext>
            </a:extLst>
          </p:cNvPr>
          <p:cNvSpPr txBox="1">
            <a:spLocks noChangeArrowheads="1"/>
          </p:cNvSpPr>
          <p:nvPr/>
        </p:nvSpPr>
        <p:spPr bwMode="auto">
          <a:xfrm>
            <a:off x="1041400" y="4241800"/>
            <a:ext cx="6056313" cy="1993900"/>
          </a:xfrm>
          <a:prstGeom prst="rect">
            <a:avLst/>
          </a:prstGeom>
          <a:solidFill>
            <a:srgbClr val="DDDDDD"/>
          </a:solidFill>
          <a:ln w="76200" cmpd="dbl">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SELECT CIUDAD FROM SUMINSTRADORES</a:t>
            </a:r>
          </a:p>
          <a:p>
            <a:pPr eaLnBrk="1" hangingPunct="1"/>
            <a:r>
              <a:rPr lang="es-ES_tradnl" altLang="es-ES" sz="2400">
                <a:solidFill>
                  <a:srgbClr val="FF0000"/>
                </a:solidFill>
                <a:latin typeface="Tahoma" panose="020B0604030504040204" pitchFamily="34" charset="0"/>
              </a:rPr>
              <a:t>UNION</a:t>
            </a:r>
          </a:p>
          <a:p>
            <a:pPr eaLnBrk="1" hangingPunct="1"/>
            <a:r>
              <a:rPr lang="es-ES_tradnl" altLang="es-ES" sz="2400">
                <a:latin typeface="Tahoma" panose="020B0604030504040204" pitchFamily="34" charset="0"/>
              </a:rPr>
              <a:t>SELECT CIUDAD FROM OBRAS</a:t>
            </a:r>
          </a:p>
          <a:p>
            <a:pPr eaLnBrk="1" hangingPunct="1"/>
            <a:r>
              <a:rPr lang="es-ES_tradnl" altLang="es-ES" sz="2400">
                <a:solidFill>
                  <a:srgbClr val="FF0000"/>
                </a:solidFill>
                <a:latin typeface="Tahoma" panose="020B0604030504040204" pitchFamily="34" charset="0"/>
              </a:rPr>
              <a:t>UNION</a:t>
            </a:r>
          </a:p>
          <a:p>
            <a:pPr eaLnBrk="1" hangingPunct="1"/>
            <a:r>
              <a:rPr lang="es-ES_tradnl" altLang="es-ES" sz="2400">
                <a:latin typeface="Tahoma" panose="020B0604030504040204" pitchFamily="34" charset="0"/>
              </a:rPr>
              <a:t>SELECT CIUDAD FROM ARTICULOS;</a:t>
            </a:r>
          </a:p>
        </p:txBody>
      </p:sp>
      <p:graphicFrame>
        <p:nvGraphicFramePr>
          <p:cNvPr id="24654" name="Group 78">
            <a:extLst>
              <a:ext uri="{FF2B5EF4-FFF2-40B4-BE49-F238E27FC236}">
                <a16:creationId xmlns:a16="http://schemas.microsoft.com/office/drawing/2014/main" id="{04E6C33D-D810-ACD5-069D-600C3F4C0664}"/>
              </a:ext>
            </a:extLst>
          </p:cNvPr>
          <p:cNvGraphicFramePr>
            <a:graphicFrameLocks noGrp="1"/>
          </p:cNvGraphicFramePr>
          <p:nvPr/>
        </p:nvGraphicFramePr>
        <p:xfrm>
          <a:off x="1041400" y="2768600"/>
          <a:ext cx="1219200" cy="1231900"/>
        </p:xfrm>
        <a:graphic>
          <a:graphicData uri="http://schemas.openxmlformats.org/drawingml/2006/table">
            <a:tbl>
              <a:tblPr/>
              <a:tblGrid>
                <a:gridCol w="12192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24656" name="Group 80">
            <a:extLst>
              <a:ext uri="{FF2B5EF4-FFF2-40B4-BE49-F238E27FC236}">
                <a16:creationId xmlns:a16="http://schemas.microsoft.com/office/drawing/2014/main" id="{8809B19A-B81B-14A9-5548-7B6CB1EA4207}"/>
              </a:ext>
            </a:extLst>
          </p:cNvPr>
          <p:cNvGraphicFramePr>
            <a:graphicFrameLocks noGrp="1"/>
          </p:cNvGraphicFramePr>
          <p:nvPr/>
        </p:nvGraphicFramePr>
        <p:xfrm>
          <a:off x="2870200" y="2759075"/>
          <a:ext cx="1219200" cy="1228725"/>
        </p:xfrm>
        <a:graphic>
          <a:graphicData uri="http://schemas.openxmlformats.org/drawingml/2006/table">
            <a:tbl>
              <a:tblPr/>
              <a:tblGrid>
                <a:gridCol w="1219200">
                  <a:extLst>
                    <a:ext uri="{9D8B030D-6E8A-4147-A177-3AD203B41FA5}">
                      <a16:colId xmlns:a16="http://schemas.microsoft.com/office/drawing/2014/main" val="20000"/>
                    </a:ext>
                  </a:extLst>
                </a:gridCol>
              </a:tblGrid>
              <a:tr h="314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24651" name="Group 75">
            <a:extLst>
              <a:ext uri="{FF2B5EF4-FFF2-40B4-BE49-F238E27FC236}">
                <a16:creationId xmlns:a16="http://schemas.microsoft.com/office/drawing/2014/main" id="{92CB295E-1B97-F6DA-1521-5F1EAB0F8708}"/>
              </a:ext>
            </a:extLst>
          </p:cNvPr>
          <p:cNvGraphicFramePr>
            <a:graphicFrameLocks noGrp="1"/>
          </p:cNvGraphicFramePr>
          <p:nvPr/>
        </p:nvGraphicFramePr>
        <p:xfrm>
          <a:off x="4699000" y="2768600"/>
          <a:ext cx="1219200" cy="1219200"/>
        </p:xfrm>
        <a:graphic>
          <a:graphicData uri="http://schemas.openxmlformats.org/drawingml/2006/table">
            <a:tbl>
              <a:tblPr/>
              <a:tblGrid>
                <a:gridCol w="12192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24657" name="Group 81">
            <a:extLst>
              <a:ext uri="{FF2B5EF4-FFF2-40B4-BE49-F238E27FC236}">
                <a16:creationId xmlns:a16="http://schemas.microsoft.com/office/drawing/2014/main" id="{AF138A49-E3BB-F68D-7EFE-9C50D3C584B2}"/>
              </a:ext>
            </a:extLst>
          </p:cNvPr>
          <p:cNvGraphicFramePr>
            <a:graphicFrameLocks noGrp="1"/>
          </p:cNvGraphicFramePr>
          <p:nvPr/>
        </p:nvGraphicFramePr>
        <p:xfrm>
          <a:off x="7213600" y="2903538"/>
          <a:ext cx="1219200" cy="936625"/>
        </p:xfrm>
        <a:graphic>
          <a:graphicData uri="http://schemas.openxmlformats.org/drawingml/2006/table">
            <a:tbl>
              <a:tblPr/>
              <a:tblGrid>
                <a:gridCol w="1219200">
                  <a:extLst>
                    <a:ext uri="{9D8B030D-6E8A-4147-A177-3AD203B41FA5}">
                      <a16:colId xmlns:a16="http://schemas.microsoft.com/office/drawing/2014/main" val="20000"/>
                    </a:ext>
                  </a:extLst>
                </a:gridCol>
              </a:tblGrid>
              <a:tr h="3222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4642" name="Text Box 66">
            <a:extLst>
              <a:ext uri="{FF2B5EF4-FFF2-40B4-BE49-F238E27FC236}">
                <a16:creationId xmlns:a16="http://schemas.microsoft.com/office/drawing/2014/main" id="{2C47E5D9-34F9-57EE-0862-EECB0324AE90}"/>
              </a:ext>
            </a:extLst>
          </p:cNvPr>
          <p:cNvSpPr txBox="1">
            <a:spLocks noChangeArrowheads="1"/>
          </p:cNvSpPr>
          <p:nvPr/>
        </p:nvSpPr>
        <p:spPr bwMode="auto">
          <a:xfrm>
            <a:off x="2409825" y="3225800"/>
            <a:ext cx="38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U</a:t>
            </a:r>
            <a:endParaRPr lang="en-US" altLang="es-ES" sz="2400">
              <a:latin typeface="Tahoma" panose="020B0604030504040204" pitchFamily="34" charset="0"/>
            </a:endParaRPr>
          </a:p>
        </p:txBody>
      </p:sp>
      <p:sp>
        <p:nvSpPr>
          <p:cNvPr id="24643" name="Text Box 67">
            <a:extLst>
              <a:ext uri="{FF2B5EF4-FFF2-40B4-BE49-F238E27FC236}">
                <a16:creationId xmlns:a16="http://schemas.microsoft.com/office/drawing/2014/main" id="{EEA45021-3A0E-9B77-CDE3-263ED98BD604}"/>
              </a:ext>
            </a:extLst>
          </p:cNvPr>
          <p:cNvSpPr txBox="1">
            <a:spLocks noChangeArrowheads="1"/>
          </p:cNvSpPr>
          <p:nvPr/>
        </p:nvSpPr>
        <p:spPr bwMode="auto">
          <a:xfrm>
            <a:off x="4238625" y="3225800"/>
            <a:ext cx="38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U</a:t>
            </a:r>
            <a:endParaRPr lang="en-US" altLang="es-ES" sz="2400">
              <a:latin typeface="Tahoma" panose="020B0604030504040204" pitchFamily="34" charset="0"/>
            </a:endParaRPr>
          </a:p>
        </p:txBody>
      </p:sp>
      <p:sp>
        <p:nvSpPr>
          <p:cNvPr id="24644" name="Text Box 68">
            <a:extLst>
              <a:ext uri="{FF2B5EF4-FFF2-40B4-BE49-F238E27FC236}">
                <a16:creationId xmlns:a16="http://schemas.microsoft.com/office/drawing/2014/main" id="{78A322C5-B434-DA9B-9F92-5BEFED5382AB}"/>
              </a:ext>
            </a:extLst>
          </p:cNvPr>
          <p:cNvSpPr txBox="1">
            <a:spLocks noChangeArrowheads="1"/>
          </p:cNvSpPr>
          <p:nvPr/>
        </p:nvSpPr>
        <p:spPr bwMode="auto">
          <a:xfrm>
            <a:off x="6296025" y="3225800"/>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a:t>
            </a:r>
            <a:endParaRPr lang="en-US" altLang="es-ES" sz="2400">
              <a:latin typeface="Tahoma" panose="020B0604030504040204" pitchFamily="34" charset="0"/>
            </a:endParaRPr>
          </a:p>
        </p:txBody>
      </p:sp>
      <p:sp>
        <p:nvSpPr>
          <p:cNvPr id="36922" name="1 CuadroTexto">
            <a:extLst>
              <a:ext uri="{FF2B5EF4-FFF2-40B4-BE49-F238E27FC236}">
                <a16:creationId xmlns:a16="http://schemas.microsoft.com/office/drawing/2014/main" id="{B8C28BE0-3C17-461D-9C0F-33D13290CA7E}"/>
              </a:ext>
            </a:extLst>
          </p:cNvPr>
          <p:cNvSpPr txBox="1">
            <a:spLocks noChangeArrowheads="1"/>
          </p:cNvSpPr>
          <p:nvPr/>
        </p:nvSpPr>
        <p:spPr bwMode="auto">
          <a:xfrm>
            <a:off x="7251700" y="4419600"/>
            <a:ext cx="1600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2400" b="1">
                <a:solidFill>
                  <a:srgbClr val="7030A0"/>
                </a:solidFill>
              </a:rPr>
              <a:t>¡ NO funciona en Base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6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6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6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6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animBg="1"/>
      <p:bldP spid="24642" grpId="0"/>
      <p:bldP spid="24643" grpId="0"/>
      <p:bldP spid="246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Marcador de número de diapositiva">
            <a:extLst>
              <a:ext uri="{FF2B5EF4-FFF2-40B4-BE49-F238E27FC236}">
                <a16:creationId xmlns:a16="http://schemas.microsoft.com/office/drawing/2014/main" id="{8AA07428-40F5-0F31-CFCF-01A84DBA895D}"/>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298E076-059D-4647-A306-D2661666D087}" type="slidenum">
              <a:rPr lang="es-ES" altLang="es-ES" sz="1000"/>
              <a:pPr algn="r" eaLnBrk="1" hangingPunct="1"/>
              <a:t>34</a:t>
            </a:fld>
            <a:endParaRPr lang="es-ES" altLang="es-ES" sz="1000"/>
          </a:p>
        </p:txBody>
      </p:sp>
      <p:sp>
        <p:nvSpPr>
          <p:cNvPr id="37891" name="Rectangle 2">
            <a:extLst>
              <a:ext uri="{FF2B5EF4-FFF2-40B4-BE49-F238E27FC236}">
                <a16:creationId xmlns:a16="http://schemas.microsoft.com/office/drawing/2014/main" id="{B2E9C823-912A-4705-8803-D10E29BE0807}"/>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SQL</a:t>
            </a:r>
            <a:endParaRPr lang="es-ES" altLang="es-ES">
              <a:latin typeface="Times New Roman" panose="02020603050405020304" pitchFamily="18" charset="0"/>
            </a:endParaRPr>
          </a:p>
        </p:txBody>
      </p:sp>
      <p:sp>
        <p:nvSpPr>
          <p:cNvPr id="37892" name="5 Marcador de pie de página">
            <a:extLst>
              <a:ext uri="{FF2B5EF4-FFF2-40B4-BE49-F238E27FC236}">
                <a16:creationId xmlns:a16="http://schemas.microsoft.com/office/drawing/2014/main" id="{1A275417-1230-D4C9-DD90-5475C19D765B}"/>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7893" name="Picture 7">
            <a:extLst>
              <a:ext uri="{FF2B5EF4-FFF2-40B4-BE49-F238E27FC236}">
                <a16:creationId xmlns:a16="http://schemas.microsoft.com/office/drawing/2014/main" id="{D78B5EB5-A6ED-4070-51B5-F6AC589A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18 Marcador de fecha">
            <a:extLst>
              <a:ext uri="{FF2B5EF4-FFF2-40B4-BE49-F238E27FC236}">
                <a16:creationId xmlns:a16="http://schemas.microsoft.com/office/drawing/2014/main" id="{7EAFFE12-B35D-0362-EF2E-176AEB2362F3}"/>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37895" name="Rectangle 3">
            <a:extLst>
              <a:ext uri="{FF2B5EF4-FFF2-40B4-BE49-F238E27FC236}">
                <a16:creationId xmlns:a16="http://schemas.microsoft.com/office/drawing/2014/main" id="{3F1D22D1-6857-E06B-64BE-687BC55023F3}"/>
              </a:ext>
            </a:extLst>
          </p:cNvPr>
          <p:cNvSpPr>
            <a:spLocks noChangeArrowheads="1"/>
          </p:cNvSpPr>
          <p:nvPr/>
        </p:nvSpPr>
        <p:spPr bwMode="auto">
          <a:xfrm>
            <a:off x="800100" y="1739900"/>
            <a:ext cx="80518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s-ES" altLang="es-ES" sz="2800" u="sng">
                <a:solidFill>
                  <a:srgbClr val="FF0000"/>
                </a:solidFill>
              </a:rPr>
              <a:t>COMENTARIO</a:t>
            </a:r>
          </a:p>
          <a:p>
            <a:pPr eaLnBrk="1" hangingPunct="1">
              <a:spcBef>
                <a:spcPct val="20000"/>
              </a:spcBef>
              <a:buClr>
                <a:schemeClr val="folHlink"/>
              </a:buClr>
              <a:buSzPct val="90000"/>
              <a:buFont typeface="Wingdings" panose="05000000000000000000" pitchFamily="2" charset="2"/>
              <a:buChar char="n"/>
            </a:pPr>
            <a:r>
              <a:rPr lang="es-ES" altLang="es-ES" sz="2800"/>
              <a:t>Sintaxis:</a:t>
            </a:r>
          </a:p>
          <a:p>
            <a:pPr lvl="1" eaLnBrk="1" hangingPunct="1">
              <a:spcBef>
                <a:spcPct val="20000"/>
              </a:spcBef>
              <a:buClr>
                <a:schemeClr val="accent1"/>
              </a:buClr>
              <a:buSzPct val="75000"/>
              <a:buFont typeface="Wingdings" panose="05000000000000000000" pitchFamily="2" charset="2"/>
              <a:buChar char="Ø"/>
            </a:pPr>
            <a:r>
              <a:rPr lang="es-ES_tradnl" altLang="es-ES" sz="2600"/>
              <a:t>/* … */ (para un bloque)</a:t>
            </a:r>
          </a:p>
          <a:p>
            <a:pPr lvl="1" eaLnBrk="1" hangingPunct="1">
              <a:spcBef>
                <a:spcPct val="20000"/>
              </a:spcBef>
              <a:buClr>
                <a:schemeClr val="accent1"/>
              </a:buClr>
              <a:buSzPct val="75000"/>
              <a:buFont typeface="Wingdings" panose="05000000000000000000" pitchFamily="2" charset="2"/>
              <a:buChar char="Ø"/>
            </a:pPr>
            <a:r>
              <a:rPr lang="es-ES_tradnl" altLang="es-ES" sz="2600"/>
              <a:t>-- (para una línea, al comienzo)</a:t>
            </a:r>
            <a:endParaRPr lang="es-ES" altLang="es-ES" sz="2600"/>
          </a:p>
          <a:p>
            <a:pPr eaLnBrk="1" hangingPunct="1">
              <a:spcBef>
                <a:spcPct val="20000"/>
              </a:spcBef>
              <a:buClr>
                <a:schemeClr val="folHlink"/>
              </a:buClr>
              <a:buSzPct val="90000"/>
              <a:buFont typeface="Wingdings" panose="05000000000000000000" pitchFamily="2" charset="2"/>
              <a:buChar char="n"/>
            </a:pPr>
            <a:r>
              <a:rPr lang="es-ES" altLang="es-ES" sz="2800"/>
              <a:t>Ejemplo:</a:t>
            </a:r>
          </a:p>
          <a:p>
            <a:pPr eaLnBrk="1" hangingPunct="1">
              <a:spcBef>
                <a:spcPct val="20000"/>
              </a:spcBef>
              <a:buClr>
                <a:schemeClr val="folHlink"/>
              </a:buClr>
              <a:buSzPct val="90000"/>
              <a:buFont typeface="Wingdings" panose="05000000000000000000" pitchFamily="2" charset="2"/>
              <a:buNone/>
            </a:pPr>
            <a:endParaRPr lang="es-ES" altLang="es-ES" sz="1200"/>
          </a:p>
          <a:p>
            <a:pPr eaLnBrk="1" hangingPunct="1">
              <a:spcBef>
                <a:spcPct val="20000"/>
              </a:spcBef>
              <a:buClr>
                <a:schemeClr val="folHlink"/>
              </a:buClr>
              <a:buSzPct val="90000"/>
              <a:buFont typeface="Wingdings" panose="05000000000000000000" pitchFamily="2" charset="2"/>
              <a:buNone/>
            </a:pPr>
            <a:r>
              <a:rPr lang="es-ES" altLang="es-ES" sz="2400"/>
              <a:t>SELECT NUMEMP </a:t>
            </a:r>
            <a:r>
              <a:rPr lang="es-ES" altLang="es-ES" sz="2000"/>
              <a:t>/* Se selecciona los números de empleado */ </a:t>
            </a:r>
          </a:p>
          <a:p>
            <a:pPr eaLnBrk="1" hangingPunct="1">
              <a:spcBef>
                <a:spcPct val="20000"/>
              </a:spcBef>
              <a:buClr>
                <a:schemeClr val="folHlink"/>
              </a:buClr>
              <a:buSzPct val="90000"/>
              <a:buFont typeface="Wingdings" panose="05000000000000000000" pitchFamily="2" charset="2"/>
              <a:buNone/>
            </a:pPr>
            <a:r>
              <a:rPr lang="es-ES" altLang="es-ES" sz="2400"/>
              <a:t>FROM EMP</a:t>
            </a:r>
          </a:p>
          <a:p>
            <a:pPr eaLnBrk="1" hangingPunct="1">
              <a:spcBef>
                <a:spcPct val="20000"/>
              </a:spcBef>
              <a:buClr>
                <a:schemeClr val="folHlink"/>
              </a:buClr>
              <a:buSzPct val="90000"/>
              <a:buFont typeface="Wingdings" panose="05000000000000000000" pitchFamily="2" charset="2"/>
              <a:buNone/>
            </a:pPr>
            <a:r>
              <a:rPr lang="es-ES" altLang="es-ES" sz="2400"/>
              <a:t>-- de la tabla empleado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Marcador de número de diapositiva">
            <a:extLst>
              <a:ext uri="{FF2B5EF4-FFF2-40B4-BE49-F238E27FC236}">
                <a16:creationId xmlns:a16="http://schemas.microsoft.com/office/drawing/2014/main" id="{7BEF4CED-EE1C-E1C0-7E00-2D424AF12EE7}"/>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60898156-4DD9-4483-866B-37DE8276E9A8}" type="slidenum">
              <a:rPr lang="es-ES" altLang="es-ES" sz="1000"/>
              <a:pPr algn="r" eaLnBrk="1" hangingPunct="1"/>
              <a:t>35</a:t>
            </a:fld>
            <a:endParaRPr lang="es-ES" altLang="es-ES" sz="1000"/>
          </a:p>
        </p:txBody>
      </p:sp>
      <p:sp>
        <p:nvSpPr>
          <p:cNvPr id="38915" name="Rectangle 2">
            <a:extLst>
              <a:ext uri="{FF2B5EF4-FFF2-40B4-BE49-F238E27FC236}">
                <a16:creationId xmlns:a16="http://schemas.microsoft.com/office/drawing/2014/main" id="{A94E8A15-1D22-CBB3-D957-2CA7263AD263}"/>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Base de datos ejemplo 2</a:t>
            </a:r>
            <a:endParaRPr lang="es-ES" altLang="es-ES">
              <a:latin typeface="Times New Roman" panose="02020603050405020304" pitchFamily="18" charset="0"/>
            </a:endParaRPr>
          </a:p>
        </p:txBody>
      </p:sp>
      <p:sp>
        <p:nvSpPr>
          <p:cNvPr id="38916" name="5 Marcador de pie de página">
            <a:extLst>
              <a:ext uri="{FF2B5EF4-FFF2-40B4-BE49-F238E27FC236}">
                <a16:creationId xmlns:a16="http://schemas.microsoft.com/office/drawing/2014/main" id="{533859EE-DC74-1FB9-A15D-C29FF4466438}"/>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8917" name="Picture 7">
            <a:extLst>
              <a:ext uri="{FF2B5EF4-FFF2-40B4-BE49-F238E27FC236}">
                <a16:creationId xmlns:a16="http://schemas.microsoft.com/office/drawing/2014/main" id="{F33953CE-D224-42A9-A4BE-8021CA815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18 Marcador de fecha">
            <a:extLst>
              <a:ext uri="{FF2B5EF4-FFF2-40B4-BE49-F238E27FC236}">
                <a16:creationId xmlns:a16="http://schemas.microsoft.com/office/drawing/2014/main" id="{ED784F00-4674-A326-4FD1-FF28FF6AB970}"/>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graphicFrame>
        <p:nvGraphicFramePr>
          <p:cNvPr id="128100" name="Group 100">
            <a:extLst>
              <a:ext uri="{FF2B5EF4-FFF2-40B4-BE49-F238E27FC236}">
                <a16:creationId xmlns:a16="http://schemas.microsoft.com/office/drawing/2014/main" id="{13F109BE-9882-8371-B649-E87CE5AB7465}"/>
              </a:ext>
            </a:extLst>
          </p:cNvPr>
          <p:cNvGraphicFramePr>
            <a:graphicFrameLocks noGrp="1"/>
          </p:cNvGraphicFramePr>
          <p:nvPr/>
        </p:nvGraphicFramePr>
        <p:xfrm>
          <a:off x="1741488" y="1838325"/>
          <a:ext cx="4017962" cy="1647825"/>
        </p:xfrm>
        <a:graphic>
          <a:graphicData uri="http://schemas.openxmlformats.org/drawingml/2006/table">
            <a:tbl>
              <a:tblPr/>
              <a:tblGrid>
                <a:gridCol w="103505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gridCol w="1169987">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44475">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NUMDEPT</a:t>
                      </a:r>
                      <a:endParaRPr kumimoji="0" lang="es-ES_tradnl" sz="2400" b="0" i="0" u="none" strike="noStrike" cap="none" normalizeH="0" baseline="0">
                        <a:ln>
                          <a:noFill/>
                        </a:ln>
                        <a:solidFill>
                          <a:schemeClr val="accent2"/>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NOMDEPT</a:t>
                      </a:r>
                      <a:endParaRPr kumimoji="0" lang="es-ES_tradnl" sz="2400" b="0" i="0" u="none" strike="noStrike" cap="none" normalizeH="0" baseline="0">
                        <a:ln>
                          <a:noFill/>
                        </a:ln>
                        <a:solidFill>
                          <a:schemeClr val="accent2"/>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1" i="0" u="none" strike="noStrike" cap="none" normalizeH="0" baseline="0">
                          <a:ln>
                            <a:noFill/>
                          </a:ln>
                          <a:solidFill>
                            <a:schemeClr val="accent2"/>
                          </a:solidFill>
                          <a:effectLst/>
                          <a:latin typeface="Times New Roman" pitchFamily="18" charset="0"/>
                          <a:cs typeface="Times New Roman" pitchFamily="18" charset="0"/>
                        </a:rPr>
                        <a:t>LOCALIDAD</a:t>
                      </a:r>
                      <a:endParaRPr kumimoji="0" lang="en-GB" sz="2400" b="0" i="0" u="none" strike="noStrike" cap="none" normalizeH="0" baseline="0">
                        <a:ln>
                          <a:noFill/>
                        </a:ln>
                        <a:solidFill>
                          <a:schemeClr val="accent2"/>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1" i="0" u="none" strike="noStrike" cap="none" normalizeH="0" baseline="0">
                          <a:ln>
                            <a:noFill/>
                          </a:ln>
                          <a:solidFill>
                            <a:schemeClr val="accent2"/>
                          </a:solidFill>
                          <a:effectLst/>
                          <a:latin typeface="Times New Roman" pitchFamily="18" charset="0"/>
                          <a:cs typeface="Times New Roman" pitchFamily="18" charset="0"/>
                        </a:rPr>
                        <a:t>JEFE</a:t>
                      </a:r>
                      <a:endParaRPr kumimoji="0" lang="en-GB" sz="2400" b="0" i="0" u="none" strike="noStrike" cap="none" normalizeH="0" baseline="0">
                        <a:ln>
                          <a:noFill/>
                        </a:ln>
                        <a:solidFill>
                          <a:schemeClr val="accent2"/>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10</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ACCOUNTING</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NEW YORK</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7839</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20</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RESEARCH</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DALLAS</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7566</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30</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SALES</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CHICAGO</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40</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OPERATIONS</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BOSTON</a:t>
                      </a:r>
                      <a:endParaRPr kumimoji="0" lang="en-GB"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8630" name="Group 630">
            <a:extLst>
              <a:ext uri="{FF2B5EF4-FFF2-40B4-BE49-F238E27FC236}">
                <a16:creationId xmlns:a16="http://schemas.microsoft.com/office/drawing/2014/main" id="{3BC7A466-07E3-BEEB-995E-229628255443}"/>
              </a:ext>
            </a:extLst>
          </p:cNvPr>
          <p:cNvGraphicFramePr>
            <a:graphicFrameLocks noGrp="1"/>
          </p:cNvGraphicFramePr>
          <p:nvPr/>
        </p:nvGraphicFramePr>
        <p:xfrm>
          <a:off x="1741488" y="3886200"/>
          <a:ext cx="6426200" cy="2441575"/>
        </p:xfrm>
        <a:graphic>
          <a:graphicData uri="http://schemas.openxmlformats.org/drawingml/2006/table">
            <a:tbl>
              <a:tblPr/>
              <a:tblGrid>
                <a:gridCol w="774700">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868362">
                  <a:extLst>
                    <a:ext uri="{9D8B030D-6E8A-4147-A177-3AD203B41FA5}">
                      <a16:colId xmlns:a16="http://schemas.microsoft.com/office/drawing/2014/main" val="20002"/>
                    </a:ext>
                  </a:extLst>
                </a:gridCol>
                <a:gridCol w="7747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774700">
                  <a:extLst>
                    <a:ext uri="{9D8B030D-6E8A-4147-A177-3AD203B41FA5}">
                      <a16:colId xmlns:a16="http://schemas.microsoft.com/office/drawing/2014/main" val="20005"/>
                    </a:ext>
                  </a:extLst>
                </a:gridCol>
                <a:gridCol w="854075">
                  <a:extLst>
                    <a:ext uri="{9D8B030D-6E8A-4147-A177-3AD203B41FA5}">
                      <a16:colId xmlns:a16="http://schemas.microsoft.com/office/drawing/2014/main" val="20006"/>
                    </a:ext>
                  </a:extLst>
                </a:gridCol>
                <a:gridCol w="827088">
                  <a:extLst>
                    <a:ext uri="{9D8B030D-6E8A-4147-A177-3AD203B41FA5}">
                      <a16:colId xmlns:a16="http://schemas.microsoft.com/office/drawing/2014/main" val="20007"/>
                    </a:ext>
                  </a:extLst>
                </a:gridCol>
              </a:tblGrid>
              <a:tr h="244391">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NUMEMP</a:t>
                      </a:r>
                      <a:endParaRPr kumimoji="0" lang="es-ES_tradnl" sz="1000" b="0" i="0" u="none" strike="noStrike" cap="none" normalizeH="0" baseline="0">
                        <a:ln>
                          <a:noFill/>
                        </a:ln>
                        <a:solidFill>
                          <a:schemeClr val="accent2"/>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NOMEMP</a:t>
                      </a:r>
                      <a:endParaRPr kumimoji="0" lang="es-ES_tradnl" sz="1000" b="0" i="0" u="none" strike="noStrike" cap="none" normalizeH="0" baseline="0">
                        <a:ln>
                          <a:noFill/>
                        </a:ln>
                        <a:solidFill>
                          <a:schemeClr val="accent2"/>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TRABAJO</a:t>
                      </a:r>
                      <a:endParaRPr kumimoji="0" lang="es-ES_tradnl" sz="1000" b="0" i="0" u="none" strike="noStrike" cap="none" normalizeH="0" baseline="0">
                        <a:ln>
                          <a:noFill/>
                        </a:ln>
                        <a:solidFill>
                          <a:schemeClr val="accent2"/>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JEFE</a:t>
                      </a:r>
                      <a:endParaRPr kumimoji="0" lang="es-ES_tradnl" sz="1000" b="0" i="0" u="none" strike="noStrike" cap="none" normalizeH="0" baseline="0">
                        <a:ln>
                          <a:noFill/>
                        </a:ln>
                        <a:solidFill>
                          <a:schemeClr val="accent2"/>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F_ALTA</a:t>
                      </a:r>
                      <a:endParaRPr kumimoji="0" lang="es-ES_tradnl" sz="1000" b="0" i="0" u="none" strike="noStrike" cap="none" normalizeH="0" baseline="0">
                        <a:ln>
                          <a:noFill/>
                        </a:ln>
                        <a:solidFill>
                          <a:schemeClr val="accent2"/>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SALARIO</a:t>
                      </a:r>
                      <a:endParaRPr kumimoji="0" lang="es-ES_tradnl" sz="1000" b="0" i="0" u="none" strike="noStrike" cap="none" normalizeH="0" baseline="0">
                        <a:ln>
                          <a:noFill/>
                        </a:ln>
                        <a:solidFill>
                          <a:schemeClr val="accent2"/>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COMISION</a:t>
                      </a:r>
                      <a:endParaRPr kumimoji="0" lang="es-ES_tradnl" sz="1000" b="0" i="0" u="none" strike="noStrike" cap="none" normalizeH="0" baseline="0">
                        <a:ln>
                          <a:noFill/>
                        </a:ln>
                        <a:solidFill>
                          <a:schemeClr val="accent2"/>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s-ES_tradnl" sz="1000" b="1" i="0" u="none" strike="noStrike" cap="none" normalizeH="0" baseline="0">
                          <a:ln>
                            <a:noFill/>
                          </a:ln>
                          <a:solidFill>
                            <a:schemeClr val="accent2"/>
                          </a:solidFill>
                          <a:effectLst/>
                          <a:latin typeface="Times New Roman" pitchFamily="18" charset="0"/>
                          <a:cs typeface="Times New Roman" pitchFamily="18" charset="0"/>
                        </a:rPr>
                        <a:t>NUMDEPT</a:t>
                      </a:r>
                      <a:endParaRPr kumimoji="0" lang="es-ES_tradnl" sz="1000" b="0" i="0" u="none" strike="noStrike" cap="none" normalizeH="0" baseline="0">
                        <a:ln>
                          <a:noFill/>
                        </a:ln>
                        <a:solidFill>
                          <a:schemeClr val="accent2"/>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0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7369</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SMITH</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CLERK</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7902</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17/12/1980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800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391">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7499</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ALLEN</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SALESMAN</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7698</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20/02/1981</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1600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300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30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0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7521</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WARD</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SALESMAN</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7698</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22/02/1981</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1250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500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30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391">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7566</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JONES</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MANAGER</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7839</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02/04/1981</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2975</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391">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7654</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MARTIN</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SALESMAN</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7698</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28/09/1981</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1250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1400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30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0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7698</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BLAKE</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MANAGER</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7839</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01/05/1981</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2850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30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4391">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7782</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CLARK</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MANAGER</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7839</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09/06/1981</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2450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0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7788</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SCOTT</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ANALYST</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7566</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19/04/1987</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3000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20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4391">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7839</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KING</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PRESIDENT</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17/11/1981</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5000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10</a:t>
                      </a:r>
                      <a:endParaRPr kumimoji="0" lang="en-GB" sz="1000" b="0" i="0" u="none" strike="noStrike" cap="none" normalizeH="0" baseline="0">
                        <a:ln>
                          <a:noFill/>
                        </a:ln>
                        <a:solidFill>
                          <a:schemeClr val="tx1"/>
                        </a:solidFill>
                        <a:effectLst/>
                        <a:latin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9052" name="Text Box 631">
            <a:extLst>
              <a:ext uri="{FF2B5EF4-FFF2-40B4-BE49-F238E27FC236}">
                <a16:creationId xmlns:a16="http://schemas.microsoft.com/office/drawing/2014/main" id="{69D74178-D473-6C43-7E25-32B11ABDE96F}"/>
              </a:ext>
            </a:extLst>
          </p:cNvPr>
          <p:cNvSpPr txBox="1">
            <a:spLocks noChangeArrowheads="1"/>
          </p:cNvSpPr>
          <p:nvPr/>
        </p:nvSpPr>
        <p:spPr bwMode="auto">
          <a:xfrm>
            <a:off x="1793875" y="1471613"/>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800" b="1">
                <a:solidFill>
                  <a:schemeClr val="accent2"/>
                </a:solidFill>
                <a:latin typeface="Courier New" panose="02070309020205020404" pitchFamily="49" charset="0"/>
              </a:rPr>
              <a:t>DEPT</a:t>
            </a:r>
          </a:p>
        </p:txBody>
      </p:sp>
      <p:sp>
        <p:nvSpPr>
          <p:cNvPr id="39053" name="Text Box 632">
            <a:extLst>
              <a:ext uri="{FF2B5EF4-FFF2-40B4-BE49-F238E27FC236}">
                <a16:creationId xmlns:a16="http://schemas.microsoft.com/office/drawing/2014/main" id="{0562FC42-6015-E250-D20C-35FAA7EF39C1}"/>
              </a:ext>
            </a:extLst>
          </p:cNvPr>
          <p:cNvSpPr txBox="1">
            <a:spLocks noChangeArrowheads="1"/>
          </p:cNvSpPr>
          <p:nvPr/>
        </p:nvSpPr>
        <p:spPr bwMode="auto">
          <a:xfrm>
            <a:off x="1865313" y="3529013"/>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800" b="1">
                <a:solidFill>
                  <a:schemeClr val="accent2"/>
                </a:solidFill>
                <a:latin typeface="Courier New" panose="02070309020205020404" pitchFamily="49" charset="0"/>
              </a:rPr>
              <a:t>EMP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Marcador de número de diapositiva">
            <a:extLst>
              <a:ext uri="{FF2B5EF4-FFF2-40B4-BE49-F238E27FC236}">
                <a16:creationId xmlns:a16="http://schemas.microsoft.com/office/drawing/2014/main" id="{C9C92EC8-24EB-CD79-1A69-52607A68AC47}"/>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03C3BA1-E788-4508-9CDA-B7994C7CB6F1}" type="slidenum">
              <a:rPr lang="es-ES" altLang="es-ES" sz="1000"/>
              <a:pPr algn="r" eaLnBrk="1" hangingPunct="1"/>
              <a:t>36</a:t>
            </a:fld>
            <a:endParaRPr lang="es-ES" altLang="es-ES" sz="1000"/>
          </a:p>
        </p:txBody>
      </p:sp>
      <p:sp>
        <p:nvSpPr>
          <p:cNvPr id="39939" name="Rectangle 2">
            <a:extLst>
              <a:ext uri="{FF2B5EF4-FFF2-40B4-BE49-F238E27FC236}">
                <a16:creationId xmlns:a16="http://schemas.microsoft.com/office/drawing/2014/main" id="{5F340022-37BA-3A34-311F-33DBBD29E3D7}"/>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DML: Inserción</a:t>
            </a:r>
            <a:endParaRPr lang="es-ES" altLang="es-ES">
              <a:latin typeface="Times New Roman" panose="02020603050405020304" pitchFamily="18" charset="0"/>
            </a:endParaRPr>
          </a:p>
        </p:txBody>
      </p:sp>
      <p:sp>
        <p:nvSpPr>
          <p:cNvPr id="39940" name="5 Marcador de pie de página">
            <a:extLst>
              <a:ext uri="{FF2B5EF4-FFF2-40B4-BE49-F238E27FC236}">
                <a16:creationId xmlns:a16="http://schemas.microsoft.com/office/drawing/2014/main" id="{04356DD6-E7C4-A593-D3CE-D069D0208278}"/>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39941" name="Picture 7">
            <a:extLst>
              <a:ext uri="{FF2B5EF4-FFF2-40B4-BE49-F238E27FC236}">
                <a16:creationId xmlns:a16="http://schemas.microsoft.com/office/drawing/2014/main" id="{0568EB44-E1D2-5747-756B-CE85FA5A2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18 Marcador de fecha">
            <a:extLst>
              <a:ext uri="{FF2B5EF4-FFF2-40B4-BE49-F238E27FC236}">
                <a16:creationId xmlns:a16="http://schemas.microsoft.com/office/drawing/2014/main" id="{0BB02F24-3ABB-98FC-EC2D-AE9DCC480E6F}"/>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39943" name="Rectangle 3">
            <a:extLst>
              <a:ext uri="{FF2B5EF4-FFF2-40B4-BE49-F238E27FC236}">
                <a16:creationId xmlns:a16="http://schemas.microsoft.com/office/drawing/2014/main" id="{12F7C880-2390-1540-688D-337F1BDF9A15}"/>
              </a:ext>
            </a:extLst>
          </p:cNvPr>
          <p:cNvSpPr>
            <a:spLocks noChangeArrowheads="1"/>
          </p:cNvSpPr>
          <p:nvPr/>
        </p:nvSpPr>
        <p:spPr bwMode="auto">
          <a:xfrm>
            <a:off x="609600" y="1473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90000"/>
              <a:buFont typeface="Wingdings" panose="05000000000000000000" pitchFamily="2" charset="2"/>
              <a:buChar char="n"/>
            </a:pPr>
            <a:r>
              <a:rPr lang="es-ES" altLang="es-ES" sz="2800" u="sng">
                <a:solidFill>
                  <a:srgbClr val="FF0000"/>
                </a:solidFill>
              </a:rPr>
              <a:t>INSERT (DML)</a:t>
            </a:r>
          </a:p>
          <a:p>
            <a:pPr eaLnBrk="1" hangingPunct="1">
              <a:lnSpc>
                <a:spcPct val="90000"/>
              </a:lnSpc>
              <a:spcBef>
                <a:spcPct val="20000"/>
              </a:spcBef>
              <a:buClr>
                <a:schemeClr val="folHlink"/>
              </a:buClr>
              <a:buSzPct val="90000"/>
              <a:buFont typeface="Wingdings" panose="05000000000000000000" pitchFamily="2" charset="2"/>
              <a:buChar char="n"/>
            </a:pPr>
            <a:r>
              <a:rPr lang="en-US" altLang="es-ES" sz="2800"/>
              <a:t>Sintaxis:</a:t>
            </a:r>
            <a:endParaRPr lang="en-US" altLang="es-ES" sz="2800" b="1"/>
          </a:p>
          <a:p>
            <a:pPr lvl="1" eaLnBrk="1" hangingPunct="1">
              <a:lnSpc>
                <a:spcPct val="90000"/>
              </a:lnSpc>
              <a:spcBef>
                <a:spcPct val="20000"/>
              </a:spcBef>
              <a:buClr>
                <a:schemeClr val="accent1"/>
              </a:buClr>
              <a:buSzPct val="75000"/>
              <a:buFont typeface="Wingdings" panose="05000000000000000000" pitchFamily="2" charset="2"/>
              <a:buNone/>
            </a:pPr>
            <a:r>
              <a:rPr lang="en-US" altLang="es-ES" sz="2600" b="1"/>
              <a:t>	INSERT INTO [user.]table [ (column [, column] … ) ]</a:t>
            </a:r>
            <a:br>
              <a:rPr lang="en-US" altLang="es-ES" sz="2600" b="1"/>
            </a:br>
            <a:r>
              <a:rPr lang="en-US" altLang="es-ES" sz="2600" b="1"/>
              <a:t>{ VALUES (value [, value] … ) | query }</a:t>
            </a:r>
          </a:p>
          <a:p>
            <a:pPr lvl="1" eaLnBrk="1" hangingPunct="1">
              <a:lnSpc>
                <a:spcPct val="90000"/>
              </a:lnSpc>
              <a:spcBef>
                <a:spcPct val="20000"/>
              </a:spcBef>
              <a:buClr>
                <a:schemeClr val="accent1"/>
              </a:buClr>
              <a:buSzPct val="75000"/>
              <a:buFont typeface="Wingdings" panose="05000000000000000000" pitchFamily="2" charset="2"/>
              <a:buNone/>
            </a:pPr>
            <a:endParaRPr lang="en-US" altLang="es-ES" sz="2600"/>
          </a:p>
          <a:p>
            <a:pPr eaLnBrk="1" hangingPunct="1">
              <a:lnSpc>
                <a:spcPct val="90000"/>
              </a:lnSpc>
              <a:spcBef>
                <a:spcPct val="20000"/>
              </a:spcBef>
              <a:buClr>
                <a:schemeClr val="folHlink"/>
              </a:buClr>
              <a:buSzPct val="90000"/>
              <a:buFont typeface="Wingdings" panose="05000000000000000000" pitchFamily="2" charset="2"/>
              <a:buChar char="n"/>
            </a:pPr>
            <a:r>
              <a:rPr lang="en-US" altLang="es-ES" sz="2800"/>
              <a:t>Ejemplos:</a:t>
            </a:r>
          </a:p>
          <a:p>
            <a:pPr eaLnBrk="1" hangingPunct="1">
              <a:lnSpc>
                <a:spcPct val="90000"/>
              </a:lnSpc>
              <a:spcBef>
                <a:spcPct val="20000"/>
              </a:spcBef>
              <a:buClr>
                <a:schemeClr val="folHlink"/>
              </a:buClr>
              <a:buSzPct val="90000"/>
              <a:buFont typeface="Wingdings" panose="05000000000000000000" pitchFamily="2" charset="2"/>
              <a:buNone/>
            </a:pPr>
            <a:r>
              <a:rPr lang="en-US" altLang="es-ES" sz="2400" b="1">
                <a:solidFill>
                  <a:srgbClr val="009900"/>
                </a:solidFill>
                <a:latin typeface="Courier New" panose="02070309020205020404" pitchFamily="49" charset="0"/>
              </a:rPr>
              <a:t>	INSERT INTO EMP </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2200" b="1">
                <a:solidFill>
                  <a:srgbClr val="009900"/>
                </a:solidFill>
                <a:latin typeface="Courier New" panose="02070309020205020404" pitchFamily="49" charset="0"/>
              </a:rPr>
              <a:t>(NUMEMP,NOMEMP, TRABAJO, JEFE,SALARIO, COMISION, NUMDEPT)</a:t>
            </a:r>
            <a:br>
              <a:rPr lang="en-US" altLang="es-ES" sz="2200" b="1">
                <a:solidFill>
                  <a:srgbClr val="009900"/>
                </a:solidFill>
                <a:latin typeface="Courier New" panose="02070309020205020404" pitchFamily="49" charset="0"/>
              </a:rPr>
            </a:br>
            <a:r>
              <a:rPr lang="en-US" altLang="es-ES" sz="2200" b="1">
                <a:solidFill>
                  <a:srgbClr val="009900"/>
                </a:solidFill>
                <a:latin typeface="Courier New" panose="02070309020205020404" pitchFamily="49" charset="0"/>
              </a:rPr>
              <a:t>VALUES (7980, ‘JUAN’, ‘CONTABLE’,NULL, 1.2E3, NULL, 40);</a:t>
            </a:r>
            <a:endParaRPr lang="en-US" altLang="es-ES" sz="2200">
              <a:solidFill>
                <a:srgbClr val="009900"/>
              </a:solidFill>
              <a:latin typeface="Courier New" panose="02070309020205020404" pitchFamily="49" charset="0"/>
            </a:endParaRPr>
          </a:p>
          <a:p>
            <a:pPr lvl="1" eaLnBrk="1" hangingPunct="1">
              <a:lnSpc>
                <a:spcPct val="90000"/>
              </a:lnSpc>
              <a:spcBef>
                <a:spcPct val="20000"/>
              </a:spcBef>
              <a:buClr>
                <a:schemeClr val="accent1"/>
              </a:buClr>
              <a:buSzPct val="75000"/>
              <a:buFont typeface="Wingdings" panose="05000000000000000000" pitchFamily="2" charset="2"/>
              <a:buNone/>
            </a:pPr>
            <a:endParaRPr lang="en-US" altLang="es-ES" sz="2200">
              <a:solidFill>
                <a:srgbClr val="009900"/>
              </a:solidFill>
              <a:latin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Marcador de número de diapositiva">
            <a:extLst>
              <a:ext uri="{FF2B5EF4-FFF2-40B4-BE49-F238E27FC236}">
                <a16:creationId xmlns:a16="http://schemas.microsoft.com/office/drawing/2014/main" id="{89BB4892-0B28-0DD4-1948-08DD5B92BDF1}"/>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E4DEAE94-3CF8-4D4F-BC1E-766A5FBED3CD}" type="slidenum">
              <a:rPr lang="es-ES" altLang="es-ES" sz="1000"/>
              <a:pPr algn="r" eaLnBrk="1" hangingPunct="1"/>
              <a:t>37</a:t>
            </a:fld>
            <a:endParaRPr lang="es-ES" altLang="es-ES" sz="1000"/>
          </a:p>
        </p:txBody>
      </p:sp>
      <p:sp>
        <p:nvSpPr>
          <p:cNvPr id="40963" name="Rectangle 2">
            <a:extLst>
              <a:ext uri="{FF2B5EF4-FFF2-40B4-BE49-F238E27FC236}">
                <a16:creationId xmlns:a16="http://schemas.microsoft.com/office/drawing/2014/main" id="{61D611C1-4454-0F89-7CD8-E39FAD03C678}"/>
              </a:ext>
            </a:extLst>
          </p:cNvPr>
          <p:cNvSpPr>
            <a:spLocks noGrp="1" noChangeArrowheads="1"/>
          </p:cNvSpPr>
          <p:nvPr>
            <p:ph type="title" idx="4294967295"/>
          </p:nvPr>
        </p:nvSpPr>
        <p:spPr/>
        <p:txBody>
          <a:bodyPr/>
          <a:lstStyle/>
          <a:p>
            <a:r>
              <a:rPr lang="es-ES" altLang="es-ES">
                <a:latin typeface="Times New Roman" panose="02020603050405020304" pitchFamily="18" charset="0"/>
              </a:rPr>
              <a:t>Insertar datos</a:t>
            </a:r>
          </a:p>
        </p:txBody>
      </p:sp>
      <p:sp>
        <p:nvSpPr>
          <p:cNvPr id="40964" name="5 Marcador de pie de página">
            <a:extLst>
              <a:ext uri="{FF2B5EF4-FFF2-40B4-BE49-F238E27FC236}">
                <a16:creationId xmlns:a16="http://schemas.microsoft.com/office/drawing/2014/main" id="{2E8DE40B-5EF8-B444-3091-5F7CB05B857E}"/>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40965" name="Picture 7">
            <a:extLst>
              <a:ext uri="{FF2B5EF4-FFF2-40B4-BE49-F238E27FC236}">
                <a16:creationId xmlns:a16="http://schemas.microsoft.com/office/drawing/2014/main" id="{E92C6BEF-4C09-4A30-830A-D091A4197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18 Marcador de fecha">
            <a:extLst>
              <a:ext uri="{FF2B5EF4-FFF2-40B4-BE49-F238E27FC236}">
                <a16:creationId xmlns:a16="http://schemas.microsoft.com/office/drawing/2014/main" id="{5F714568-14BE-A65C-89FC-57D8DF5FD43D}"/>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0967" name="Rectangle 3">
            <a:extLst>
              <a:ext uri="{FF2B5EF4-FFF2-40B4-BE49-F238E27FC236}">
                <a16:creationId xmlns:a16="http://schemas.microsoft.com/office/drawing/2014/main" id="{A8B846BE-4EC7-1F3D-FBB4-03C827B763E8}"/>
              </a:ext>
            </a:extLst>
          </p:cNvPr>
          <p:cNvSpPr>
            <a:spLocks noChangeArrowheads="1"/>
          </p:cNvSpPr>
          <p:nvPr/>
        </p:nvSpPr>
        <p:spPr bwMode="auto">
          <a:xfrm>
            <a:off x="609600" y="1473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spcBef>
                <a:spcPct val="20000"/>
              </a:spcBef>
              <a:buClr>
                <a:schemeClr val="accent1"/>
              </a:buClr>
              <a:buSzPct val="75000"/>
              <a:buFont typeface="Wingdings" panose="05000000000000000000" pitchFamily="2" charset="2"/>
              <a:buNone/>
            </a:pPr>
            <a:r>
              <a:rPr lang="en-US" altLang="es-ES" sz="2400">
                <a:solidFill>
                  <a:srgbClr val="0000CC"/>
                </a:solidFill>
              </a:rPr>
              <a:t>Se pueden omitir ciertos campos </a:t>
            </a:r>
            <a:br>
              <a:rPr lang="en-US" altLang="es-ES" sz="2400">
                <a:solidFill>
                  <a:srgbClr val="0000CC"/>
                </a:solidFill>
              </a:rPr>
            </a:br>
            <a:r>
              <a:rPr lang="en-US" altLang="es-ES" sz="2400">
                <a:solidFill>
                  <a:srgbClr val="0000CC"/>
                </a:solidFill>
              </a:rPr>
              <a:t>(que puedan tomar el valor nulo)</a:t>
            </a:r>
          </a:p>
          <a:p>
            <a:pPr lvl="1" eaLnBrk="1" hangingPunct="1">
              <a:spcBef>
                <a:spcPct val="20000"/>
              </a:spcBef>
              <a:buClr>
                <a:schemeClr val="accent1"/>
              </a:buClr>
              <a:buSzPct val="75000"/>
              <a:buFont typeface="Wingdings" panose="05000000000000000000" pitchFamily="2" charset="2"/>
              <a:buNone/>
            </a:pPr>
            <a:endParaRPr lang="en-US" altLang="es-ES" sz="1800">
              <a:solidFill>
                <a:srgbClr val="0000CC"/>
              </a:solidFill>
            </a:endParaRPr>
          </a:p>
          <a:p>
            <a:pPr lvl="1" eaLnBrk="1" hangingPunct="1">
              <a:spcBef>
                <a:spcPct val="20000"/>
              </a:spcBef>
              <a:buClr>
                <a:schemeClr val="accent1"/>
              </a:buClr>
              <a:buSzPct val="75000"/>
              <a:buFont typeface="Wingdings" panose="05000000000000000000" pitchFamily="2" charset="2"/>
              <a:buNone/>
            </a:pPr>
            <a:r>
              <a:rPr lang="en-US" altLang="es-ES" sz="1800" b="1">
                <a:solidFill>
                  <a:srgbClr val="009900"/>
                </a:solidFill>
                <a:latin typeface="Courier New" panose="02070309020205020404" pitchFamily="49" charset="0"/>
              </a:rPr>
              <a:t>INSERT INTO EMP (</a:t>
            </a:r>
            <a:r>
              <a:rPr lang="es-ES_tradnl" altLang="es-ES" sz="1800" b="1">
                <a:solidFill>
                  <a:srgbClr val="009900"/>
                </a:solidFill>
                <a:latin typeface="Courier New" panose="02070309020205020404" pitchFamily="49" charset="0"/>
              </a:rPr>
              <a:t>NUMEMP</a:t>
            </a:r>
            <a:r>
              <a:rPr lang="en-US" altLang="es-ES" sz="1800" b="1">
                <a:solidFill>
                  <a:srgbClr val="009900"/>
                </a:solidFill>
                <a:latin typeface="Courier New" panose="02070309020205020404" pitchFamily="49" charset="0"/>
              </a:rPr>
              <a:t>, NOMEMP,TRABAJO,SALARIO,NUMDEPT)</a:t>
            </a:r>
          </a:p>
          <a:p>
            <a:pPr lvl="1" eaLnBrk="1" hangingPunct="1">
              <a:spcBef>
                <a:spcPct val="20000"/>
              </a:spcBef>
              <a:buClr>
                <a:schemeClr val="accent1"/>
              </a:buClr>
              <a:buSzPct val="75000"/>
              <a:buFont typeface="Wingdings" panose="05000000000000000000" pitchFamily="2" charset="2"/>
              <a:buNone/>
            </a:pPr>
            <a:r>
              <a:rPr lang="en-US" altLang="es-ES" sz="1800" b="1">
                <a:solidFill>
                  <a:srgbClr val="009900"/>
                </a:solidFill>
                <a:latin typeface="Courier New" panose="02070309020205020404" pitchFamily="49" charset="0"/>
              </a:rPr>
              <a:t>		VALUES (7980, ‘JUAN’, ‘CONTABLE’, 1.2E3, 40);</a:t>
            </a:r>
            <a:endParaRPr lang="en-US" altLang="es-ES" sz="1800">
              <a:solidFill>
                <a:srgbClr val="009900"/>
              </a:solidFill>
              <a:latin typeface="Courier New" panose="02070309020205020404" pitchFamily="49" charset="0"/>
            </a:endParaRPr>
          </a:p>
          <a:p>
            <a:pPr lvl="1" eaLnBrk="1" hangingPunct="1">
              <a:spcBef>
                <a:spcPct val="20000"/>
              </a:spcBef>
              <a:buClr>
                <a:schemeClr val="accent1"/>
              </a:buClr>
              <a:buSzPct val="75000"/>
              <a:buFont typeface="Wingdings" panose="05000000000000000000" pitchFamily="2" charset="2"/>
              <a:buNone/>
            </a:pPr>
            <a:endParaRPr lang="en-US" altLang="es-ES" sz="1800">
              <a:solidFill>
                <a:srgbClr val="0000CC"/>
              </a:solidFill>
            </a:endParaRPr>
          </a:p>
          <a:p>
            <a:pPr lvl="1" eaLnBrk="1" hangingPunct="1">
              <a:spcBef>
                <a:spcPct val="20000"/>
              </a:spcBef>
              <a:buClr>
                <a:schemeClr val="accent1"/>
              </a:buClr>
              <a:buSzPct val="75000"/>
              <a:buFont typeface="Wingdings" panose="05000000000000000000" pitchFamily="2" charset="2"/>
              <a:buNone/>
            </a:pPr>
            <a:r>
              <a:rPr lang="en-US" altLang="es-ES" sz="2400">
                <a:solidFill>
                  <a:srgbClr val="0000CC"/>
                </a:solidFill>
              </a:rPr>
              <a:t>Se puede insertar también a través de una consulta (datos de otra tabla)</a:t>
            </a:r>
          </a:p>
          <a:p>
            <a:pPr lvl="1" eaLnBrk="1" hangingPunct="1">
              <a:spcBef>
                <a:spcPct val="20000"/>
              </a:spcBef>
              <a:buClr>
                <a:schemeClr val="accent1"/>
              </a:buClr>
              <a:buSzPct val="75000"/>
              <a:buFont typeface="Wingdings" panose="05000000000000000000" pitchFamily="2" charset="2"/>
              <a:buNone/>
            </a:pPr>
            <a:r>
              <a:rPr lang="en-US" altLang="es-ES" sz="1800">
                <a:solidFill>
                  <a:schemeClr val="accent2"/>
                </a:solidFill>
                <a:latin typeface="Courier New" panose="02070309020205020404" pitchFamily="49" charset="0"/>
              </a:rPr>
              <a:t>	</a:t>
            </a:r>
          </a:p>
          <a:p>
            <a:pPr lvl="1" eaLnBrk="1" hangingPunct="1">
              <a:spcBef>
                <a:spcPct val="20000"/>
              </a:spcBef>
              <a:buClr>
                <a:schemeClr val="accent1"/>
              </a:buClr>
              <a:buSzPct val="75000"/>
              <a:buFont typeface="Wingdings" panose="05000000000000000000" pitchFamily="2" charset="2"/>
              <a:buNone/>
            </a:pPr>
            <a:r>
              <a:rPr lang="en-US" altLang="es-ES" sz="1800" b="1">
                <a:solidFill>
                  <a:srgbClr val="009900"/>
                </a:solidFill>
                <a:latin typeface="Courier New" panose="02070309020205020404" pitchFamily="49" charset="0"/>
              </a:rPr>
              <a:t>INSERT INTO BONIFICACION</a:t>
            </a:r>
            <a:br>
              <a:rPr lang="en-US" altLang="es-ES" sz="1800" b="1">
                <a:solidFill>
                  <a:srgbClr val="009900"/>
                </a:solidFill>
                <a:latin typeface="Courier New" panose="02070309020205020404" pitchFamily="49" charset="0"/>
              </a:rPr>
            </a:br>
            <a:r>
              <a:rPr lang="en-US" altLang="es-ES" sz="1800" b="1">
                <a:solidFill>
                  <a:srgbClr val="009900"/>
                </a:solidFill>
                <a:latin typeface="Courier New" panose="02070309020205020404" pitchFamily="49" charset="0"/>
              </a:rPr>
              <a:t>SELECT NOMEMP, TRABAJO, SALARIO, COMISION FROM EMP</a:t>
            </a:r>
            <a:br>
              <a:rPr lang="en-US" altLang="es-ES" sz="1800" b="1">
                <a:solidFill>
                  <a:srgbClr val="009900"/>
                </a:solidFill>
                <a:latin typeface="Courier New" panose="02070309020205020404" pitchFamily="49" charset="0"/>
              </a:rPr>
            </a:br>
            <a:r>
              <a:rPr lang="en-US" altLang="es-ES" sz="1800" b="1">
                <a:solidFill>
                  <a:srgbClr val="009900"/>
                </a:solidFill>
                <a:latin typeface="Courier New" panose="02070309020205020404" pitchFamily="49" charset="0"/>
              </a:rPr>
              <a:t>WHERE COMISION &lt; (25 * SAL) OR TRABAJO IN (‘PRESIDENT’, ‘MANAGER’);</a:t>
            </a:r>
          </a:p>
        </p:txBody>
      </p:sp>
      <p:sp>
        <p:nvSpPr>
          <p:cNvPr id="40968" name="Rectangle 4">
            <a:extLst>
              <a:ext uri="{FF2B5EF4-FFF2-40B4-BE49-F238E27FC236}">
                <a16:creationId xmlns:a16="http://schemas.microsoft.com/office/drawing/2014/main" id="{C40038BB-B3A4-E743-6F64-CF11326D1430}"/>
              </a:ext>
            </a:extLst>
          </p:cNvPr>
          <p:cNvSpPr>
            <a:spLocks noChangeArrowheads="1"/>
          </p:cNvSpPr>
          <p:nvPr/>
        </p:nvSpPr>
        <p:spPr bwMode="auto">
          <a:xfrm>
            <a:off x="1068388" y="2349500"/>
            <a:ext cx="7848600" cy="100806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40969" name="Rectangle 5">
            <a:extLst>
              <a:ext uri="{FF2B5EF4-FFF2-40B4-BE49-F238E27FC236}">
                <a16:creationId xmlns:a16="http://schemas.microsoft.com/office/drawing/2014/main" id="{626A0703-E619-F39C-903D-075C44FBACD2}"/>
              </a:ext>
            </a:extLst>
          </p:cNvPr>
          <p:cNvSpPr>
            <a:spLocks noChangeArrowheads="1"/>
          </p:cNvSpPr>
          <p:nvPr/>
        </p:nvSpPr>
        <p:spPr bwMode="auto">
          <a:xfrm>
            <a:off x="1030288" y="4457700"/>
            <a:ext cx="7416800" cy="1512888"/>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5 Marcador de número de diapositiva">
            <a:extLst>
              <a:ext uri="{FF2B5EF4-FFF2-40B4-BE49-F238E27FC236}">
                <a16:creationId xmlns:a16="http://schemas.microsoft.com/office/drawing/2014/main" id="{B7B3DFE7-F646-5549-341E-59F3CB20FBE2}"/>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EAFD4B32-8C86-40C2-B8C8-E980743C28D8}" type="slidenum">
              <a:rPr lang="es-ES" altLang="es-ES" sz="1000"/>
              <a:pPr algn="r" eaLnBrk="1" hangingPunct="1"/>
              <a:t>38</a:t>
            </a:fld>
            <a:endParaRPr lang="es-ES" altLang="es-ES" sz="1000"/>
          </a:p>
        </p:txBody>
      </p:sp>
      <p:sp>
        <p:nvSpPr>
          <p:cNvPr id="41987" name="Rectangle 2">
            <a:extLst>
              <a:ext uri="{FF2B5EF4-FFF2-40B4-BE49-F238E27FC236}">
                <a16:creationId xmlns:a16="http://schemas.microsoft.com/office/drawing/2014/main" id="{709D3E75-7D62-888A-D31E-BBB93D868861}"/>
              </a:ext>
            </a:extLst>
          </p:cNvPr>
          <p:cNvSpPr>
            <a:spLocks noGrp="1" noChangeArrowheads="1"/>
          </p:cNvSpPr>
          <p:nvPr>
            <p:ph type="title" idx="4294967295"/>
          </p:nvPr>
        </p:nvSpPr>
        <p:spPr/>
        <p:txBody>
          <a:bodyPr/>
          <a:lstStyle/>
          <a:p>
            <a:r>
              <a:rPr lang="es-ES" altLang="es-ES">
                <a:latin typeface="Times New Roman" panose="02020603050405020304" pitchFamily="18" charset="0"/>
              </a:rPr>
              <a:t>Insertar datos</a:t>
            </a:r>
          </a:p>
        </p:txBody>
      </p:sp>
      <p:sp>
        <p:nvSpPr>
          <p:cNvPr id="41988" name="5 Marcador de pie de página">
            <a:extLst>
              <a:ext uri="{FF2B5EF4-FFF2-40B4-BE49-F238E27FC236}">
                <a16:creationId xmlns:a16="http://schemas.microsoft.com/office/drawing/2014/main" id="{A280C460-2C43-7740-F04D-C466C074D4D4}"/>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41989" name="Picture 7">
            <a:extLst>
              <a:ext uri="{FF2B5EF4-FFF2-40B4-BE49-F238E27FC236}">
                <a16:creationId xmlns:a16="http://schemas.microsoft.com/office/drawing/2014/main" id="{EDEFE078-1BF7-6493-A71F-8F6B44511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18 Marcador de fecha">
            <a:extLst>
              <a:ext uri="{FF2B5EF4-FFF2-40B4-BE49-F238E27FC236}">
                <a16:creationId xmlns:a16="http://schemas.microsoft.com/office/drawing/2014/main" id="{1453F956-63E7-F1BF-C927-882C0B8105C6}"/>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1991" name="Rectangle 3">
            <a:extLst>
              <a:ext uri="{FF2B5EF4-FFF2-40B4-BE49-F238E27FC236}">
                <a16:creationId xmlns:a16="http://schemas.microsoft.com/office/drawing/2014/main" id="{7FC73879-4BF9-9125-567E-122EDD79FC5C}"/>
              </a:ext>
            </a:extLst>
          </p:cNvPr>
          <p:cNvSpPr>
            <a:spLocks noChangeArrowheads="1"/>
          </p:cNvSpPr>
          <p:nvPr/>
        </p:nvSpPr>
        <p:spPr bwMode="auto">
          <a:xfrm>
            <a:off x="609600" y="1473200"/>
            <a:ext cx="83820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s-ES" altLang="es-ES" sz="3200"/>
              <a:t>Ejemplos:</a:t>
            </a:r>
          </a:p>
          <a:p>
            <a:pPr eaLnBrk="1" hangingPunct="1">
              <a:spcBef>
                <a:spcPct val="20000"/>
              </a:spcBef>
              <a:buClr>
                <a:schemeClr val="folHlink"/>
              </a:buClr>
              <a:buSzPct val="90000"/>
              <a:buFont typeface="Wingdings" panose="05000000000000000000" pitchFamily="2" charset="2"/>
              <a:buNone/>
            </a:pPr>
            <a:r>
              <a:rPr lang="es-ES" altLang="es-ES" sz="2400">
                <a:solidFill>
                  <a:srgbClr val="0000CC"/>
                </a:solidFill>
              </a:rPr>
              <a:t>Esta consulta permite insertar un nuevo empleado,</a:t>
            </a:r>
            <a:br>
              <a:rPr lang="es-ES" altLang="es-ES" sz="2400">
                <a:solidFill>
                  <a:srgbClr val="0000CC"/>
                </a:solidFill>
              </a:rPr>
            </a:br>
            <a:r>
              <a:rPr lang="es-ES" altLang="es-ES" sz="2400">
                <a:solidFill>
                  <a:srgbClr val="0000CC"/>
                </a:solidFill>
              </a:rPr>
              <a:t>con el número 101, nombre Juan Hernandez, poniendo como fecha de alta la de hoy y poniendo automáticamente el número de departamento (sabiendo que trabajará en el departamento con nomdept=‘contabilidad’).</a:t>
            </a:r>
          </a:p>
        </p:txBody>
      </p:sp>
      <p:sp>
        <p:nvSpPr>
          <p:cNvPr id="112644" name="Rectangle 4">
            <a:extLst>
              <a:ext uri="{FF2B5EF4-FFF2-40B4-BE49-F238E27FC236}">
                <a16:creationId xmlns:a16="http://schemas.microsoft.com/office/drawing/2014/main" id="{3D31BBC1-329A-7FC2-00F4-771BEBC9026C}"/>
              </a:ext>
            </a:extLst>
          </p:cNvPr>
          <p:cNvSpPr>
            <a:spLocks noChangeArrowheads="1"/>
          </p:cNvSpPr>
          <p:nvPr/>
        </p:nvSpPr>
        <p:spPr bwMode="auto">
          <a:xfrm>
            <a:off x="903288" y="4403725"/>
            <a:ext cx="7777162" cy="1754188"/>
          </a:xfrm>
          <a:prstGeom prst="rect">
            <a:avLst/>
          </a:prstGeom>
          <a:solidFill>
            <a:schemeClr val="folHlink"/>
          </a:solidFill>
          <a:ln w="25400">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a:p>
            <a:pPr eaLnBrk="1" hangingPunct="1"/>
            <a:endParaRPr lang="es-ES" altLang="es-ES" sz="2400">
              <a:latin typeface="Tahoma" panose="020B0604030504040204" pitchFamily="34" charset="0"/>
            </a:endParaRPr>
          </a:p>
          <a:p>
            <a:pPr eaLnBrk="1" hangingPunct="1"/>
            <a:r>
              <a:rPr lang="es-ES" altLang="es-ES" sz="2400">
                <a:latin typeface="Tahoma" panose="020B0604030504040204" pitchFamily="34" charset="0"/>
              </a:rPr>
              <a:t>INSERT INTO EMP (numemp,nomemp, numdept, f_alta)</a:t>
            </a:r>
          </a:p>
          <a:p>
            <a:pPr eaLnBrk="1" hangingPunct="1"/>
            <a:r>
              <a:rPr lang="es-ES" altLang="es-ES" sz="2400">
                <a:latin typeface="Tahoma" panose="020B0604030504040204" pitchFamily="34" charset="0"/>
              </a:rPr>
              <a:t>SELECT 101,’Juan Hernández’, d.numdept, SYSDATE </a:t>
            </a:r>
          </a:p>
          <a:p>
            <a:pPr eaLnBrk="1" hangingPunct="1"/>
            <a:r>
              <a:rPr lang="es-ES" altLang="es-ES" sz="2400">
                <a:latin typeface="Tahoma" panose="020B0604030504040204" pitchFamily="34" charset="0"/>
              </a:rPr>
              <a:t>from DEPT d</a:t>
            </a:r>
          </a:p>
          <a:p>
            <a:pPr eaLnBrk="1" hangingPunct="1"/>
            <a:r>
              <a:rPr lang="es-ES" altLang="es-ES" sz="2400">
                <a:latin typeface="Tahoma" panose="020B0604030504040204" pitchFamily="34" charset="0"/>
              </a:rPr>
              <a:t>where d.nomdept =‘contabilidad’;</a:t>
            </a:r>
          </a:p>
          <a:p>
            <a:pPr eaLnBrk="1" hangingPunct="1"/>
            <a:endParaRPr lang="es-ES" altLang="es-ES" sz="2400">
              <a:latin typeface="Tahoma" panose="020B0604030504040204" pitchFamily="34" charset="0"/>
            </a:endParaRPr>
          </a:p>
          <a:p>
            <a:pPr eaLnBrk="1" hangingPunct="1"/>
            <a:endParaRPr lang="es-ES" altLang="es-ES" sz="2400">
              <a:latin typeface="Tahoma" panose="020B0604030504040204" pitchFamily="34" charset="0"/>
            </a:endParaRPr>
          </a:p>
        </p:txBody>
      </p:sp>
      <p:sp>
        <p:nvSpPr>
          <p:cNvPr id="41993" name="8 CuadroTexto">
            <a:extLst>
              <a:ext uri="{FF2B5EF4-FFF2-40B4-BE49-F238E27FC236}">
                <a16:creationId xmlns:a16="http://schemas.microsoft.com/office/drawing/2014/main" id="{27520857-60D6-EE47-E318-54A188BA0411}"/>
              </a:ext>
            </a:extLst>
          </p:cNvPr>
          <p:cNvSpPr txBox="1">
            <a:spLocks noChangeArrowheads="1"/>
          </p:cNvSpPr>
          <p:nvPr/>
        </p:nvSpPr>
        <p:spPr bwMode="auto">
          <a:xfrm>
            <a:off x="1689100" y="6337300"/>
            <a:ext cx="7543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200"/>
              <a:t>Nota: CURRENT_DATE (hora local del cliente) y SYSDATE (hora local del servidor)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 Marcador de número de diapositiva">
            <a:extLst>
              <a:ext uri="{FF2B5EF4-FFF2-40B4-BE49-F238E27FC236}">
                <a16:creationId xmlns:a16="http://schemas.microsoft.com/office/drawing/2014/main" id="{EB11D85B-B1B0-AF27-15FC-F9F0450E9FAB}"/>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FEF780EE-3CB8-46B1-B214-F2B5D2E1045B}" type="slidenum">
              <a:rPr lang="es-ES" altLang="es-ES" sz="1000"/>
              <a:pPr algn="r" eaLnBrk="1" hangingPunct="1"/>
              <a:t>39</a:t>
            </a:fld>
            <a:endParaRPr lang="es-ES" altLang="es-ES" sz="1000"/>
          </a:p>
        </p:txBody>
      </p:sp>
      <p:sp>
        <p:nvSpPr>
          <p:cNvPr id="43011" name="Rectangle 2">
            <a:extLst>
              <a:ext uri="{FF2B5EF4-FFF2-40B4-BE49-F238E27FC236}">
                <a16:creationId xmlns:a16="http://schemas.microsoft.com/office/drawing/2014/main" id="{A0FF8AC4-6782-F88D-4C16-D0A6E7543DB6}"/>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DML: Borrado</a:t>
            </a:r>
            <a:endParaRPr lang="es-ES" altLang="es-ES">
              <a:latin typeface="Times New Roman" panose="02020603050405020304" pitchFamily="18" charset="0"/>
            </a:endParaRPr>
          </a:p>
        </p:txBody>
      </p:sp>
      <p:sp>
        <p:nvSpPr>
          <p:cNvPr id="43012" name="5 Marcador de pie de página">
            <a:extLst>
              <a:ext uri="{FF2B5EF4-FFF2-40B4-BE49-F238E27FC236}">
                <a16:creationId xmlns:a16="http://schemas.microsoft.com/office/drawing/2014/main" id="{520A1D69-502F-D7D0-9BC6-2E97348A069E}"/>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43013" name="Picture 7">
            <a:extLst>
              <a:ext uri="{FF2B5EF4-FFF2-40B4-BE49-F238E27FC236}">
                <a16:creationId xmlns:a16="http://schemas.microsoft.com/office/drawing/2014/main" id="{630A1FEF-96E5-392D-D4FF-C5C777AB4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18 Marcador de fecha">
            <a:extLst>
              <a:ext uri="{FF2B5EF4-FFF2-40B4-BE49-F238E27FC236}">
                <a16:creationId xmlns:a16="http://schemas.microsoft.com/office/drawing/2014/main" id="{5A25995F-9CBB-E6EE-4DB4-DCAA8E672E6B}"/>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3015" name="Rectangle 3">
            <a:extLst>
              <a:ext uri="{FF2B5EF4-FFF2-40B4-BE49-F238E27FC236}">
                <a16:creationId xmlns:a16="http://schemas.microsoft.com/office/drawing/2014/main" id="{5EF0CA84-B25F-E1BA-68C4-BAC9AA939D9B}"/>
              </a:ext>
            </a:extLst>
          </p:cNvPr>
          <p:cNvSpPr>
            <a:spLocks noChangeArrowheads="1"/>
          </p:cNvSpPr>
          <p:nvPr/>
        </p:nvSpPr>
        <p:spPr bwMode="auto">
          <a:xfrm>
            <a:off x="609600" y="1473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lnSpc>
                <a:spcPct val="90000"/>
              </a:lnSpc>
              <a:spcBef>
                <a:spcPct val="20000"/>
              </a:spcBef>
              <a:buClr>
                <a:schemeClr val="accent1"/>
              </a:buClr>
              <a:buSzPct val="75000"/>
              <a:buFont typeface="Wingdings" panose="05000000000000000000" pitchFamily="2" charset="2"/>
              <a:buNone/>
            </a:pPr>
            <a:endParaRPr lang="en-US" altLang="es-ES" sz="2200">
              <a:solidFill>
                <a:srgbClr val="009900"/>
              </a:solidFill>
              <a:latin typeface="Courier New" panose="02070309020205020404" pitchFamily="49" charset="0"/>
            </a:endParaRPr>
          </a:p>
        </p:txBody>
      </p:sp>
      <p:sp>
        <p:nvSpPr>
          <p:cNvPr id="43016" name="Rectangle 3">
            <a:extLst>
              <a:ext uri="{FF2B5EF4-FFF2-40B4-BE49-F238E27FC236}">
                <a16:creationId xmlns:a16="http://schemas.microsoft.com/office/drawing/2014/main" id="{A6FDC62C-625C-B4F9-A18C-E24E6C93D99D}"/>
              </a:ext>
            </a:extLst>
          </p:cNvPr>
          <p:cNvSpPr>
            <a:spLocks noChangeArrowheads="1"/>
          </p:cNvSpPr>
          <p:nvPr/>
        </p:nvSpPr>
        <p:spPr bwMode="auto">
          <a:xfrm>
            <a:off x="698500" y="14859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s-ES" altLang="es-ES" sz="2800" u="sng">
                <a:solidFill>
                  <a:srgbClr val="FF0000"/>
                </a:solidFill>
              </a:rPr>
              <a:t>DELETE (DML)</a:t>
            </a:r>
          </a:p>
          <a:p>
            <a:pPr eaLnBrk="1" hangingPunct="1">
              <a:spcBef>
                <a:spcPct val="20000"/>
              </a:spcBef>
              <a:buClr>
                <a:schemeClr val="folHlink"/>
              </a:buClr>
              <a:buSzPct val="90000"/>
              <a:buFont typeface="Wingdings" panose="05000000000000000000" pitchFamily="2" charset="2"/>
              <a:buChar char="n"/>
            </a:pPr>
            <a:r>
              <a:rPr lang="en-US" altLang="es-ES" sz="2800"/>
              <a:t>Sintaxis:</a:t>
            </a:r>
            <a:endParaRPr lang="en-US" altLang="es-ES" sz="2800" b="1"/>
          </a:p>
          <a:p>
            <a:pPr lvl="1" eaLnBrk="1" hangingPunct="1">
              <a:spcBef>
                <a:spcPct val="20000"/>
              </a:spcBef>
              <a:buClr>
                <a:schemeClr val="accent1"/>
              </a:buClr>
              <a:buSzPct val="75000"/>
              <a:buFont typeface="Wingdings" panose="05000000000000000000" pitchFamily="2" charset="2"/>
              <a:buNone/>
            </a:pPr>
            <a:r>
              <a:rPr lang="en-US" altLang="es-ES" sz="2600" b="1"/>
              <a:t>	DELETE [FROM] [user.]table [alias] [WHERE condicion]</a:t>
            </a:r>
            <a:endParaRPr lang="en-US" altLang="es-ES" sz="2600"/>
          </a:p>
          <a:p>
            <a:pPr eaLnBrk="1" hangingPunct="1">
              <a:spcBef>
                <a:spcPct val="20000"/>
              </a:spcBef>
              <a:buClr>
                <a:schemeClr val="folHlink"/>
              </a:buClr>
              <a:buSzPct val="90000"/>
              <a:buFont typeface="Wingdings" panose="05000000000000000000" pitchFamily="2" charset="2"/>
              <a:buChar char="n"/>
            </a:pPr>
            <a:r>
              <a:rPr lang="en-US" altLang="es-ES" sz="2800"/>
              <a:t>Ejemplo:</a:t>
            </a:r>
          </a:p>
          <a:p>
            <a:pPr lvl="1" eaLnBrk="1" hangingPunct="1">
              <a:spcBef>
                <a:spcPct val="20000"/>
              </a:spcBef>
              <a:buClr>
                <a:schemeClr val="accent1"/>
              </a:buClr>
              <a:buSzPct val="75000"/>
              <a:buFont typeface="Wingdings" panose="05000000000000000000" pitchFamily="2" charset="2"/>
              <a:buNone/>
            </a:pPr>
            <a:r>
              <a:rPr lang="en-US" altLang="es-ES" sz="2600"/>
              <a:t>	</a:t>
            </a:r>
            <a:endParaRPr lang="es-ES" altLang="es-ES" sz="2600"/>
          </a:p>
        </p:txBody>
      </p:sp>
      <p:sp>
        <p:nvSpPr>
          <p:cNvPr id="43017" name="Rectangle 5">
            <a:extLst>
              <a:ext uri="{FF2B5EF4-FFF2-40B4-BE49-F238E27FC236}">
                <a16:creationId xmlns:a16="http://schemas.microsoft.com/office/drawing/2014/main" id="{6E257154-3C43-421F-2678-35DB1B10922D}"/>
              </a:ext>
            </a:extLst>
          </p:cNvPr>
          <p:cNvSpPr>
            <a:spLocks noChangeArrowheads="1"/>
          </p:cNvSpPr>
          <p:nvPr/>
        </p:nvSpPr>
        <p:spPr bwMode="auto">
          <a:xfrm>
            <a:off x="1144588" y="3916363"/>
            <a:ext cx="7416800" cy="2270125"/>
          </a:xfrm>
          <a:prstGeom prst="rect">
            <a:avLst/>
          </a:prstGeom>
          <a:solidFill>
            <a:srgbClr val="DDDDDD"/>
          </a:solidFill>
          <a:ln w="222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r>
              <a:rPr lang="en-US" altLang="es-ES" sz="2400">
                <a:latin typeface="Tahoma" panose="020B0604030504040204" pitchFamily="34" charset="0"/>
              </a:rPr>
              <a:t>DELETE FROM TABLATEMP; /*borrado total*/</a:t>
            </a:r>
          </a:p>
          <a:p>
            <a:pPr eaLnBrk="1" hangingPunct="1"/>
            <a:endParaRPr lang="en-US" altLang="es-ES" sz="2400">
              <a:latin typeface="Tahoma" panose="020B0604030504040204" pitchFamily="34" charset="0"/>
            </a:endParaRPr>
          </a:p>
          <a:p>
            <a:pPr lvl="1" eaLnBrk="1" hangingPunct="1"/>
            <a:r>
              <a:rPr lang="en-US" altLang="es-ES" sz="2400">
                <a:latin typeface="Tahoma" panose="020B0604030504040204" pitchFamily="34" charset="0"/>
              </a:rPr>
              <a:t>DELETE FROM EMP</a:t>
            </a:r>
            <a:br>
              <a:rPr lang="en-US" altLang="es-ES" sz="2400">
                <a:latin typeface="Tahoma" panose="020B0604030504040204" pitchFamily="34" charset="0"/>
              </a:rPr>
            </a:br>
            <a:r>
              <a:rPr lang="en-US" altLang="es-ES" sz="2400">
                <a:latin typeface="Tahoma" panose="020B0604030504040204" pitchFamily="34" charset="0"/>
              </a:rPr>
              <a:t>WHERE TRABAJO = ‘Administrativo’</a:t>
            </a:r>
            <a:br>
              <a:rPr lang="en-US" altLang="es-ES" sz="2400">
                <a:latin typeface="Tahoma" panose="020B0604030504040204" pitchFamily="34" charset="0"/>
              </a:rPr>
            </a:br>
            <a:r>
              <a:rPr lang="en-US" altLang="es-ES" sz="2400">
                <a:latin typeface="Tahoma" panose="020B0604030504040204" pitchFamily="34" charset="0"/>
              </a:rPr>
              <a:t>AND COMISION &lt; 100; /*borrado condicional*/</a:t>
            </a:r>
            <a:endParaRPr lang="es-ES" altLang="es-ES" sz="24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Marcador de número de diapositiva">
            <a:extLst>
              <a:ext uri="{FF2B5EF4-FFF2-40B4-BE49-F238E27FC236}">
                <a16:creationId xmlns:a16="http://schemas.microsoft.com/office/drawing/2014/main" id="{7DB46D13-8165-5E62-2C84-A192E8DB41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7CEECC3-525E-45C4-BC33-4B36019B2ABF}" type="slidenum">
              <a:rPr lang="es-ES" altLang="es-ES" sz="1000"/>
              <a:pPr/>
              <a:t>4</a:t>
            </a:fld>
            <a:endParaRPr lang="es-ES" altLang="es-ES" sz="1000"/>
          </a:p>
        </p:txBody>
      </p:sp>
      <p:sp>
        <p:nvSpPr>
          <p:cNvPr id="7171" name="Rectangle 2">
            <a:extLst>
              <a:ext uri="{FF2B5EF4-FFF2-40B4-BE49-F238E27FC236}">
                <a16:creationId xmlns:a16="http://schemas.microsoft.com/office/drawing/2014/main" id="{E510C29A-4E62-1163-6E4F-6C9D496402AD}"/>
              </a:ext>
            </a:extLst>
          </p:cNvPr>
          <p:cNvSpPr>
            <a:spLocks noGrp="1" noChangeArrowheads="1"/>
          </p:cNvSpPr>
          <p:nvPr>
            <p:ph type="title"/>
          </p:nvPr>
        </p:nvSpPr>
        <p:spPr/>
        <p:txBody>
          <a:bodyPr/>
          <a:lstStyle/>
          <a:p>
            <a:r>
              <a:rPr lang="es-ES" altLang="es-ES">
                <a:latin typeface="Times New Roman" panose="02020603050405020304" pitchFamily="18" charset="0"/>
              </a:rPr>
              <a:t>Conceptos básicos</a:t>
            </a:r>
          </a:p>
        </p:txBody>
      </p:sp>
      <p:sp>
        <p:nvSpPr>
          <p:cNvPr id="7172" name="Rectangle 3">
            <a:extLst>
              <a:ext uri="{FF2B5EF4-FFF2-40B4-BE49-F238E27FC236}">
                <a16:creationId xmlns:a16="http://schemas.microsoft.com/office/drawing/2014/main" id="{49278CF9-E1F1-D8A5-E39A-CD5EF95E93E6}"/>
              </a:ext>
            </a:extLst>
          </p:cNvPr>
          <p:cNvSpPr>
            <a:spLocks noGrp="1" noChangeArrowheads="1"/>
          </p:cNvSpPr>
          <p:nvPr>
            <p:ph type="body" idx="1"/>
          </p:nvPr>
        </p:nvSpPr>
        <p:spPr>
          <a:xfrm>
            <a:off x="914400" y="1600200"/>
            <a:ext cx="7772400" cy="4772025"/>
          </a:xfrm>
        </p:spPr>
        <p:txBody>
          <a:bodyPr/>
          <a:lstStyle/>
          <a:p>
            <a:r>
              <a:rPr lang="es-ES" altLang="es-ES" sz="2400">
                <a:latin typeface="Arial" panose="020B0604020202020204" pitchFamily="34" charset="0"/>
              </a:rPr>
              <a:t>Se trata de un lenguaje que une dos funcionalidades:</a:t>
            </a:r>
          </a:p>
          <a:p>
            <a:endParaRPr lang="es-ES" altLang="es-ES" sz="2400">
              <a:latin typeface="Arial" panose="020B0604020202020204" pitchFamily="34" charset="0"/>
            </a:endParaRPr>
          </a:p>
          <a:p>
            <a:r>
              <a:rPr lang="es-ES" altLang="es-ES" sz="2400" b="1">
                <a:latin typeface="Arial" panose="020B0604020202020204" pitchFamily="34" charset="0"/>
              </a:rPr>
              <a:t>DDL</a:t>
            </a:r>
            <a:r>
              <a:rPr lang="es-ES" altLang="es-ES" sz="2400">
                <a:latin typeface="Arial" panose="020B0604020202020204" pitchFamily="34" charset="0"/>
              </a:rPr>
              <a:t>: lenguaje de definición de datos</a:t>
            </a:r>
          </a:p>
          <a:p>
            <a:pPr lvl="1"/>
            <a:r>
              <a:rPr lang="es-ES" altLang="es-ES" sz="2400">
                <a:latin typeface="Arial" panose="020B0604020202020204" pitchFamily="34" charset="0"/>
              </a:rPr>
              <a:t>permite crear las tablas especificando los nombre y dominios de los atributos, crear otros objetos de la base de datos, conceder y revocar permisos y otras funcionalidades.</a:t>
            </a:r>
          </a:p>
          <a:p>
            <a:r>
              <a:rPr lang="es-ES" altLang="es-ES" sz="2400" b="1">
                <a:latin typeface="Arial" panose="020B0604020202020204" pitchFamily="34" charset="0"/>
              </a:rPr>
              <a:t>DML</a:t>
            </a:r>
            <a:r>
              <a:rPr lang="es-ES" altLang="es-ES" sz="2400">
                <a:latin typeface="Arial" panose="020B0604020202020204" pitchFamily="34" charset="0"/>
              </a:rPr>
              <a:t>: lenguaje de manipulación de datos</a:t>
            </a:r>
          </a:p>
          <a:p>
            <a:pPr lvl="1"/>
            <a:r>
              <a:rPr lang="es-ES" altLang="es-ES" sz="2400">
                <a:latin typeface="Arial" panose="020B0604020202020204" pitchFamily="34" charset="0"/>
              </a:rPr>
              <a:t>permite consultar el contenido de las tablas así como modificarlas insertando, eliminando o modificando tuplas.</a:t>
            </a:r>
          </a:p>
        </p:txBody>
      </p:sp>
      <p:sp>
        <p:nvSpPr>
          <p:cNvPr id="7173" name="5 Marcador de pie de página">
            <a:extLst>
              <a:ext uri="{FF2B5EF4-FFF2-40B4-BE49-F238E27FC236}">
                <a16:creationId xmlns:a16="http://schemas.microsoft.com/office/drawing/2014/main" id="{20241B68-A24C-EFE5-D96C-D278F04748C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s-ES" altLang="es-ES" sz="1000"/>
              <a:t>Universitat de València</a:t>
            </a:r>
          </a:p>
        </p:txBody>
      </p:sp>
      <p:pic>
        <p:nvPicPr>
          <p:cNvPr id="7174" name="Picture 7">
            <a:extLst>
              <a:ext uri="{FF2B5EF4-FFF2-40B4-BE49-F238E27FC236}">
                <a16:creationId xmlns:a16="http://schemas.microsoft.com/office/drawing/2014/main" id="{A91659CB-3E57-2C28-6566-F64F24460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18 Marcador de fecha">
            <a:extLst>
              <a:ext uri="{FF2B5EF4-FFF2-40B4-BE49-F238E27FC236}">
                <a16:creationId xmlns:a16="http://schemas.microsoft.com/office/drawing/2014/main" id="{BAB167B3-AAD8-AD3C-62D2-9A801B11ED4B}"/>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Marcador de número de diapositiva">
            <a:extLst>
              <a:ext uri="{FF2B5EF4-FFF2-40B4-BE49-F238E27FC236}">
                <a16:creationId xmlns:a16="http://schemas.microsoft.com/office/drawing/2014/main" id="{73B6AF88-0975-E2A1-C903-175037AAA12E}"/>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10E2B13F-AF7E-4536-8748-9D074E00501E}" type="slidenum">
              <a:rPr lang="es-ES" altLang="es-ES" sz="1000"/>
              <a:pPr algn="r" eaLnBrk="1" hangingPunct="1"/>
              <a:t>40</a:t>
            </a:fld>
            <a:endParaRPr lang="es-ES" altLang="es-ES" sz="1000"/>
          </a:p>
        </p:txBody>
      </p:sp>
      <p:sp>
        <p:nvSpPr>
          <p:cNvPr id="44035" name="Rectangle 2">
            <a:extLst>
              <a:ext uri="{FF2B5EF4-FFF2-40B4-BE49-F238E27FC236}">
                <a16:creationId xmlns:a16="http://schemas.microsoft.com/office/drawing/2014/main" id="{DACFD78C-C647-39C7-6444-59185F147683}"/>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Borrado condicional</a:t>
            </a:r>
            <a:endParaRPr lang="es-ES" altLang="es-ES">
              <a:latin typeface="Times New Roman" panose="02020603050405020304" pitchFamily="18" charset="0"/>
            </a:endParaRPr>
          </a:p>
        </p:txBody>
      </p:sp>
      <p:sp>
        <p:nvSpPr>
          <p:cNvPr id="44036" name="5 Marcador de pie de página">
            <a:extLst>
              <a:ext uri="{FF2B5EF4-FFF2-40B4-BE49-F238E27FC236}">
                <a16:creationId xmlns:a16="http://schemas.microsoft.com/office/drawing/2014/main" id="{2CB1AD2A-3926-4E97-A2A4-2E9A9DF5DBCC}"/>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44037" name="Picture 7">
            <a:extLst>
              <a:ext uri="{FF2B5EF4-FFF2-40B4-BE49-F238E27FC236}">
                <a16:creationId xmlns:a16="http://schemas.microsoft.com/office/drawing/2014/main" id="{654C5A5B-5A4F-CF63-19C7-063BB7BBE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18 Marcador de fecha">
            <a:extLst>
              <a:ext uri="{FF2B5EF4-FFF2-40B4-BE49-F238E27FC236}">
                <a16:creationId xmlns:a16="http://schemas.microsoft.com/office/drawing/2014/main" id="{E373201F-3A42-9800-3C83-821AE24BDC54}"/>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4039" name="Rectangle 3">
            <a:extLst>
              <a:ext uri="{FF2B5EF4-FFF2-40B4-BE49-F238E27FC236}">
                <a16:creationId xmlns:a16="http://schemas.microsoft.com/office/drawing/2014/main" id="{6EE8E0EC-6EDA-239B-8013-CDF3831CBDC0}"/>
              </a:ext>
            </a:extLst>
          </p:cNvPr>
          <p:cNvSpPr>
            <a:spLocks noChangeArrowheads="1"/>
          </p:cNvSpPr>
          <p:nvPr/>
        </p:nvSpPr>
        <p:spPr bwMode="auto">
          <a:xfrm>
            <a:off x="609600" y="1473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lnSpc>
                <a:spcPct val="90000"/>
              </a:lnSpc>
              <a:spcBef>
                <a:spcPct val="20000"/>
              </a:spcBef>
              <a:buClr>
                <a:schemeClr val="accent1"/>
              </a:buClr>
              <a:buSzPct val="75000"/>
              <a:buFont typeface="Wingdings" panose="05000000000000000000" pitchFamily="2" charset="2"/>
              <a:buNone/>
            </a:pPr>
            <a:endParaRPr lang="en-US" altLang="es-ES" sz="2200">
              <a:solidFill>
                <a:srgbClr val="009900"/>
              </a:solidFill>
              <a:latin typeface="Courier New" panose="02070309020205020404" pitchFamily="49" charset="0"/>
            </a:endParaRPr>
          </a:p>
        </p:txBody>
      </p:sp>
      <p:sp>
        <p:nvSpPr>
          <p:cNvPr id="44040" name="Rectangle 3">
            <a:extLst>
              <a:ext uri="{FF2B5EF4-FFF2-40B4-BE49-F238E27FC236}">
                <a16:creationId xmlns:a16="http://schemas.microsoft.com/office/drawing/2014/main" id="{B4E13F25-7B28-F580-6329-B2266FAB57DF}"/>
              </a:ext>
            </a:extLst>
          </p:cNvPr>
          <p:cNvSpPr>
            <a:spLocks noChangeArrowheads="1"/>
          </p:cNvSpPr>
          <p:nvPr/>
        </p:nvSpPr>
        <p:spPr bwMode="auto">
          <a:xfrm>
            <a:off x="698500" y="14859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endParaRPr lang="es-ES" altLang="es-ES" sz="2800"/>
          </a:p>
        </p:txBody>
      </p:sp>
      <p:sp>
        <p:nvSpPr>
          <p:cNvPr id="44041" name="Rectangle 3">
            <a:extLst>
              <a:ext uri="{FF2B5EF4-FFF2-40B4-BE49-F238E27FC236}">
                <a16:creationId xmlns:a16="http://schemas.microsoft.com/office/drawing/2014/main" id="{38FCFE2E-217F-D36D-6468-BF262CC3C5B5}"/>
              </a:ext>
            </a:extLst>
          </p:cNvPr>
          <p:cNvSpPr>
            <a:spLocks noChangeArrowheads="1"/>
          </p:cNvSpPr>
          <p:nvPr/>
        </p:nvSpPr>
        <p:spPr bwMode="auto">
          <a:xfrm>
            <a:off x="711200" y="1562100"/>
            <a:ext cx="8178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endParaRPr lang="es-ES" altLang="es-ES" sz="2400">
              <a:solidFill>
                <a:srgbClr val="0000CC"/>
              </a:solidFill>
            </a:endParaRPr>
          </a:p>
          <a:p>
            <a:pPr eaLnBrk="1" hangingPunct="1">
              <a:spcBef>
                <a:spcPct val="20000"/>
              </a:spcBef>
              <a:buClr>
                <a:schemeClr val="folHlink"/>
              </a:buClr>
              <a:buSzPct val="90000"/>
              <a:buFont typeface="Wingdings" panose="05000000000000000000" pitchFamily="2" charset="2"/>
              <a:buNone/>
            </a:pPr>
            <a:r>
              <a:rPr lang="es-ES" altLang="es-ES" sz="2400">
                <a:solidFill>
                  <a:srgbClr val="0000CC"/>
                </a:solidFill>
              </a:rPr>
              <a:t>Ejemplo: borrar todos los empleados del departamento de contabilidad (BORRADO CONDICIONAL)</a:t>
            </a:r>
          </a:p>
          <a:p>
            <a:pPr eaLnBrk="1" hangingPunct="1">
              <a:spcBef>
                <a:spcPct val="20000"/>
              </a:spcBef>
              <a:buClr>
                <a:schemeClr val="folHlink"/>
              </a:buClr>
              <a:buSzPct val="90000"/>
              <a:buFont typeface="Wingdings" panose="05000000000000000000" pitchFamily="2" charset="2"/>
              <a:buChar char="n"/>
            </a:pPr>
            <a:endParaRPr lang="es-ES" altLang="es-ES" sz="2400">
              <a:solidFill>
                <a:srgbClr val="0000CC"/>
              </a:solidFill>
            </a:endParaRPr>
          </a:p>
          <a:p>
            <a:pPr eaLnBrk="1" hangingPunct="1">
              <a:spcBef>
                <a:spcPct val="20000"/>
              </a:spcBef>
              <a:buClr>
                <a:schemeClr val="folHlink"/>
              </a:buClr>
              <a:buSzPct val="90000"/>
              <a:buFont typeface="Wingdings" panose="05000000000000000000" pitchFamily="2" charset="2"/>
              <a:buNone/>
            </a:pPr>
            <a:endParaRPr lang="es-ES" altLang="es-ES" sz="2800"/>
          </a:p>
        </p:txBody>
      </p:sp>
      <p:sp>
        <p:nvSpPr>
          <p:cNvPr id="113668" name="Rectangle 4">
            <a:extLst>
              <a:ext uri="{FF2B5EF4-FFF2-40B4-BE49-F238E27FC236}">
                <a16:creationId xmlns:a16="http://schemas.microsoft.com/office/drawing/2014/main" id="{BA50C21F-B9BF-6AFE-3F49-330A72DAA0A2}"/>
              </a:ext>
            </a:extLst>
          </p:cNvPr>
          <p:cNvSpPr>
            <a:spLocks noChangeArrowheads="1"/>
          </p:cNvSpPr>
          <p:nvPr/>
        </p:nvSpPr>
        <p:spPr bwMode="auto">
          <a:xfrm>
            <a:off x="1157288" y="3324225"/>
            <a:ext cx="7104062" cy="2049463"/>
          </a:xfrm>
          <a:prstGeom prst="rect">
            <a:avLst/>
          </a:prstGeom>
          <a:solidFill>
            <a:schemeClr val="folHlink"/>
          </a:solidFill>
          <a:ln w="25400">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2400">
                <a:latin typeface="Tahoma" panose="020B0604030504040204" pitchFamily="34" charset="0"/>
              </a:rPr>
              <a:t>DELETE FROM EMP </a:t>
            </a:r>
          </a:p>
          <a:p>
            <a:pPr eaLnBrk="1" hangingPunct="1"/>
            <a:r>
              <a:rPr lang="es-ES" altLang="es-ES" sz="2400">
                <a:latin typeface="Tahoma" panose="020B0604030504040204" pitchFamily="34" charset="0"/>
              </a:rPr>
              <a:t>WHERE numdept IN (</a:t>
            </a:r>
          </a:p>
          <a:p>
            <a:pPr eaLnBrk="1" hangingPunct="1"/>
            <a:r>
              <a:rPr lang="es-ES" altLang="es-ES" sz="2400">
                <a:latin typeface="Tahoma" panose="020B0604030504040204" pitchFamily="34" charset="0"/>
              </a:rPr>
              <a:t>		SELECT d.numdept</a:t>
            </a:r>
          </a:p>
          <a:p>
            <a:pPr eaLnBrk="1" hangingPunct="1"/>
            <a:r>
              <a:rPr lang="es-ES" altLang="es-ES" sz="2400">
                <a:latin typeface="Tahoma" panose="020B0604030504040204" pitchFamily="34" charset="0"/>
              </a:rPr>
              <a:t>		FROM DEPT d</a:t>
            </a:r>
          </a:p>
          <a:p>
            <a:pPr eaLnBrk="1" hangingPunct="1"/>
            <a:r>
              <a:rPr lang="es-ES" altLang="es-ES" sz="2400">
                <a:latin typeface="Tahoma" panose="020B0604030504040204" pitchFamily="34" charset="0"/>
              </a:rPr>
              <a:t>		WHERE d.nomdept =‘contabilidad’);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5 Marcador de número de diapositiva">
            <a:extLst>
              <a:ext uri="{FF2B5EF4-FFF2-40B4-BE49-F238E27FC236}">
                <a16:creationId xmlns:a16="http://schemas.microsoft.com/office/drawing/2014/main" id="{9B6E80DD-9627-623E-742C-772A7D622D68}"/>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38CAD5F-48B7-43AE-BC3F-33BDE6AB72F5}" type="slidenum">
              <a:rPr lang="es-ES" altLang="es-ES" sz="1000"/>
              <a:pPr algn="r" eaLnBrk="1" hangingPunct="1"/>
              <a:t>41</a:t>
            </a:fld>
            <a:endParaRPr lang="es-ES" altLang="es-ES" sz="1000"/>
          </a:p>
        </p:txBody>
      </p:sp>
      <p:sp>
        <p:nvSpPr>
          <p:cNvPr id="45059" name="Rectangle 2">
            <a:extLst>
              <a:ext uri="{FF2B5EF4-FFF2-40B4-BE49-F238E27FC236}">
                <a16:creationId xmlns:a16="http://schemas.microsoft.com/office/drawing/2014/main" id="{0551239E-4234-D829-B55F-AA43FE385E13}"/>
              </a:ext>
            </a:extLst>
          </p:cNvPr>
          <p:cNvSpPr>
            <a:spLocks noGrp="1" noChangeArrowheads="1"/>
          </p:cNvSpPr>
          <p:nvPr>
            <p:ph type="title" idx="4294967295"/>
          </p:nvPr>
        </p:nvSpPr>
        <p:spPr/>
        <p:txBody>
          <a:bodyPr/>
          <a:lstStyle/>
          <a:p>
            <a:r>
              <a:rPr lang="es-ES_tradnl" altLang="es-ES" sz="3800">
                <a:latin typeface="Times New Roman" panose="02020603050405020304" pitchFamily="18" charset="0"/>
              </a:rPr>
              <a:t>Otras sentencias DML: Actualización</a:t>
            </a:r>
            <a:endParaRPr lang="es-ES" altLang="es-ES" sz="3800">
              <a:latin typeface="Times New Roman" panose="02020603050405020304" pitchFamily="18" charset="0"/>
            </a:endParaRPr>
          </a:p>
        </p:txBody>
      </p:sp>
      <p:sp>
        <p:nvSpPr>
          <p:cNvPr id="45060" name="5 Marcador de pie de página">
            <a:extLst>
              <a:ext uri="{FF2B5EF4-FFF2-40B4-BE49-F238E27FC236}">
                <a16:creationId xmlns:a16="http://schemas.microsoft.com/office/drawing/2014/main" id="{370AB10F-913F-535C-5353-4CF3FBEC9CB7}"/>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45061" name="Picture 7">
            <a:extLst>
              <a:ext uri="{FF2B5EF4-FFF2-40B4-BE49-F238E27FC236}">
                <a16:creationId xmlns:a16="http://schemas.microsoft.com/office/drawing/2014/main" id="{7FAF8555-8E83-86FE-EA76-5C1101545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18 Marcador de fecha">
            <a:extLst>
              <a:ext uri="{FF2B5EF4-FFF2-40B4-BE49-F238E27FC236}">
                <a16:creationId xmlns:a16="http://schemas.microsoft.com/office/drawing/2014/main" id="{B8EF628C-56CA-DB48-8323-A91F93671F33}"/>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5063" name="Rectangle 3">
            <a:extLst>
              <a:ext uri="{FF2B5EF4-FFF2-40B4-BE49-F238E27FC236}">
                <a16:creationId xmlns:a16="http://schemas.microsoft.com/office/drawing/2014/main" id="{DDF848E7-6706-E714-E36F-631E159829A2}"/>
              </a:ext>
            </a:extLst>
          </p:cNvPr>
          <p:cNvSpPr>
            <a:spLocks noChangeArrowheads="1"/>
          </p:cNvSpPr>
          <p:nvPr/>
        </p:nvSpPr>
        <p:spPr bwMode="auto">
          <a:xfrm>
            <a:off x="609600" y="1473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lnSpc>
                <a:spcPct val="90000"/>
              </a:lnSpc>
              <a:spcBef>
                <a:spcPct val="20000"/>
              </a:spcBef>
              <a:buClr>
                <a:schemeClr val="accent1"/>
              </a:buClr>
              <a:buSzPct val="75000"/>
              <a:buFont typeface="Wingdings" panose="05000000000000000000" pitchFamily="2" charset="2"/>
              <a:buNone/>
            </a:pPr>
            <a:endParaRPr lang="en-US" altLang="es-ES" sz="2200">
              <a:solidFill>
                <a:srgbClr val="009900"/>
              </a:solidFill>
              <a:latin typeface="Courier New" panose="02070309020205020404" pitchFamily="49" charset="0"/>
            </a:endParaRPr>
          </a:p>
        </p:txBody>
      </p:sp>
      <p:sp>
        <p:nvSpPr>
          <p:cNvPr id="45064" name="Rectangle 3">
            <a:extLst>
              <a:ext uri="{FF2B5EF4-FFF2-40B4-BE49-F238E27FC236}">
                <a16:creationId xmlns:a16="http://schemas.microsoft.com/office/drawing/2014/main" id="{BDCF1BEC-6D05-DD83-5618-07906DC25E67}"/>
              </a:ext>
            </a:extLst>
          </p:cNvPr>
          <p:cNvSpPr>
            <a:spLocks noChangeArrowheads="1"/>
          </p:cNvSpPr>
          <p:nvPr/>
        </p:nvSpPr>
        <p:spPr bwMode="auto">
          <a:xfrm>
            <a:off x="698500" y="1485900"/>
            <a:ext cx="8382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s-ES" altLang="es-ES" sz="2400" u="sng">
                <a:solidFill>
                  <a:srgbClr val="FF0000"/>
                </a:solidFill>
              </a:rPr>
              <a:t>UPDATE (DML)</a:t>
            </a:r>
          </a:p>
          <a:p>
            <a:pPr eaLnBrk="1" hangingPunct="1">
              <a:spcBef>
                <a:spcPct val="20000"/>
              </a:spcBef>
              <a:buClr>
                <a:schemeClr val="folHlink"/>
              </a:buClr>
              <a:buSzPct val="90000"/>
              <a:buFont typeface="Wingdings" panose="05000000000000000000" pitchFamily="2" charset="2"/>
              <a:buChar char="n"/>
            </a:pPr>
            <a:r>
              <a:rPr lang="en-US" altLang="es-ES" sz="2400"/>
              <a:t>Sintaxis:</a:t>
            </a:r>
            <a:endParaRPr lang="en-US" altLang="es-ES" sz="2400" b="1"/>
          </a:p>
          <a:p>
            <a:pPr lvl="1" eaLnBrk="1" hangingPunct="1">
              <a:spcBef>
                <a:spcPct val="20000"/>
              </a:spcBef>
              <a:buClr>
                <a:schemeClr val="accent1"/>
              </a:buClr>
              <a:buSzPct val="75000"/>
              <a:buFont typeface="Wingdings" panose="05000000000000000000" pitchFamily="2" charset="2"/>
              <a:buNone/>
            </a:pPr>
            <a:r>
              <a:rPr lang="en-US" altLang="es-ES" sz="2000" b="1"/>
              <a:t>	UPDATE [user.]table [alias]</a:t>
            </a:r>
            <a:br>
              <a:rPr lang="en-US" altLang="es-ES" sz="2000" b="1"/>
            </a:br>
            <a:r>
              <a:rPr lang="en-US" altLang="es-ES" sz="2000" b="1"/>
              <a:t>SET column = expr [, column = expr] …</a:t>
            </a:r>
            <a:br>
              <a:rPr lang="en-US" altLang="es-ES" sz="2000" b="1"/>
            </a:br>
            <a:r>
              <a:rPr lang="en-US" altLang="es-ES" sz="2000" b="1"/>
              <a:t>[WHERE condition]</a:t>
            </a:r>
          </a:p>
          <a:p>
            <a:pPr lvl="1" eaLnBrk="1" hangingPunct="1">
              <a:spcBef>
                <a:spcPct val="20000"/>
              </a:spcBef>
              <a:buClr>
                <a:schemeClr val="accent1"/>
              </a:buClr>
              <a:buSzPct val="75000"/>
              <a:buFont typeface="Wingdings" panose="05000000000000000000" pitchFamily="2" charset="2"/>
              <a:buNone/>
            </a:pPr>
            <a:r>
              <a:rPr lang="en-US" altLang="es-ES" sz="1000" b="1"/>
              <a:t>	</a:t>
            </a:r>
          </a:p>
          <a:p>
            <a:pPr lvl="1" eaLnBrk="1" hangingPunct="1">
              <a:spcBef>
                <a:spcPct val="20000"/>
              </a:spcBef>
              <a:buClr>
                <a:schemeClr val="accent1"/>
              </a:buClr>
              <a:buSzPct val="75000"/>
              <a:buFont typeface="Wingdings" panose="05000000000000000000" pitchFamily="2" charset="2"/>
              <a:buNone/>
            </a:pPr>
            <a:r>
              <a:rPr lang="en-US" altLang="es-ES" sz="2000" b="1"/>
              <a:t>	UPDATE [user.]table [alias]</a:t>
            </a:r>
            <a:br>
              <a:rPr lang="en-US" altLang="es-ES" sz="2000" b="1"/>
            </a:br>
            <a:r>
              <a:rPr lang="en-US" altLang="es-ES" sz="2000" b="1"/>
              <a:t>SET (column [,column] …) = (query)</a:t>
            </a:r>
            <a:br>
              <a:rPr lang="en-US" altLang="es-ES" sz="2000" b="1"/>
            </a:br>
            <a:r>
              <a:rPr lang="en-US" altLang="es-ES" sz="2000" b="1"/>
              <a:t>[,(column [,column] …) = (query) ] …</a:t>
            </a:r>
            <a:br>
              <a:rPr lang="en-US" altLang="es-ES" sz="2000" b="1"/>
            </a:br>
            <a:r>
              <a:rPr lang="en-US" altLang="es-ES" sz="2000" b="1"/>
              <a:t>[WHERE condition]</a:t>
            </a:r>
          </a:p>
          <a:p>
            <a:pPr eaLnBrk="1" hangingPunct="1">
              <a:spcBef>
                <a:spcPct val="20000"/>
              </a:spcBef>
              <a:buClr>
                <a:schemeClr val="folHlink"/>
              </a:buClr>
              <a:buSzPct val="90000"/>
              <a:buFont typeface="Wingdings" panose="05000000000000000000" pitchFamily="2" charset="2"/>
              <a:buChar char="n"/>
            </a:pPr>
            <a:r>
              <a:rPr lang="en-US" altLang="es-ES" sz="2400"/>
              <a:t>Ejemplo:</a:t>
            </a:r>
          </a:p>
        </p:txBody>
      </p:sp>
      <p:sp>
        <p:nvSpPr>
          <p:cNvPr id="45065" name="Rectangle 5">
            <a:extLst>
              <a:ext uri="{FF2B5EF4-FFF2-40B4-BE49-F238E27FC236}">
                <a16:creationId xmlns:a16="http://schemas.microsoft.com/office/drawing/2014/main" id="{FDB1AD09-000A-37AF-8EAE-CCE75E0D8601}"/>
              </a:ext>
            </a:extLst>
          </p:cNvPr>
          <p:cNvSpPr>
            <a:spLocks noChangeArrowheads="1"/>
          </p:cNvSpPr>
          <p:nvPr/>
        </p:nvSpPr>
        <p:spPr bwMode="auto">
          <a:xfrm>
            <a:off x="1754188" y="5300663"/>
            <a:ext cx="5575300" cy="1152525"/>
          </a:xfrm>
          <a:prstGeom prst="rect">
            <a:avLst/>
          </a:prstGeom>
          <a:solidFill>
            <a:srgbClr val="DDDDDD"/>
          </a:solidFill>
          <a:ln w="222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s-ES"/>
              <a:t>UPDATE EMP</a:t>
            </a:r>
            <a:br>
              <a:rPr lang="en-US" altLang="es-ES"/>
            </a:br>
            <a:r>
              <a:rPr lang="en-US" altLang="es-ES"/>
              <a:t>SET COMISION = NULL</a:t>
            </a:r>
            <a:br>
              <a:rPr lang="en-US" altLang="es-ES"/>
            </a:br>
            <a:r>
              <a:rPr lang="en-US" altLang="es-ES"/>
              <a:t>WHERE 	TRABAJO= ‘TRAINEE’;	</a:t>
            </a:r>
            <a:endParaRPr lang="es-ES" altLang="es-E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5 Marcador de número de diapositiva">
            <a:extLst>
              <a:ext uri="{FF2B5EF4-FFF2-40B4-BE49-F238E27FC236}">
                <a16:creationId xmlns:a16="http://schemas.microsoft.com/office/drawing/2014/main" id="{F54E7F1B-1969-A9EF-5364-50FA3EADE2F7}"/>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E49BDE15-38B3-40FB-829D-08F199533B51}" type="slidenum">
              <a:rPr lang="es-ES" altLang="es-ES" sz="1000"/>
              <a:pPr algn="r" eaLnBrk="1" hangingPunct="1"/>
              <a:t>42</a:t>
            </a:fld>
            <a:endParaRPr lang="es-ES" altLang="es-ES" sz="1000"/>
          </a:p>
        </p:txBody>
      </p:sp>
      <p:sp>
        <p:nvSpPr>
          <p:cNvPr id="46083" name="Rectangle 2">
            <a:extLst>
              <a:ext uri="{FF2B5EF4-FFF2-40B4-BE49-F238E27FC236}">
                <a16:creationId xmlns:a16="http://schemas.microsoft.com/office/drawing/2014/main" id="{44947EFF-1AF4-1995-60CF-2788E883A182}"/>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Actualización condicional</a:t>
            </a:r>
            <a:endParaRPr lang="es-ES" altLang="es-ES">
              <a:latin typeface="Times New Roman" panose="02020603050405020304" pitchFamily="18" charset="0"/>
            </a:endParaRPr>
          </a:p>
        </p:txBody>
      </p:sp>
      <p:sp>
        <p:nvSpPr>
          <p:cNvPr id="46084" name="5 Marcador de pie de página">
            <a:extLst>
              <a:ext uri="{FF2B5EF4-FFF2-40B4-BE49-F238E27FC236}">
                <a16:creationId xmlns:a16="http://schemas.microsoft.com/office/drawing/2014/main" id="{AEB652BB-18FF-E107-8B06-B04C7AFC18DB}"/>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46085" name="Picture 7">
            <a:extLst>
              <a:ext uri="{FF2B5EF4-FFF2-40B4-BE49-F238E27FC236}">
                <a16:creationId xmlns:a16="http://schemas.microsoft.com/office/drawing/2014/main" id="{C807D985-DCC8-E884-EFF2-E6F7FD40F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18 Marcador de fecha">
            <a:extLst>
              <a:ext uri="{FF2B5EF4-FFF2-40B4-BE49-F238E27FC236}">
                <a16:creationId xmlns:a16="http://schemas.microsoft.com/office/drawing/2014/main" id="{0A838B19-0194-04AB-A8D0-7A7199A81BE5}"/>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6087" name="Rectangle 3">
            <a:extLst>
              <a:ext uri="{FF2B5EF4-FFF2-40B4-BE49-F238E27FC236}">
                <a16:creationId xmlns:a16="http://schemas.microsoft.com/office/drawing/2014/main" id="{0B75EC7A-7527-B438-551E-5B12AF7A353D}"/>
              </a:ext>
            </a:extLst>
          </p:cNvPr>
          <p:cNvSpPr>
            <a:spLocks noChangeArrowheads="1"/>
          </p:cNvSpPr>
          <p:nvPr/>
        </p:nvSpPr>
        <p:spPr bwMode="auto">
          <a:xfrm>
            <a:off x="609600" y="1473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lnSpc>
                <a:spcPct val="90000"/>
              </a:lnSpc>
              <a:spcBef>
                <a:spcPct val="20000"/>
              </a:spcBef>
              <a:buClr>
                <a:schemeClr val="accent1"/>
              </a:buClr>
              <a:buSzPct val="75000"/>
              <a:buFont typeface="Wingdings" panose="05000000000000000000" pitchFamily="2" charset="2"/>
              <a:buNone/>
            </a:pPr>
            <a:endParaRPr lang="en-US" altLang="es-ES" sz="2200">
              <a:solidFill>
                <a:srgbClr val="009900"/>
              </a:solidFill>
              <a:latin typeface="Courier New" panose="02070309020205020404" pitchFamily="49" charset="0"/>
            </a:endParaRPr>
          </a:p>
        </p:txBody>
      </p:sp>
      <p:sp>
        <p:nvSpPr>
          <p:cNvPr id="46088" name="Rectangle 3">
            <a:extLst>
              <a:ext uri="{FF2B5EF4-FFF2-40B4-BE49-F238E27FC236}">
                <a16:creationId xmlns:a16="http://schemas.microsoft.com/office/drawing/2014/main" id="{C417DC23-74A9-F538-0FD1-F25BFAB974BA}"/>
              </a:ext>
            </a:extLst>
          </p:cNvPr>
          <p:cNvSpPr>
            <a:spLocks noChangeArrowheads="1"/>
          </p:cNvSpPr>
          <p:nvPr/>
        </p:nvSpPr>
        <p:spPr bwMode="auto">
          <a:xfrm>
            <a:off x="698500" y="14859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endParaRPr lang="es-ES" altLang="es-ES" sz="2800"/>
          </a:p>
        </p:txBody>
      </p:sp>
      <p:sp>
        <p:nvSpPr>
          <p:cNvPr id="46089" name="Rectangle 3">
            <a:extLst>
              <a:ext uri="{FF2B5EF4-FFF2-40B4-BE49-F238E27FC236}">
                <a16:creationId xmlns:a16="http://schemas.microsoft.com/office/drawing/2014/main" id="{AAC8ADBD-AE93-9BE2-529D-7D6E5C964D72}"/>
              </a:ext>
            </a:extLst>
          </p:cNvPr>
          <p:cNvSpPr>
            <a:spLocks noChangeArrowheads="1"/>
          </p:cNvSpPr>
          <p:nvPr/>
        </p:nvSpPr>
        <p:spPr bwMode="auto">
          <a:xfrm>
            <a:off x="711200" y="1562100"/>
            <a:ext cx="8178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endParaRPr lang="es-ES" altLang="es-ES" sz="2800"/>
          </a:p>
        </p:txBody>
      </p:sp>
      <p:sp>
        <p:nvSpPr>
          <p:cNvPr id="46090" name="Rectangle 3">
            <a:extLst>
              <a:ext uri="{FF2B5EF4-FFF2-40B4-BE49-F238E27FC236}">
                <a16:creationId xmlns:a16="http://schemas.microsoft.com/office/drawing/2014/main" id="{E50ABBB2-848C-E3A6-76C8-F0F569221105}"/>
              </a:ext>
            </a:extLst>
          </p:cNvPr>
          <p:cNvSpPr>
            <a:spLocks noChangeArrowheads="1"/>
          </p:cNvSpPr>
          <p:nvPr/>
        </p:nvSpPr>
        <p:spPr bwMode="auto">
          <a:xfrm>
            <a:off x="660400" y="1565275"/>
            <a:ext cx="8382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s-ES" altLang="es-ES" sz="2200">
                <a:solidFill>
                  <a:srgbClr val="0000CC"/>
                </a:solidFill>
              </a:rPr>
              <a:t>Incrementar  en un 10% el salario a todos los empleados y subir la comisión 50 euros. (Solo aumenta a los no nulos)</a:t>
            </a:r>
          </a:p>
          <a:p>
            <a:pPr eaLnBrk="1" hangingPunct="1">
              <a:spcBef>
                <a:spcPct val="20000"/>
              </a:spcBef>
              <a:buClr>
                <a:schemeClr val="folHlink"/>
              </a:buClr>
              <a:buSzPct val="90000"/>
              <a:buFont typeface="Wingdings" panose="05000000000000000000" pitchFamily="2" charset="2"/>
              <a:buNone/>
            </a:pPr>
            <a:endParaRPr lang="es-ES" altLang="es-ES" sz="2200">
              <a:solidFill>
                <a:srgbClr val="0000CC"/>
              </a:solidFill>
            </a:endParaRPr>
          </a:p>
          <a:p>
            <a:pPr eaLnBrk="1" hangingPunct="1">
              <a:spcBef>
                <a:spcPct val="20000"/>
              </a:spcBef>
              <a:buClr>
                <a:schemeClr val="folHlink"/>
              </a:buClr>
              <a:buSzPct val="90000"/>
              <a:buFont typeface="Wingdings" panose="05000000000000000000" pitchFamily="2" charset="2"/>
              <a:buChar char="n"/>
            </a:pPr>
            <a:endParaRPr lang="es-ES" altLang="es-ES" sz="2200">
              <a:solidFill>
                <a:schemeClr val="accent2"/>
              </a:solidFill>
            </a:endParaRPr>
          </a:p>
          <a:p>
            <a:pPr eaLnBrk="1" hangingPunct="1">
              <a:spcBef>
                <a:spcPct val="20000"/>
              </a:spcBef>
              <a:buClr>
                <a:schemeClr val="folHlink"/>
              </a:buClr>
              <a:buSzPct val="90000"/>
              <a:buFont typeface="Wingdings" panose="05000000000000000000" pitchFamily="2" charset="2"/>
              <a:buNone/>
            </a:pPr>
            <a:endParaRPr lang="es-ES" altLang="es-ES" sz="2200"/>
          </a:p>
        </p:txBody>
      </p:sp>
      <p:sp>
        <p:nvSpPr>
          <p:cNvPr id="114692" name="Rectangle 4">
            <a:extLst>
              <a:ext uri="{FF2B5EF4-FFF2-40B4-BE49-F238E27FC236}">
                <a16:creationId xmlns:a16="http://schemas.microsoft.com/office/drawing/2014/main" id="{31C80752-440F-9A28-ED7C-558C08AE3BFD}"/>
              </a:ext>
            </a:extLst>
          </p:cNvPr>
          <p:cNvSpPr>
            <a:spLocks noChangeArrowheads="1"/>
          </p:cNvSpPr>
          <p:nvPr/>
        </p:nvSpPr>
        <p:spPr bwMode="auto">
          <a:xfrm>
            <a:off x="1165225" y="2433638"/>
            <a:ext cx="7269163" cy="863600"/>
          </a:xfrm>
          <a:prstGeom prst="rect">
            <a:avLst/>
          </a:prstGeom>
          <a:solidFill>
            <a:schemeClr val="folHlink"/>
          </a:solidFill>
          <a:ln w="25400">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2000">
                <a:latin typeface="Tahoma" panose="020B0604030504040204" pitchFamily="34" charset="0"/>
              </a:rPr>
              <a:t>UPDATE EMP </a:t>
            </a:r>
          </a:p>
          <a:p>
            <a:pPr eaLnBrk="1" hangingPunct="1"/>
            <a:r>
              <a:rPr lang="es-ES" altLang="es-ES" sz="2000">
                <a:latin typeface="Tahoma" panose="020B0604030504040204" pitchFamily="34" charset="0"/>
              </a:rPr>
              <a:t>SET salario = 1.1 * salario, comision = comision+50;</a:t>
            </a:r>
          </a:p>
        </p:txBody>
      </p:sp>
      <p:sp>
        <p:nvSpPr>
          <p:cNvPr id="114693" name="Rectangle 5">
            <a:extLst>
              <a:ext uri="{FF2B5EF4-FFF2-40B4-BE49-F238E27FC236}">
                <a16:creationId xmlns:a16="http://schemas.microsoft.com/office/drawing/2014/main" id="{147638B4-DA74-D748-C836-3E23A971082A}"/>
              </a:ext>
            </a:extLst>
          </p:cNvPr>
          <p:cNvSpPr>
            <a:spLocks noChangeArrowheads="1"/>
          </p:cNvSpPr>
          <p:nvPr/>
        </p:nvSpPr>
        <p:spPr bwMode="auto">
          <a:xfrm>
            <a:off x="1576388" y="4779963"/>
            <a:ext cx="6723062" cy="1609725"/>
          </a:xfrm>
          <a:prstGeom prst="rect">
            <a:avLst/>
          </a:prstGeom>
          <a:solidFill>
            <a:schemeClr val="folHlink"/>
          </a:solidFill>
          <a:ln w="25400">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2000">
                <a:latin typeface="Tahoma" panose="020B0604030504040204" pitchFamily="34" charset="0"/>
              </a:rPr>
              <a:t>UPDATE EMP </a:t>
            </a:r>
          </a:p>
          <a:p>
            <a:pPr eaLnBrk="1" hangingPunct="1"/>
            <a:r>
              <a:rPr lang="es-ES" altLang="es-ES" sz="2000">
                <a:latin typeface="Tahoma" panose="020B0604030504040204" pitchFamily="34" charset="0"/>
              </a:rPr>
              <a:t>SET salario = 1.1 * salario , comision= 100</a:t>
            </a:r>
          </a:p>
          <a:p>
            <a:pPr eaLnBrk="1" hangingPunct="1"/>
            <a:r>
              <a:rPr lang="es-ES" altLang="es-ES" sz="2000">
                <a:latin typeface="Tahoma" panose="020B0604030504040204" pitchFamily="34" charset="0"/>
              </a:rPr>
              <a:t>where  salario &lt; 1200 and comision IS NULL and </a:t>
            </a:r>
          </a:p>
          <a:p>
            <a:pPr eaLnBrk="1" hangingPunct="1"/>
            <a:r>
              <a:rPr lang="es-ES" altLang="es-ES" sz="2000">
                <a:latin typeface="Tahoma" panose="020B0604030504040204" pitchFamily="34" charset="0"/>
              </a:rPr>
              <a:t>f_alta &lt; (sysdate- 365);</a:t>
            </a:r>
          </a:p>
        </p:txBody>
      </p:sp>
      <p:sp>
        <p:nvSpPr>
          <p:cNvPr id="114694" name="Rectangle 6">
            <a:extLst>
              <a:ext uri="{FF2B5EF4-FFF2-40B4-BE49-F238E27FC236}">
                <a16:creationId xmlns:a16="http://schemas.microsoft.com/office/drawing/2014/main" id="{1C7B0EC9-9357-ACE4-BD99-EB3835B648E3}"/>
              </a:ext>
            </a:extLst>
          </p:cNvPr>
          <p:cNvSpPr>
            <a:spLocks noChangeArrowheads="1"/>
          </p:cNvSpPr>
          <p:nvPr/>
        </p:nvSpPr>
        <p:spPr bwMode="auto">
          <a:xfrm>
            <a:off x="657225" y="3321050"/>
            <a:ext cx="821055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2200">
                <a:solidFill>
                  <a:srgbClr val="0000CC"/>
                </a:solidFill>
              </a:rPr>
              <a:t>Incrementar en un 10% el salario a aquellos empleados con un salario inferior a 1200 euros y que no tuvieran comisión (que se fija 100 euros) siempre que los empleados estén más de un año en la empresa.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animBg="1"/>
      <p:bldP spid="11469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5 Marcador de número de diapositiva">
            <a:extLst>
              <a:ext uri="{FF2B5EF4-FFF2-40B4-BE49-F238E27FC236}">
                <a16:creationId xmlns:a16="http://schemas.microsoft.com/office/drawing/2014/main" id="{82484EB1-9DF1-8A1A-C870-504E5DAF2BE1}"/>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90342CC7-5C18-4EE5-A4EA-B671A7070BDE}" type="slidenum">
              <a:rPr lang="es-ES" altLang="es-ES" sz="1000"/>
              <a:pPr algn="r" eaLnBrk="1" hangingPunct="1"/>
              <a:t>43</a:t>
            </a:fld>
            <a:endParaRPr lang="es-ES" altLang="es-ES" sz="1000"/>
          </a:p>
        </p:txBody>
      </p:sp>
      <p:sp>
        <p:nvSpPr>
          <p:cNvPr id="47107" name="Rectangle 2">
            <a:extLst>
              <a:ext uri="{FF2B5EF4-FFF2-40B4-BE49-F238E27FC236}">
                <a16:creationId xmlns:a16="http://schemas.microsoft.com/office/drawing/2014/main" id="{C6273E7C-5DAA-B4A7-FB4C-104C08B0FE99}"/>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Actualización condicional</a:t>
            </a:r>
            <a:endParaRPr lang="es-ES" altLang="es-ES">
              <a:latin typeface="Times New Roman" panose="02020603050405020304" pitchFamily="18" charset="0"/>
            </a:endParaRPr>
          </a:p>
        </p:txBody>
      </p:sp>
      <p:sp>
        <p:nvSpPr>
          <p:cNvPr id="47108" name="5 Marcador de pie de página">
            <a:extLst>
              <a:ext uri="{FF2B5EF4-FFF2-40B4-BE49-F238E27FC236}">
                <a16:creationId xmlns:a16="http://schemas.microsoft.com/office/drawing/2014/main" id="{9FFD24FB-0715-91E0-6F94-13685D190E8A}"/>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47109" name="Picture 7">
            <a:extLst>
              <a:ext uri="{FF2B5EF4-FFF2-40B4-BE49-F238E27FC236}">
                <a16:creationId xmlns:a16="http://schemas.microsoft.com/office/drawing/2014/main" id="{F4544715-5338-1778-E9B0-933FD189F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18 Marcador de fecha">
            <a:extLst>
              <a:ext uri="{FF2B5EF4-FFF2-40B4-BE49-F238E27FC236}">
                <a16:creationId xmlns:a16="http://schemas.microsoft.com/office/drawing/2014/main" id="{C9E372C1-E53C-92CF-A978-5936EC71829B}"/>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7111" name="Rectangle 3">
            <a:extLst>
              <a:ext uri="{FF2B5EF4-FFF2-40B4-BE49-F238E27FC236}">
                <a16:creationId xmlns:a16="http://schemas.microsoft.com/office/drawing/2014/main" id="{45598435-0143-0D09-CF85-9815400F2962}"/>
              </a:ext>
            </a:extLst>
          </p:cNvPr>
          <p:cNvSpPr>
            <a:spLocks noChangeArrowheads="1"/>
          </p:cNvSpPr>
          <p:nvPr/>
        </p:nvSpPr>
        <p:spPr bwMode="auto">
          <a:xfrm>
            <a:off x="609600" y="1473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lnSpc>
                <a:spcPct val="90000"/>
              </a:lnSpc>
              <a:spcBef>
                <a:spcPct val="20000"/>
              </a:spcBef>
              <a:buClr>
                <a:schemeClr val="accent1"/>
              </a:buClr>
              <a:buSzPct val="75000"/>
              <a:buFont typeface="Wingdings" panose="05000000000000000000" pitchFamily="2" charset="2"/>
              <a:buNone/>
            </a:pPr>
            <a:endParaRPr lang="en-US" altLang="es-ES" sz="2200">
              <a:solidFill>
                <a:srgbClr val="009900"/>
              </a:solidFill>
              <a:latin typeface="Courier New" panose="02070309020205020404" pitchFamily="49" charset="0"/>
            </a:endParaRPr>
          </a:p>
        </p:txBody>
      </p:sp>
      <p:sp>
        <p:nvSpPr>
          <p:cNvPr id="47112" name="Rectangle 3">
            <a:extLst>
              <a:ext uri="{FF2B5EF4-FFF2-40B4-BE49-F238E27FC236}">
                <a16:creationId xmlns:a16="http://schemas.microsoft.com/office/drawing/2014/main" id="{51E38E26-0B9D-82F4-80BD-854752F5DC08}"/>
              </a:ext>
            </a:extLst>
          </p:cNvPr>
          <p:cNvSpPr>
            <a:spLocks noChangeArrowheads="1"/>
          </p:cNvSpPr>
          <p:nvPr/>
        </p:nvSpPr>
        <p:spPr bwMode="auto">
          <a:xfrm>
            <a:off x="698500" y="14859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endParaRPr lang="es-ES" altLang="es-ES" sz="2800"/>
          </a:p>
        </p:txBody>
      </p:sp>
      <p:sp>
        <p:nvSpPr>
          <p:cNvPr id="47113" name="Rectangle 3">
            <a:extLst>
              <a:ext uri="{FF2B5EF4-FFF2-40B4-BE49-F238E27FC236}">
                <a16:creationId xmlns:a16="http://schemas.microsoft.com/office/drawing/2014/main" id="{D5127A1F-F707-B74E-64AF-237FB0207A95}"/>
              </a:ext>
            </a:extLst>
          </p:cNvPr>
          <p:cNvSpPr>
            <a:spLocks noChangeArrowheads="1"/>
          </p:cNvSpPr>
          <p:nvPr/>
        </p:nvSpPr>
        <p:spPr bwMode="auto">
          <a:xfrm>
            <a:off x="711200" y="1562100"/>
            <a:ext cx="8178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endParaRPr lang="es-ES" altLang="es-ES" sz="2800"/>
          </a:p>
        </p:txBody>
      </p:sp>
      <p:sp>
        <p:nvSpPr>
          <p:cNvPr id="47114" name="Rectangle 3">
            <a:extLst>
              <a:ext uri="{FF2B5EF4-FFF2-40B4-BE49-F238E27FC236}">
                <a16:creationId xmlns:a16="http://schemas.microsoft.com/office/drawing/2014/main" id="{8A815ABA-57CB-2675-4299-61A1BA19F6D1}"/>
              </a:ext>
            </a:extLst>
          </p:cNvPr>
          <p:cNvSpPr>
            <a:spLocks noChangeArrowheads="1"/>
          </p:cNvSpPr>
          <p:nvPr/>
        </p:nvSpPr>
        <p:spPr bwMode="auto">
          <a:xfrm>
            <a:off x="633413" y="1552575"/>
            <a:ext cx="82169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s-ES" altLang="es-ES" sz="2200">
                <a:solidFill>
                  <a:srgbClr val="0000CC"/>
                </a:solidFill>
              </a:rPr>
              <a:t>Incrementar  en un 20% el salario y la comision en 100 euros a todos los empleados que trabajan para un departamento situado en Valencia.</a:t>
            </a:r>
          </a:p>
          <a:p>
            <a:pPr eaLnBrk="1" hangingPunct="1">
              <a:spcBef>
                <a:spcPct val="20000"/>
              </a:spcBef>
              <a:buClr>
                <a:schemeClr val="folHlink"/>
              </a:buClr>
              <a:buSzPct val="90000"/>
              <a:buFont typeface="Wingdings" panose="05000000000000000000" pitchFamily="2" charset="2"/>
              <a:buNone/>
            </a:pPr>
            <a:endParaRPr lang="es-ES" altLang="es-ES" sz="2200">
              <a:solidFill>
                <a:srgbClr val="0000CC"/>
              </a:solidFill>
            </a:endParaRPr>
          </a:p>
          <a:p>
            <a:pPr eaLnBrk="1" hangingPunct="1">
              <a:spcBef>
                <a:spcPct val="20000"/>
              </a:spcBef>
              <a:buClr>
                <a:schemeClr val="folHlink"/>
              </a:buClr>
              <a:buSzPct val="90000"/>
              <a:buFont typeface="Wingdings" panose="05000000000000000000" pitchFamily="2" charset="2"/>
              <a:buChar char="n"/>
            </a:pPr>
            <a:endParaRPr lang="es-ES" altLang="es-ES" sz="2200">
              <a:solidFill>
                <a:schemeClr val="accent2"/>
              </a:solidFill>
            </a:endParaRPr>
          </a:p>
          <a:p>
            <a:pPr eaLnBrk="1" hangingPunct="1">
              <a:spcBef>
                <a:spcPct val="20000"/>
              </a:spcBef>
              <a:buClr>
                <a:schemeClr val="folHlink"/>
              </a:buClr>
              <a:buSzPct val="90000"/>
              <a:buFont typeface="Wingdings" panose="05000000000000000000" pitchFamily="2" charset="2"/>
              <a:buNone/>
            </a:pPr>
            <a:endParaRPr lang="es-ES" altLang="es-ES" sz="2200"/>
          </a:p>
        </p:txBody>
      </p:sp>
      <p:sp>
        <p:nvSpPr>
          <p:cNvPr id="115716" name="Rectangle 4">
            <a:extLst>
              <a:ext uri="{FF2B5EF4-FFF2-40B4-BE49-F238E27FC236}">
                <a16:creationId xmlns:a16="http://schemas.microsoft.com/office/drawing/2014/main" id="{BA5B761D-E258-3C94-1494-789CACB6A0D2}"/>
              </a:ext>
            </a:extLst>
          </p:cNvPr>
          <p:cNvSpPr>
            <a:spLocks noChangeArrowheads="1"/>
          </p:cNvSpPr>
          <p:nvPr/>
        </p:nvSpPr>
        <p:spPr bwMode="auto">
          <a:xfrm>
            <a:off x="735013" y="2636838"/>
            <a:ext cx="8178800" cy="1389062"/>
          </a:xfrm>
          <a:prstGeom prst="rect">
            <a:avLst/>
          </a:prstGeom>
          <a:solidFill>
            <a:schemeClr val="folHlink"/>
          </a:solidFill>
          <a:ln w="25400">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2000" b="1">
                <a:latin typeface="Courier New" panose="02070309020205020404" pitchFamily="49" charset="0"/>
              </a:rPr>
              <a:t>UPDATE EMP </a:t>
            </a:r>
          </a:p>
          <a:p>
            <a:pPr eaLnBrk="1" hangingPunct="1"/>
            <a:r>
              <a:rPr lang="es-ES" altLang="es-ES" sz="2000" b="1">
                <a:latin typeface="Courier New" panose="02070309020205020404" pitchFamily="49" charset="0"/>
              </a:rPr>
              <a:t>SET salario = 1.2* salario, comm=comision+100</a:t>
            </a:r>
          </a:p>
          <a:p>
            <a:pPr eaLnBrk="1" hangingPunct="1"/>
            <a:r>
              <a:rPr lang="es-ES" altLang="es-ES" sz="2000" b="1">
                <a:latin typeface="Courier New" panose="02070309020205020404" pitchFamily="49" charset="0"/>
              </a:rPr>
              <a:t>where numdept in </a:t>
            </a:r>
          </a:p>
          <a:p>
            <a:pPr eaLnBrk="1" hangingPunct="1"/>
            <a:r>
              <a:rPr lang="es-ES" altLang="es-ES" sz="2000" b="1">
                <a:latin typeface="Courier New" panose="02070309020205020404" pitchFamily="49" charset="0"/>
              </a:rPr>
              <a:t>(SELECT numdept FROM DEPT where localidad=‘Valencia’);</a:t>
            </a:r>
          </a:p>
        </p:txBody>
      </p:sp>
      <p:sp>
        <p:nvSpPr>
          <p:cNvPr id="115719" name="Rectangle 7">
            <a:extLst>
              <a:ext uri="{FF2B5EF4-FFF2-40B4-BE49-F238E27FC236}">
                <a16:creationId xmlns:a16="http://schemas.microsoft.com/office/drawing/2014/main" id="{22BE9D77-96F7-9F43-E833-3FB96C5FE27D}"/>
              </a:ext>
            </a:extLst>
          </p:cNvPr>
          <p:cNvSpPr>
            <a:spLocks noChangeArrowheads="1"/>
          </p:cNvSpPr>
          <p:nvPr/>
        </p:nvSpPr>
        <p:spPr bwMode="auto">
          <a:xfrm>
            <a:off x="752475" y="5116513"/>
            <a:ext cx="7962900" cy="1376362"/>
          </a:xfrm>
          <a:prstGeom prst="rect">
            <a:avLst/>
          </a:prstGeom>
          <a:solidFill>
            <a:schemeClr val="folHlink"/>
          </a:solidFill>
          <a:ln w="25400">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s-ES" sz="2000" b="1">
                <a:latin typeface="Courier New" panose="02070309020205020404" pitchFamily="49" charset="0"/>
              </a:rPr>
              <a:t>Update emp </a:t>
            </a:r>
          </a:p>
          <a:p>
            <a:pPr eaLnBrk="1" hangingPunct="1"/>
            <a:r>
              <a:rPr lang="en-US" altLang="es-ES" sz="2000" b="1">
                <a:latin typeface="Courier New" panose="02070309020205020404" pitchFamily="49" charset="0"/>
              </a:rPr>
              <a:t>set salario = </a:t>
            </a:r>
            <a:r>
              <a:rPr lang="en-US" altLang="es-ES" sz="2000" b="1">
                <a:solidFill>
                  <a:srgbClr val="FF0000"/>
                </a:solidFill>
                <a:latin typeface="Courier New" panose="02070309020205020404" pitchFamily="49" charset="0"/>
              </a:rPr>
              <a:t>(select avg(E.salario) from emp E)</a:t>
            </a:r>
          </a:p>
          <a:p>
            <a:pPr eaLnBrk="1" hangingPunct="1"/>
            <a:r>
              <a:rPr lang="en-US" altLang="es-ES" sz="2000" b="1">
                <a:latin typeface="Courier New" panose="02070309020205020404" pitchFamily="49" charset="0"/>
              </a:rPr>
              <a:t>where numemp= 7369;</a:t>
            </a:r>
          </a:p>
        </p:txBody>
      </p:sp>
      <p:sp>
        <p:nvSpPr>
          <p:cNvPr id="47117" name="Rectangle 8">
            <a:extLst>
              <a:ext uri="{FF2B5EF4-FFF2-40B4-BE49-F238E27FC236}">
                <a16:creationId xmlns:a16="http://schemas.microsoft.com/office/drawing/2014/main" id="{F4A3B134-B28D-BC8C-30E8-6C92200494FA}"/>
              </a:ext>
            </a:extLst>
          </p:cNvPr>
          <p:cNvSpPr>
            <a:spLocks noChangeArrowheads="1"/>
          </p:cNvSpPr>
          <p:nvPr/>
        </p:nvSpPr>
        <p:spPr bwMode="auto">
          <a:xfrm>
            <a:off x="641350" y="3968750"/>
            <a:ext cx="82089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lang="es-ES" altLang="es-ES" sz="2200">
                <a:solidFill>
                  <a:srgbClr val="0000CC"/>
                </a:solidFill>
              </a:rPr>
              <a:t>Modificar el salario del empleado con numemp= 7369 de forma que su salario sea el promedio de los salarios de los empleados existentes actualmente en la tabla).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p:bldP spid="1157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5 Marcador de número de diapositiva">
            <a:extLst>
              <a:ext uri="{FF2B5EF4-FFF2-40B4-BE49-F238E27FC236}">
                <a16:creationId xmlns:a16="http://schemas.microsoft.com/office/drawing/2014/main" id="{F7A65968-788C-10BA-1F1E-502E1633E6A3}"/>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8C6DA0C-16B6-4A69-8FC4-1B76459776E8}" type="slidenum">
              <a:rPr lang="es-ES" altLang="es-ES" sz="1000"/>
              <a:pPr algn="r" eaLnBrk="1" hangingPunct="1"/>
              <a:t>44</a:t>
            </a:fld>
            <a:endParaRPr lang="es-ES" altLang="es-ES" sz="1000"/>
          </a:p>
        </p:txBody>
      </p:sp>
      <p:sp>
        <p:nvSpPr>
          <p:cNvPr id="48131" name="Rectangle 2">
            <a:extLst>
              <a:ext uri="{FF2B5EF4-FFF2-40B4-BE49-F238E27FC236}">
                <a16:creationId xmlns:a16="http://schemas.microsoft.com/office/drawing/2014/main" id="{C6E8E275-BE2B-D47C-D4E2-15997C7FB681}"/>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DML</a:t>
            </a:r>
            <a:endParaRPr lang="es-ES" altLang="es-ES">
              <a:latin typeface="Times New Roman" panose="02020603050405020304" pitchFamily="18" charset="0"/>
            </a:endParaRPr>
          </a:p>
        </p:txBody>
      </p:sp>
      <p:sp>
        <p:nvSpPr>
          <p:cNvPr id="48132" name="5 Marcador de pie de página">
            <a:extLst>
              <a:ext uri="{FF2B5EF4-FFF2-40B4-BE49-F238E27FC236}">
                <a16:creationId xmlns:a16="http://schemas.microsoft.com/office/drawing/2014/main" id="{16B5AD56-5999-814B-13E6-27BF3FE71255}"/>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48133" name="Picture 7">
            <a:extLst>
              <a:ext uri="{FF2B5EF4-FFF2-40B4-BE49-F238E27FC236}">
                <a16:creationId xmlns:a16="http://schemas.microsoft.com/office/drawing/2014/main" id="{380985C3-17FA-1D96-A1AB-B8A5CC009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18 Marcador de fecha">
            <a:extLst>
              <a:ext uri="{FF2B5EF4-FFF2-40B4-BE49-F238E27FC236}">
                <a16:creationId xmlns:a16="http://schemas.microsoft.com/office/drawing/2014/main" id="{4BDC264F-85D6-11AF-A5AC-EB4B3F7D7555}"/>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8135" name="Rectangle 3">
            <a:extLst>
              <a:ext uri="{FF2B5EF4-FFF2-40B4-BE49-F238E27FC236}">
                <a16:creationId xmlns:a16="http://schemas.microsoft.com/office/drawing/2014/main" id="{B90AC270-BDFC-F165-C6BC-8C3386169BF0}"/>
              </a:ext>
            </a:extLst>
          </p:cNvPr>
          <p:cNvSpPr>
            <a:spLocks noChangeArrowheads="1"/>
          </p:cNvSpPr>
          <p:nvPr/>
        </p:nvSpPr>
        <p:spPr bwMode="auto">
          <a:xfrm>
            <a:off x="787400" y="1587500"/>
            <a:ext cx="39751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s-ES" altLang="es-ES" sz="2400" u="sng">
                <a:solidFill>
                  <a:srgbClr val="FF0000"/>
                </a:solidFill>
              </a:rPr>
              <a:t>COMMIT (DML)</a:t>
            </a:r>
          </a:p>
          <a:p>
            <a:pPr eaLnBrk="1" hangingPunct="1">
              <a:spcBef>
                <a:spcPct val="20000"/>
              </a:spcBef>
              <a:buClr>
                <a:schemeClr val="folHlink"/>
              </a:buClr>
              <a:buSzPct val="90000"/>
              <a:buFont typeface="Wingdings" panose="05000000000000000000" pitchFamily="2" charset="2"/>
              <a:buChar char="n"/>
            </a:pPr>
            <a:r>
              <a:rPr lang="en-US" altLang="es-ES" sz="2400"/>
              <a:t>Sintaxis:</a:t>
            </a:r>
            <a:endParaRPr lang="en-US" altLang="es-ES" sz="2400" b="1"/>
          </a:p>
          <a:p>
            <a:pPr lvl="1" eaLnBrk="1" hangingPunct="1">
              <a:spcBef>
                <a:spcPct val="20000"/>
              </a:spcBef>
              <a:buClr>
                <a:schemeClr val="accent1"/>
              </a:buClr>
              <a:buSzPct val="75000"/>
              <a:buFont typeface="Wingdings" panose="05000000000000000000" pitchFamily="2" charset="2"/>
              <a:buNone/>
            </a:pPr>
            <a:r>
              <a:rPr lang="en-US" altLang="es-ES" sz="2200" b="1"/>
              <a:t>	COMMIT [WORK]</a:t>
            </a:r>
          </a:p>
          <a:p>
            <a:pPr eaLnBrk="1" hangingPunct="1">
              <a:spcBef>
                <a:spcPct val="20000"/>
              </a:spcBef>
              <a:buClr>
                <a:schemeClr val="folHlink"/>
              </a:buClr>
              <a:buSzPct val="90000"/>
              <a:buFont typeface="Wingdings" panose="05000000000000000000" pitchFamily="2" charset="2"/>
              <a:buChar char="n"/>
            </a:pPr>
            <a:r>
              <a:rPr lang="en-US" altLang="es-ES" sz="2400"/>
              <a:t>Ejemplo:</a:t>
            </a:r>
          </a:p>
          <a:p>
            <a:pPr lvl="1" eaLnBrk="1" hangingPunct="1">
              <a:spcBef>
                <a:spcPct val="20000"/>
              </a:spcBef>
              <a:buClr>
                <a:schemeClr val="accent1"/>
              </a:buClr>
              <a:buSzPct val="75000"/>
              <a:buFont typeface="Wingdings" panose="05000000000000000000" pitchFamily="2" charset="2"/>
              <a:buNone/>
            </a:pPr>
            <a:r>
              <a:rPr lang="en-US" altLang="es-ES" sz="2200"/>
              <a:t>	COMMIT</a:t>
            </a:r>
            <a:endParaRPr lang="en-US" altLang="es-ES" sz="2200" u="sng"/>
          </a:p>
          <a:p>
            <a:pPr eaLnBrk="1" hangingPunct="1">
              <a:spcBef>
                <a:spcPct val="20000"/>
              </a:spcBef>
              <a:buClr>
                <a:schemeClr val="folHlink"/>
              </a:buClr>
              <a:buSzPct val="90000"/>
              <a:buFont typeface="Wingdings" panose="05000000000000000000" pitchFamily="2" charset="2"/>
              <a:buChar char="n"/>
            </a:pPr>
            <a:endParaRPr lang="en-US" altLang="es-ES" sz="2000" u="sng"/>
          </a:p>
          <a:p>
            <a:pPr eaLnBrk="1" hangingPunct="1">
              <a:spcBef>
                <a:spcPct val="20000"/>
              </a:spcBef>
              <a:buClr>
                <a:schemeClr val="folHlink"/>
              </a:buClr>
              <a:buSzPct val="90000"/>
              <a:buFont typeface="Wingdings" panose="05000000000000000000" pitchFamily="2" charset="2"/>
              <a:buChar char="n"/>
            </a:pPr>
            <a:r>
              <a:rPr lang="es-ES" altLang="es-ES" sz="2400" u="sng">
                <a:solidFill>
                  <a:srgbClr val="FF0000"/>
                </a:solidFill>
              </a:rPr>
              <a:t>SAVEPOINT (DML)</a:t>
            </a:r>
          </a:p>
          <a:p>
            <a:pPr eaLnBrk="1" hangingPunct="1">
              <a:spcBef>
                <a:spcPct val="20000"/>
              </a:spcBef>
              <a:buClr>
                <a:schemeClr val="folHlink"/>
              </a:buClr>
              <a:buSzPct val="90000"/>
              <a:buFont typeface="Wingdings" panose="05000000000000000000" pitchFamily="2" charset="2"/>
              <a:buChar char="n"/>
            </a:pPr>
            <a:r>
              <a:rPr lang="en-US" altLang="es-ES" sz="2400"/>
              <a:t>Sintaxis:</a:t>
            </a:r>
            <a:endParaRPr lang="en-US" altLang="es-ES" sz="2400" b="1"/>
          </a:p>
          <a:p>
            <a:pPr lvl="1" eaLnBrk="1" hangingPunct="1">
              <a:spcBef>
                <a:spcPct val="20000"/>
              </a:spcBef>
              <a:buClr>
                <a:schemeClr val="accent1"/>
              </a:buClr>
              <a:buSzPct val="75000"/>
              <a:buFont typeface="Wingdings" panose="05000000000000000000" pitchFamily="2" charset="2"/>
              <a:buNone/>
            </a:pPr>
            <a:r>
              <a:rPr lang="en-US" altLang="es-ES" sz="2200" b="1"/>
              <a:t>	SAVEPOINT savepoint</a:t>
            </a:r>
            <a:endParaRPr lang="en-US" altLang="es-ES" sz="2200"/>
          </a:p>
          <a:p>
            <a:pPr eaLnBrk="1" hangingPunct="1">
              <a:spcBef>
                <a:spcPct val="20000"/>
              </a:spcBef>
              <a:buClr>
                <a:schemeClr val="folHlink"/>
              </a:buClr>
              <a:buSzPct val="90000"/>
              <a:buFont typeface="Wingdings" panose="05000000000000000000" pitchFamily="2" charset="2"/>
              <a:buChar char="n"/>
            </a:pPr>
            <a:r>
              <a:rPr lang="en-US" altLang="es-ES" sz="2400"/>
              <a:t>Ejemplo:</a:t>
            </a:r>
          </a:p>
          <a:p>
            <a:pPr lvl="1" eaLnBrk="1" hangingPunct="1">
              <a:spcBef>
                <a:spcPct val="20000"/>
              </a:spcBef>
              <a:buClr>
                <a:schemeClr val="accent1"/>
              </a:buClr>
              <a:buSzPct val="75000"/>
              <a:buFont typeface="Wingdings" panose="05000000000000000000" pitchFamily="2" charset="2"/>
              <a:buNone/>
            </a:pPr>
            <a:r>
              <a:rPr lang="en-US" altLang="es-ES" sz="2200"/>
              <a:t>	SAVEPOINT SP1;</a:t>
            </a:r>
            <a:endParaRPr lang="es-ES" altLang="es-ES" sz="2200"/>
          </a:p>
        </p:txBody>
      </p:sp>
      <p:sp>
        <p:nvSpPr>
          <p:cNvPr id="48136" name="Rectangle 4">
            <a:extLst>
              <a:ext uri="{FF2B5EF4-FFF2-40B4-BE49-F238E27FC236}">
                <a16:creationId xmlns:a16="http://schemas.microsoft.com/office/drawing/2014/main" id="{E9B18C82-D287-4AC0-A4A7-0D6E650C7207}"/>
              </a:ext>
            </a:extLst>
          </p:cNvPr>
          <p:cNvSpPr>
            <a:spLocks noChangeArrowheads="1"/>
          </p:cNvSpPr>
          <p:nvPr/>
        </p:nvSpPr>
        <p:spPr bwMode="auto">
          <a:xfrm>
            <a:off x="4978400" y="2511425"/>
            <a:ext cx="39751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80000"/>
              </a:lnSpc>
              <a:spcBef>
                <a:spcPct val="20000"/>
              </a:spcBef>
              <a:buFontTx/>
              <a:buChar char="•"/>
            </a:pPr>
            <a:r>
              <a:rPr lang="en-US" altLang="es-ES" sz="2400" u="sng">
                <a:solidFill>
                  <a:srgbClr val="FF0000"/>
                </a:solidFill>
                <a:latin typeface="Tahoma" panose="020B0604030504040204" pitchFamily="34" charset="0"/>
              </a:rPr>
              <a:t>ROLLBACK (DML)</a:t>
            </a:r>
            <a:endParaRPr lang="es-ES" altLang="es-ES" sz="2400" u="sng">
              <a:solidFill>
                <a:srgbClr val="FF0000"/>
              </a:solidFill>
              <a:latin typeface="Tahoma" panose="020B0604030504040204" pitchFamily="34" charset="0"/>
            </a:endParaRPr>
          </a:p>
          <a:p>
            <a:pPr eaLnBrk="1" hangingPunct="1">
              <a:lnSpc>
                <a:spcPct val="80000"/>
              </a:lnSpc>
              <a:spcBef>
                <a:spcPct val="20000"/>
              </a:spcBef>
              <a:buFontTx/>
              <a:buChar char="•"/>
            </a:pPr>
            <a:r>
              <a:rPr lang="en-US" altLang="es-ES" sz="2400">
                <a:latin typeface="Tahoma" panose="020B0604030504040204" pitchFamily="34" charset="0"/>
              </a:rPr>
              <a:t>Sintaxis:</a:t>
            </a:r>
            <a:endParaRPr lang="en-US" altLang="es-ES" sz="2400" b="1">
              <a:latin typeface="Tahoma" panose="020B0604030504040204" pitchFamily="34" charset="0"/>
            </a:endParaRPr>
          </a:p>
          <a:p>
            <a:pPr lvl="1" eaLnBrk="1" hangingPunct="1">
              <a:lnSpc>
                <a:spcPct val="80000"/>
              </a:lnSpc>
              <a:spcBef>
                <a:spcPct val="20000"/>
              </a:spcBef>
            </a:pPr>
            <a:r>
              <a:rPr lang="en-US" altLang="es-ES" sz="2000" b="1">
                <a:latin typeface="Tahoma" panose="020B0604030504040204" pitchFamily="34" charset="0"/>
              </a:rPr>
              <a:t>	ROLLBACK [WORK]</a:t>
            </a:r>
            <a:br>
              <a:rPr lang="en-US" altLang="es-ES" sz="2000" b="1">
                <a:latin typeface="Tahoma" panose="020B0604030504040204" pitchFamily="34" charset="0"/>
              </a:rPr>
            </a:br>
            <a:r>
              <a:rPr lang="en-US" altLang="es-ES" sz="2000" b="1">
                <a:latin typeface="Tahoma" panose="020B0604030504040204" pitchFamily="34" charset="0"/>
              </a:rPr>
              <a:t>[TO [SAVEPOINT] savepoint]</a:t>
            </a:r>
            <a:endParaRPr lang="en-US" altLang="es-ES" sz="2000">
              <a:latin typeface="Tahoma" panose="020B0604030504040204" pitchFamily="34" charset="0"/>
            </a:endParaRPr>
          </a:p>
          <a:p>
            <a:pPr eaLnBrk="1" hangingPunct="1">
              <a:lnSpc>
                <a:spcPct val="80000"/>
              </a:lnSpc>
              <a:spcBef>
                <a:spcPct val="20000"/>
              </a:spcBef>
              <a:buFontTx/>
              <a:buChar char="•"/>
            </a:pPr>
            <a:r>
              <a:rPr lang="en-US" altLang="es-ES" sz="2400">
                <a:latin typeface="Tahoma" panose="020B0604030504040204" pitchFamily="34" charset="0"/>
              </a:rPr>
              <a:t>Ejemplo:</a:t>
            </a:r>
          </a:p>
          <a:p>
            <a:pPr lvl="1" eaLnBrk="1" hangingPunct="1">
              <a:lnSpc>
                <a:spcPct val="80000"/>
              </a:lnSpc>
              <a:spcBef>
                <a:spcPct val="20000"/>
              </a:spcBef>
            </a:pPr>
            <a:r>
              <a:rPr lang="en-US" altLang="es-ES" sz="2000">
                <a:latin typeface="Tahoma" panose="020B0604030504040204" pitchFamily="34" charset="0"/>
              </a:rPr>
              <a:t>	ROLLBACK;</a:t>
            </a:r>
          </a:p>
          <a:p>
            <a:pPr lvl="1" eaLnBrk="1" hangingPunct="1">
              <a:lnSpc>
                <a:spcPct val="80000"/>
              </a:lnSpc>
              <a:spcBef>
                <a:spcPct val="20000"/>
              </a:spcBef>
            </a:pPr>
            <a:r>
              <a:rPr lang="en-US" altLang="es-ES" sz="2000">
                <a:latin typeface="Tahoma" panose="020B0604030504040204" pitchFamily="34" charset="0"/>
              </a:rPr>
              <a:t>	ROLLBACK TO SAVEPOINT SP5;</a:t>
            </a:r>
            <a:endParaRPr lang="es-ES" altLang="es-ES" sz="2000" u="sng">
              <a:latin typeface="Tahoma" panose="020B0604030504040204" pitchFamily="34" charset="0"/>
            </a:endParaRPr>
          </a:p>
          <a:p>
            <a:pPr eaLnBrk="1" hangingPunct="1">
              <a:lnSpc>
                <a:spcPct val="80000"/>
              </a:lnSpc>
              <a:spcBef>
                <a:spcPct val="20000"/>
              </a:spcBef>
              <a:buFontTx/>
              <a:buChar char="•"/>
            </a:pPr>
            <a:endParaRPr lang="es-ES" altLang="es-ES" sz="2400" u="sng">
              <a:latin typeface="Tahoma" panose="020B0604030504040204" pitchFamily="34" charset="0"/>
            </a:endParaRPr>
          </a:p>
        </p:txBody>
      </p:sp>
      <p:sp>
        <p:nvSpPr>
          <p:cNvPr id="48137" name="Rectangle 5">
            <a:extLst>
              <a:ext uri="{FF2B5EF4-FFF2-40B4-BE49-F238E27FC236}">
                <a16:creationId xmlns:a16="http://schemas.microsoft.com/office/drawing/2014/main" id="{7810D9BA-5C80-992C-75EF-31069F7C19F9}"/>
              </a:ext>
            </a:extLst>
          </p:cNvPr>
          <p:cNvSpPr>
            <a:spLocks noChangeArrowheads="1"/>
          </p:cNvSpPr>
          <p:nvPr/>
        </p:nvSpPr>
        <p:spPr bwMode="auto">
          <a:xfrm>
            <a:off x="831850" y="1570038"/>
            <a:ext cx="3816350" cy="215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48138" name="Rectangle 6">
            <a:extLst>
              <a:ext uri="{FF2B5EF4-FFF2-40B4-BE49-F238E27FC236}">
                <a16:creationId xmlns:a16="http://schemas.microsoft.com/office/drawing/2014/main" id="{B5251614-D29A-9A50-3EBA-7C9D603F318B}"/>
              </a:ext>
            </a:extLst>
          </p:cNvPr>
          <p:cNvSpPr>
            <a:spLocks noChangeArrowheads="1"/>
          </p:cNvSpPr>
          <p:nvPr/>
        </p:nvSpPr>
        <p:spPr bwMode="auto">
          <a:xfrm>
            <a:off x="4924425" y="2360613"/>
            <a:ext cx="4105275" cy="3168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
        <p:nvSpPr>
          <p:cNvPr id="48139" name="Rectangle 7">
            <a:extLst>
              <a:ext uri="{FF2B5EF4-FFF2-40B4-BE49-F238E27FC236}">
                <a16:creationId xmlns:a16="http://schemas.microsoft.com/office/drawing/2014/main" id="{6A3ECF9F-1740-EAAA-F6C1-B67143DD186A}"/>
              </a:ext>
            </a:extLst>
          </p:cNvPr>
          <p:cNvSpPr>
            <a:spLocks noChangeArrowheads="1"/>
          </p:cNvSpPr>
          <p:nvPr/>
        </p:nvSpPr>
        <p:spPr bwMode="auto">
          <a:xfrm>
            <a:off x="831850" y="3890963"/>
            <a:ext cx="3816350" cy="2376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s-ES" altLang="es-ES" sz="2400">
              <a:latin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5 Marcador de número de diapositiva">
            <a:extLst>
              <a:ext uri="{FF2B5EF4-FFF2-40B4-BE49-F238E27FC236}">
                <a16:creationId xmlns:a16="http://schemas.microsoft.com/office/drawing/2014/main" id="{9D8D6F39-B24D-7525-C34A-BB88C369F840}"/>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E645743F-1A90-43CA-9660-C221FF4FB1C0}" type="slidenum">
              <a:rPr lang="es-ES" altLang="es-ES" sz="1000"/>
              <a:pPr algn="r" eaLnBrk="1" hangingPunct="1"/>
              <a:t>45</a:t>
            </a:fld>
            <a:endParaRPr lang="es-ES" altLang="es-ES" sz="1000"/>
          </a:p>
        </p:txBody>
      </p:sp>
      <p:sp>
        <p:nvSpPr>
          <p:cNvPr id="49155" name="Rectangle 2">
            <a:extLst>
              <a:ext uri="{FF2B5EF4-FFF2-40B4-BE49-F238E27FC236}">
                <a16:creationId xmlns:a16="http://schemas.microsoft.com/office/drawing/2014/main" id="{564E66E3-23DE-30F3-1218-041C7D24DE35}"/>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49156" name="5 Marcador de pie de página">
            <a:extLst>
              <a:ext uri="{FF2B5EF4-FFF2-40B4-BE49-F238E27FC236}">
                <a16:creationId xmlns:a16="http://schemas.microsoft.com/office/drawing/2014/main" id="{CD34E500-A604-3286-0E27-CCEB627A7A27}"/>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49157" name="Picture 7">
            <a:extLst>
              <a:ext uri="{FF2B5EF4-FFF2-40B4-BE49-F238E27FC236}">
                <a16:creationId xmlns:a16="http://schemas.microsoft.com/office/drawing/2014/main" id="{D656796D-133F-3284-2CE0-DC8AC7C2C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18 Marcador de fecha">
            <a:extLst>
              <a:ext uri="{FF2B5EF4-FFF2-40B4-BE49-F238E27FC236}">
                <a16:creationId xmlns:a16="http://schemas.microsoft.com/office/drawing/2014/main" id="{A4CA5105-F530-1440-E6AC-7BD6FA959117}"/>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49159" name="Rectangle 3">
            <a:extLst>
              <a:ext uri="{FF2B5EF4-FFF2-40B4-BE49-F238E27FC236}">
                <a16:creationId xmlns:a16="http://schemas.microsoft.com/office/drawing/2014/main" id="{1902EB2D-7C81-016A-A249-CE4485BEFAD7}"/>
              </a:ext>
            </a:extLst>
          </p:cNvPr>
          <p:cNvSpPr>
            <a:spLocks noChangeArrowheads="1"/>
          </p:cNvSpPr>
          <p:nvPr/>
        </p:nvSpPr>
        <p:spPr bwMode="auto">
          <a:xfrm>
            <a:off x="647700" y="1422400"/>
            <a:ext cx="838200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US" altLang="es-ES" sz="2800" u="sng">
                <a:solidFill>
                  <a:srgbClr val="FF0000"/>
                </a:solidFill>
              </a:rPr>
              <a:t>CREATE TABLE (DDL)</a:t>
            </a:r>
            <a:endParaRPr lang="es-ES" altLang="es-ES" sz="2800" u="sng">
              <a:solidFill>
                <a:srgbClr val="FF0000"/>
              </a:solidFill>
            </a:endParaRPr>
          </a:p>
          <a:p>
            <a:pPr eaLnBrk="1" hangingPunct="1">
              <a:spcBef>
                <a:spcPct val="20000"/>
              </a:spcBef>
              <a:buClr>
                <a:schemeClr val="folHlink"/>
              </a:buClr>
              <a:buSzPct val="90000"/>
              <a:buFont typeface="Wingdings" panose="05000000000000000000" pitchFamily="2" charset="2"/>
              <a:buChar char="n"/>
            </a:pPr>
            <a:r>
              <a:rPr lang="en-US" altLang="es-ES" sz="2800"/>
              <a:t>Sintaxis:</a:t>
            </a:r>
            <a:endParaRPr lang="en-US" altLang="es-ES" sz="2800" b="1"/>
          </a:p>
          <a:p>
            <a:pPr lvl="1" eaLnBrk="1" hangingPunct="1">
              <a:spcBef>
                <a:spcPct val="20000"/>
              </a:spcBef>
              <a:buClr>
                <a:schemeClr val="accent1"/>
              </a:buClr>
              <a:buSzPct val="75000"/>
              <a:buFont typeface="Wingdings" panose="05000000000000000000" pitchFamily="2" charset="2"/>
              <a:buNone/>
            </a:pPr>
            <a:r>
              <a:rPr lang="en-US" altLang="es-ES" sz="2600" b="1"/>
              <a:t>	</a:t>
            </a:r>
            <a:r>
              <a:rPr lang="en-US" altLang="es-ES" sz="2200" b="1"/>
              <a:t>CREATE TABLE [user.]table</a:t>
            </a:r>
            <a:br>
              <a:rPr lang="en-US" altLang="es-ES" sz="2200" b="1"/>
            </a:br>
            <a:r>
              <a:rPr lang="en-US" altLang="es-ES" sz="2200" b="1"/>
              <a:t>( { column_element | table_constraint }</a:t>
            </a:r>
            <a:br>
              <a:rPr lang="en-US" altLang="es-ES" sz="2200" b="1"/>
            </a:br>
            <a:r>
              <a:rPr lang="en-US" altLang="es-ES" sz="2200" b="1"/>
              <a:t>[,{ column_element | table_constraint } ] … )</a:t>
            </a:r>
            <a:br>
              <a:rPr lang="en-US" altLang="es-ES" sz="2200" b="1"/>
            </a:br>
            <a:r>
              <a:rPr lang="en-US" altLang="es-ES" sz="2200" b="1"/>
              <a:t>[TABLESPACE tablespace]</a:t>
            </a:r>
            <a:br>
              <a:rPr lang="en-US" altLang="es-ES" sz="2200" b="1"/>
            </a:br>
            <a:r>
              <a:rPr lang="en-US" altLang="es-ES" sz="2200" b="1"/>
              <a:t>[AS query]</a:t>
            </a:r>
            <a:endParaRPr lang="es-ES" altLang="es-ES" sz="2600"/>
          </a:p>
        </p:txBody>
      </p:sp>
      <p:sp>
        <p:nvSpPr>
          <p:cNvPr id="49160" name="Rectangle 5">
            <a:extLst>
              <a:ext uri="{FF2B5EF4-FFF2-40B4-BE49-F238E27FC236}">
                <a16:creationId xmlns:a16="http://schemas.microsoft.com/office/drawing/2014/main" id="{E94924ED-C1AC-A41F-6F3C-A6EC554A9C1E}"/>
              </a:ext>
            </a:extLst>
          </p:cNvPr>
          <p:cNvSpPr>
            <a:spLocks noChangeArrowheads="1"/>
          </p:cNvSpPr>
          <p:nvPr/>
        </p:nvSpPr>
        <p:spPr bwMode="auto">
          <a:xfrm>
            <a:off x="622300" y="4318000"/>
            <a:ext cx="8343900" cy="1930400"/>
          </a:xfrm>
          <a:prstGeom prst="rect">
            <a:avLst/>
          </a:prstGeom>
          <a:solidFill>
            <a:schemeClr val="folHlink"/>
          </a:solidFill>
          <a:ln w="9525">
            <a:solidFill>
              <a:schemeClr val="tx1"/>
            </a:solidFill>
            <a:miter lim="800000"/>
            <a:headEnd/>
            <a:tailEnd/>
          </a:ln>
        </p:spPr>
        <p:txBody>
          <a:bodyPr wrap="none" lIns="0" tIns="0" rIns="0" bIns="0" anchor="ct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spcBef>
                <a:spcPct val="20000"/>
              </a:spcBef>
            </a:pPr>
            <a:endParaRPr lang="en-US" altLang="es-ES" sz="2200">
              <a:latin typeface="Tahoma" panose="020B0604030504040204" pitchFamily="34" charset="0"/>
            </a:endParaRPr>
          </a:p>
          <a:p>
            <a:pPr lvl="1" eaLnBrk="1" hangingPunct="1">
              <a:spcBef>
                <a:spcPct val="20000"/>
              </a:spcBef>
            </a:pPr>
            <a:r>
              <a:rPr lang="en-US" altLang="es-ES" sz="2000">
                <a:latin typeface="Tahoma" panose="020B0604030504040204" pitchFamily="34" charset="0"/>
              </a:rPr>
              <a:t>CREATE TABLE EMP</a:t>
            </a:r>
            <a:br>
              <a:rPr lang="en-US" altLang="es-ES" sz="2000">
                <a:latin typeface="Tahoma" panose="020B0604030504040204" pitchFamily="34" charset="0"/>
              </a:rPr>
            </a:br>
            <a:r>
              <a:rPr lang="en-US" altLang="es-ES" sz="2000">
                <a:latin typeface="Tahoma" panose="020B0604030504040204" pitchFamily="34" charset="0"/>
              </a:rPr>
              <a:t>(NUMEMP NUMBER NOT NULL </a:t>
            </a:r>
            <a:r>
              <a:rPr lang="en-US" altLang="es-ES" sz="2000">
                <a:solidFill>
                  <a:srgbClr val="FF0000"/>
                </a:solidFill>
                <a:latin typeface="Tahoma" panose="020B0604030504040204" pitchFamily="34" charset="0"/>
              </a:rPr>
              <a:t>PRIMARY KEY</a:t>
            </a:r>
            <a:r>
              <a:rPr lang="en-US" altLang="es-ES" sz="2000">
                <a:latin typeface="Tahoma" panose="020B0604030504040204" pitchFamily="34" charset="0"/>
              </a:rPr>
              <a:t>,</a:t>
            </a:r>
            <a:br>
              <a:rPr lang="en-US" altLang="es-ES" sz="2000">
                <a:latin typeface="Tahoma" panose="020B0604030504040204" pitchFamily="34" charset="0"/>
              </a:rPr>
            </a:br>
            <a:r>
              <a:rPr lang="en-US" altLang="es-ES" sz="2000">
                <a:latin typeface="Tahoma" panose="020B0604030504040204" pitchFamily="34" charset="0"/>
              </a:rPr>
              <a:t>NOMEMP CHAR(10) NOT NULL </a:t>
            </a:r>
            <a:r>
              <a:rPr lang="en-US" altLang="es-ES" sz="2000">
                <a:solidFill>
                  <a:srgbClr val="FF0000"/>
                </a:solidFill>
                <a:latin typeface="Tahoma" panose="020B0604030504040204" pitchFamily="34" charset="0"/>
              </a:rPr>
              <a:t>CHECK</a:t>
            </a:r>
            <a:r>
              <a:rPr lang="en-US" altLang="es-ES" sz="2000">
                <a:latin typeface="Tahoma" panose="020B0604030504040204" pitchFamily="34" charset="0"/>
              </a:rPr>
              <a:t>(NOMEMP =UPPER(NOMEMP)),</a:t>
            </a:r>
            <a:br>
              <a:rPr lang="en-US" altLang="es-ES" sz="2000">
                <a:latin typeface="Tahoma" panose="020B0604030504040204" pitchFamily="34" charset="0"/>
              </a:rPr>
            </a:br>
            <a:r>
              <a:rPr lang="en-US" altLang="es-ES" sz="2000">
                <a:latin typeface="Tahoma" panose="020B0604030504040204" pitchFamily="34" charset="0"/>
              </a:rPr>
              <a:t>NUMDEPT NUMBER(2),</a:t>
            </a:r>
            <a:br>
              <a:rPr lang="en-US" altLang="es-ES" sz="2000">
                <a:latin typeface="Tahoma" panose="020B0604030504040204" pitchFamily="34" charset="0"/>
              </a:rPr>
            </a:br>
            <a:r>
              <a:rPr lang="en-US" altLang="es-ES" sz="2000">
                <a:solidFill>
                  <a:srgbClr val="FF0000"/>
                </a:solidFill>
                <a:latin typeface="Tahoma" panose="020B0604030504040204" pitchFamily="34" charset="0"/>
              </a:rPr>
              <a:t>FOREIGN KEY</a:t>
            </a:r>
            <a:r>
              <a:rPr lang="en-US" altLang="es-ES" sz="2000">
                <a:latin typeface="Tahoma" panose="020B0604030504040204" pitchFamily="34" charset="0"/>
              </a:rPr>
              <a:t> (NUMDEPT) </a:t>
            </a:r>
            <a:r>
              <a:rPr lang="en-US" altLang="es-ES" sz="2000">
                <a:solidFill>
                  <a:srgbClr val="FF0000"/>
                </a:solidFill>
                <a:latin typeface="Tahoma" panose="020B0604030504040204" pitchFamily="34" charset="0"/>
              </a:rPr>
              <a:t>REFERENCES</a:t>
            </a:r>
            <a:r>
              <a:rPr lang="en-US" altLang="es-ES" sz="2000">
                <a:latin typeface="Tahoma" panose="020B0604030504040204" pitchFamily="34" charset="0"/>
              </a:rPr>
              <a:t> DEPT(NUMDEPT));</a:t>
            </a:r>
            <a:endParaRPr lang="es-ES" altLang="es-ES" sz="2000">
              <a:latin typeface="Tahoma" panose="020B0604030504040204" pitchFamily="34" charset="0"/>
            </a:endParaRPr>
          </a:p>
          <a:p>
            <a:pPr eaLnBrk="1" hangingPunct="1"/>
            <a:endParaRPr lang="es-ES" altLang="es-ES" sz="2200">
              <a:latin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a:extLst>
              <a:ext uri="{FF2B5EF4-FFF2-40B4-BE49-F238E27FC236}">
                <a16:creationId xmlns:a16="http://schemas.microsoft.com/office/drawing/2014/main" id="{88D81F04-60AF-7D76-F98F-C077A89EA5DE}"/>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91BE9FA-6023-4793-AAA5-908E1EC8994F}" type="slidenum">
              <a:rPr lang="es-ES" altLang="es-ES" sz="1000"/>
              <a:pPr algn="r" eaLnBrk="1" hangingPunct="1"/>
              <a:t>46</a:t>
            </a:fld>
            <a:endParaRPr lang="es-ES" altLang="es-ES" sz="1000"/>
          </a:p>
        </p:txBody>
      </p:sp>
      <p:sp>
        <p:nvSpPr>
          <p:cNvPr id="50179" name="Rectangle 2">
            <a:extLst>
              <a:ext uri="{FF2B5EF4-FFF2-40B4-BE49-F238E27FC236}">
                <a16:creationId xmlns:a16="http://schemas.microsoft.com/office/drawing/2014/main" id="{CA066932-7CB8-03F8-E648-EFC996C8FA0B}"/>
              </a:ext>
            </a:extLst>
          </p:cNvPr>
          <p:cNvSpPr>
            <a:spLocks noGrp="1" noChangeArrowheads="1"/>
          </p:cNvSpPr>
          <p:nvPr>
            <p:ph type="title" idx="4294967295"/>
          </p:nvPr>
        </p:nvSpPr>
        <p:spPr/>
        <p:txBody>
          <a:bodyPr/>
          <a:lstStyle/>
          <a:p>
            <a:r>
              <a:rPr lang="es-ES" altLang="es-ES">
                <a:latin typeface="Times New Roman" panose="02020603050405020304" pitchFamily="18" charset="0"/>
              </a:rPr>
              <a:t>Creación de tablas</a:t>
            </a:r>
          </a:p>
        </p:txBody>
      </p:sp>
      <p:sp>
        <p:nvSpPr>
          <p:cNvPr id="50180" name="5 Marcador de pie de página">
            <a:extLst>
              <a:ext uri="{FF2B5EF4-FFF2-40B4-BE49-F238E27FC236}">
                <a16:creationId xmlns:a16="http://schemas.microsoft.com/office/drawing/2014/main" id="{5B08B3AB-007E-5721-537A-203CFD610680}"/>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0181" name="Picture 7">
            <a:extLst>
              <a:ext uri="{FF2B5EF4-FFF2-40B4-BE49-F238E27FC236}">
                <a16:creationId xmlns:a16="http://schemas.microsoft.com/office/drawing/2014/main" id="{6C0AE2BB-5D17-28BA-2097-955B4BD4F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18 Marcador de fecha">
            <a:extLst>
              <a:ext uri="{FF2B5EF4-FFF2-40B4-BE49-F238E27FC236}">
                <a16:creationId xmlns:a16="http://schemas.microsoft.com/office/drawing/2014/main" id="{0F33CF21-B21E-474E-AD3F-4F35A44B5937}"/>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0183" name="Rectangle 3">
            <a:extLst>
              <a:ext uri="{FF2B5EF4-FFF2-40B4-BE49-F238E27FC236}">
                <a16:creationId xmlns:a16="http://schemas.microsoft.com/office/drawing/2014/main" id="{508AA46F-1B5C-624E-61F9-E2BB35E5D3A6}"/>
              </a:ext>
            </a:extLst>
          </p:cNvPr>
          <p:cNvSpPr>
            <a:spLocks noChangeArrowheads="1"/>
          </p:cNvSpPr>
          <p:nvPr/>
        </p:nvSpPr>
        <p:spPr bwMode="auto">
          <a:xfrm>
            <a:off x="658813" y="1476375"/>
            <a:ext cx="8382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s-ES" altLang="es-ES" sz="2400">
                <a:solidFill>
                  <a:srgbClr val="0000CC"/>
                </a:solidFill>
              </a:rPr>
              <a:t>Creamos la tabla empleados (asumiendo que ya existe la tabla dept), separando las restricciones (por claridad).</a:t>
            </a:r>
          </a:p>
          <a:p>
            <a:pPr eaLnBrk="1" hangingPunct="1">
              <a:spcBef>
                <a:spcPct val="20000"/>
              </a:spcBef>
              <a:buClr>
                <a:schemeClr val="folHlink"/>
              </a:buClr>
              <a:buSzPct val="90000"/>
              <a:buFont typeface="Wingdings" panose="05000000000000000000" pitchFamily="2" charset="2"/>
              <a:buNone/>
            </a:pPr>
            <a:endParaRPr lang="es-ES" altLang="es-ES" sz="2400">
              <a:solidFill>
                <a:srgbClr val="0000CC"/>
              </a:solidFill>
            </a:endParaRPr>
          </a:p>
          <a:p>
            <a:pPr eaLnBrk="1" hangingPunct="1">
              <a:spcBef>
                <a:spcPct val="20000"/>
              </a:spcBef>
              <a:buClr>
                <a:schemeClr val="folHlink"/>
              </a:buClr>
              <a:buSzPct val="90000"/>
              <a:buFont typeface="Wingdings" panose="05000000000000000000" pitchFamily="2" charset="2"/>
              <a:buChar char="n"/>
            </a:pPr>
            <a:endParaRPr lang="es-ES" altLang="es-ES" sz="2400">
              <a:solidFill>
                <a:schemeClr val="accent2"/>
              </a:solidFill>
            </a:endParaRPr>
          </a:p>
          <a:p>
            <a:pPr eaLnBrk="1" hangingPunct="1">
              <a:spcBef>
                <a:spcPct val="20000"/>
              </a:spcBef>
              <a:buClr>
                <a:schemeClr val="folHlink"/>
              </a:buClr>
              <a:buSzPct val="90000"/>
              <a:buFont typeface="Wingdings" panose="05000000000000000000" pitchFamily="2" charset="2"/>
              <a:buNone/>
            </a:pPr>
            <a:endParaRPr lang="es-ES" altLang="es-ES" sz="2400"/>
          </a:p>
        </p:txBody>
      </p:sp>
      <p:sp>
        <p:nvSpPr>
          <p:cNvPr id="116740" name="Rectangle 4">
            <a:extLst>
              <a:ext uri="{FF2B5EF4-FFF2-40B4-BE49-F238E27FC236}">
                <a16:creationId xmlns:a16="http://schemas.microsoft.com/office/drawing/2014/main" id="{DA66E290-10B6-B4FF-FE78-BA38B0D69BB2}"/>
              </a:ext>
            </a:extLst>
          </p:cNvPr>
          <p:cNvSpPr>
            <a:spLocks noChangeArrowheads="1"/>
          </p:cNvSpPr>
          <p:nvPr/>
        </p:nvSpPr>
        <p:spPr bwMode="auto">
          <a:xfrm>
            <a:off x="877888" y="2411413"/>
            <a:ext cx="7832725" cy="3889375"/>
          </a:xfrm>
          <a:prstGeom prst="rect">
            <a:avLst/>
          </a:prstGeom>
          <a:solidFill>
            <a:schemeClr val="folHlink"/>
          </a:solidFill>
          <a:ln w="25400">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2000" b="1">
                <a:latin typeface="Courier New" panose="02070309020205020404" pitchFamily="49" charset="0"/>
              </a:rPr>
              <a:t>CREATE TABLE EMP2 (</a:t>
            </a:r>
          </a:p>
          <a:p>
            <a:pPr eaLnBrk="1" hangingPunct="1"/>
            <a:r>
              <a:rPr lang="es-ES_tradnl" altLang="es-ES" sz="2000" b="1">
                <a:latin typeface="Courier New" panose="02070309020205020404" pitchFamily="49" charset="0"/>
              </a:rPr>
              <a:t>NUMEMP</a:t>
            </a:r>
            <a:r>
              <a:rPr lang="es-ES" altLang="es-ES" sz="2000" b="1">
                <a:latin typeface="Courier New" panose="02070309020205020404" pitchFamily="49" charset="0"/>
              </a:rPr>
              <a:t> NUMBER,</a:t>
            </a:r>
          </a:p>
          <a:p>
            <a:pPr eaLnBrk="1" hangingPunct="1"/>
            <a:r>
              <a:rPr lang="es-ES" altLang="es-ES" sz="2000" b="1">
                <a:latin typeface="Courier New" panose="02070309020205020404" pitchFamily="49" charset="0"/>
              </a:rPr>
              <a:t>NOMEMP VARCHAR2(30) NOT NULL,</a:t>
            </a:r>
          </a:p>
          <a:p>
            <a:pPr eaLnBrk="1" hangingPunct="1"/>
            <a:r>
              <a:rPr lang="es-ES" altLang="es-ES" sz="2000" b="1">
                <a:latin typeface="Courier New" panose="02070309020205020404" pitchFamily="49" charset="0"/>
              </a:rPr>
              <a:t>SALARIO NUMBER,</a:t>
            </a:r>
          </a:p>
          <a:p>
            <a:pPr eaLnBrk="1" hangingPunct="1"/>
            <a:r>
              <a:rPr lang="es-ES" altLang="es-ES" sz="2000" b="1">
                <a:latin typeface="Courier New" panose="02070309020205020404" pitchFamily="49" charset="0"/>
              </a:rPr>
              <a:t>COMISION NUMBER,</a:t>
            </a:r>
          </a:p>
          <a:p>
            <a:pPr eaLnBrk="1" hangingPunct="1"/>
            <a:r>
              <a:rPr lang="es-ES" altLang="es-ES" sz="2000" b="1">
                <a:latin typeface="Courier New" panose="02070309020205020404" pitchFamily="49" charset="0"/>
              </a:rPr>
              <a:t>NUMDEPT NUMBER,</a:t>
            </a:r>
          </a:p>
          <a:p>
            <a:pPr eaLnBrk="1" hangingPunct="1"/>
            <a:r>
              <a:rPr lang="es-ES" altLang="es-ES" sz="2000" b="1">
                <a:latin typeface="Courier New" panose="02070309020205020404" pitchFamily="49" charset="0"/>
              </a:rPr>
              <a:t>constraint pk_emp PRIMARY KEY (numemp),</a:t>
            </a:r>
          </a:p>
          <a:p>
            <a:pPr eaLnBrk="1" hangingPunct="1"/>
            <a:r>
              <a:rPr lang="es-ES" altLang="es-ES" sz="2000" b="1">
                <a:latin typeface="Courier New" panose="02070309020205020404" pitchFamily="49" charset="0"/>
              </a:rPr>
              <a:t>constraint uk_emp UNIQUE (nomemp),</a:t>
            </a:r>
          </a:p>
          <a:p>
            <a:pPr eaLnBrk="1" hangingPunct="1"/>
            <a:r>
              <a:rPr lang="es-ES" altLang="es-ES" sz="2000" b="1">
                <a:latin typeface="Courier New" panose="02070309020205020404" pitchFamily="49" charset="0"/>
              </a:rPr>
              <a:t>constraint chk_emp CHECK (nomemp=UPPER(nomemp)),</a:t>
            </a:r>
          </a:p>
          <a:p>
            <a:pPr eaLnBrk="1" hangingPunct="1"/>
            <a:r>
              <a:rPr lang="es-ES" altLang="es-ES" sz="2000" b="1">
                <a:latin typeface="Courier New" panose="02070309020205020404" pitchFamily="49" charset="0"/>
              </a:rPr>
              <a:t>constraint fk_emp FOREIGN KEY (numdept) </a:t>
            </a:r>
          </a:p>
          <a:p>
            <a:pPr eaLnBrk="1" hangingPunct="1"/>
            <a:r>
              <a:rPr lang="es-ES" altLang="es-ES" sz="2000" b="1">
                <a:latin typeface="Courier New" panose="02070309020205020404" pitchFamily="49" charset="0"/>
              </a:rPr>
              <a:t>	REFERENCES DEPT(numdept)</a:t>
            </a:r>
          </a:p>
          <a:p>
            <a:pPr eaLnBrk="1" hangingPunct="1"/>
            <a:r>
              <a:rPr lang="es-ES" altLang="es-ES" sz="20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5 Marcador de número de diapositiva">
            <a:extLst>
              <a:ext uri="{FF2B5EF4-FFF2-40B4-BE49-F238E27FC236}">
                <a16:creationId xmlns:a16="http://schemas.microsoft.com/office/drawing/2014/main" id="{08F62354-4007-A126-E2F9-3A551B32D878}"/>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8307A2F0-BF49-462B-A77D-9532844CA842}" type="slidenum">
              <a:rPr lang="es-ES" altLang="es-ES" sz="1000"/>
              <a:pPr algn="r" eaLnBrk="1" hangingPunct="1"/>
              <a:t>47</a:t>
            </a:fld>
            <a:endParaRPr lang="es-ES" altLang="es-ES" sz="1000"/>
          </a:p>
        </p:txBody>
      </p:sp>
      <p:sp>
        <p:nvSpPr>
          <p:cNvPr id="51203" name="Rectangle 2">
            <a:extLst>
              <a:ext uri="{FF2B5EF4-FFF2-40B4-BE49-F238E27FC236}">
                <a16:creationId xmlns:a16="http://schemas.microsoft.com/office/drawing/2014/main" id="{F7BC2DDD-78D9-F63E-3431-C26840693130}"/>
              </a:ext>
            </a:extLst>
          </p:cNvPr>
          <p:cNvSpPr>
            <a:spLocks noGrp="1" noChangeArrowheads="1"/>
          </p:cNvSpPr>
          <p:nvPr>
            <p:ph type="title" idx="4294967295"/>
          </p:nvPr>
        </p:nvSpPr>
        <p:spPr/>
        <p:txBody>
          <a:bodyPr/>
          <a:lstStyle/>
          <a:p>
            <a:r>
              <a:rPr lang="es-ES" altLang="es-ES">
                <a:latin typeface="Times New Roman" panose="02020603050405020304" pitchFamily="18" charset="0"/>
              </a:rPr>
              <a:t>Creación de tablas</a:t>
            </a:r>
          </a:p>
        </p:txBody>
      </p:sp>
      <p:sp>
        <p:nvSpPr>
          <p:cNvPr id="51204" name="5 Marcador de pie de página">
            <a:extLst>
              <a:ext uri="{FF2B5EF4-FFF2-40B4-BE49-F238E27FC236}">
                <a16:creationId xmlns:a16="http://schemas.microsoft.com/office/drawing/2014/main" id="{D826C106-4A7A-23A9-BC3A-ED633548591D}"/>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1205" name="Picture 7">
            <a:extLst>
              <a:ext uri="{FF2B5EF4-FFF2-40B4-BE49-F238E27FC236}">
                <a16:creationId xmlns:a16="http://schemas.microsoft.com/office/drawing/2014/main" id="{97DA7B5D-DE30-9926-E87D-5F5139A7B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18 Marcador de fecha">
            <a:extLst>
              <a:ext uri="{FF2B5EF4-FFF2-40B4-BE49-F238E27FC236}">
                <a16:creationId xmlns:a16="http://schemas.microsoft.com/office/drawing/2014/main" id="{2591EDC8-AFC2-DF2D-0853-F6647283AF65}"/>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1207" name="Rectangle 3">
            <a:extLst>
              <a:ext uri="{FF2B5EF4-FFF2-40B4-BE49-F238E27FC236}">
                <a16:creationId xmlns:a16="http://schemas.microsoft.com/office/drawing/2014/main" id="{C3B3CEF3-5ABE-2753-3FD3-BD5115875B38}"/>
              </a:ext>
            </a:extLst>
          </p:cNvPr>
          <p:cNvSpPr>
            <a:spLocks noChangeArrowheads="1"/>
          </p:cNvSpPr>
          <p:nvPr/>
        </p:nvSpPr>
        <p:spPr bwMode="auto">
          <a:xfrm>
            <a:off x="658813" y="1476375"/>
            <a:ext cx="8382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s-ES" altLang="es-ES" sz="2200">
                <a:solidFill>
                  <a:srgbClr val="0000CC"/>
                </a:solidFill>
              </a:rPr>
              <a:t>Creamos la tabla empleados pero con un campo jefe que es clave ajena de la columna numemp (de la misma tabla) y la comision restringida a valores inferiores al salario.</a:t>
            </a:r>
          </a:p>
          <a:p>
            <a:pPr eaLnBrk="1" hangingPunct="1">
              <a:spcBef>
                <a:spcPct val="20000"/>
              </a:spcBef>
              <a:buClr>
                <a:schemeClr val="folHlink"/>
              </a:buClr>
              <a:buSzPct val="90000"/>
              <a:buFont typeface="Wingdings" panose="05000000000000000000" pitchFamily="2" charset="2"/>
              <a:buNone/>
            </a:pPr>
            <a:endParaRPr lang="es-ES" altLang="es-ES" sz="2200">
              <a:solidFill>
                <a:srgbClr val="0000CC"/>
              </a:solidFill>
            </a:endParaRPr>
          </a:p>
          <a:p>
            <a:pPr eaLnBrk="1" hangingPunct="1">
              <a:spcBef>
                <a:spcPct val="20000"/>
              </a:spcBef>
              <a:buClr>
                <a:schemeClr val="folHlink"/>
              </a:buClr>
              <a:buSzPct val="90000"/>
              <a:buFont typeface="Wingdings" panose="05000000000000000000" pitchFamily="2" charset="2"/>
              <a:buChar char="n"/>
            </a:pPr>
            <a:endParaRPr lang="es-ES" altLang="es-ES" sz="2400">
              <a:solidFill>
                <a:schemeClr val="accent2"/>
              </a:solidFill>
            </a:endParaRPr>
          </a:p>
          <a:p>
            <a:pPr eaLnBrk="1" hangingPunct="1">
              <a:spcBef>
                <a:spcPct val="20000"/>
              </a:spcBef>
              <a:buClr>
                <a:schemeClr val="folHlink"/>
              </a:buClr>
              <a:buSzPct val="90000"/>
              <a:buFont typeface="Wingdings" panose="05000000000000000000" pitchFamily="2" charset="2"/>
              <a:buNone/>
            </a:pPr>
            <a:endParaRPr lang="es-ES" altLang="es-ES" sz="2400"/>
          </a:p>
        </p:txBody>
      </p:sp>
      <p:sp>
        <p:nvSpPr>
          <p:cNvPr id="117764" name="Rectangle 4">
            <a:extLst>
              <a:ext uri="{FF2B5EF4-FFF2-40B4-BE49-F238E27FC236}">
                <a16:creationId xmlns:a16="http://schemas.microsoft.com/office/drawing/2014/main" id="{0F39327D-67BE-8D91-F850-647ED882455B}"/>
              </a:ext>
            </a:extLst>
          </p:cNvPr>
          <p:cNvSpPr>
            <a:spLocks noChangeArrowheads="1"/>
          </p:cNvSpPr>
          <p:nvPr/>
        </p:nvSpPr>
        <p:spPr bwMode="auto">
          <a:xfrm>
            <a:off x="1131888" y="2586038"/>
            <a:ext cx="7591425" cy="3960812"/>
          </a:xfrm>
          <a:prstGeom prst="rect">
            <a:avLst/>
          </a:prstGeom>
          <a:solidFill>
            <a:schemeClr val="folHlink"/>
          </a:solidFill>
          <a:ln w="25400">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b="1">
                <a:latin typeface="Courier New" panose="02070309020205020404" pitchFamily="49" charset="0"/>
              </a:rPr>
              <a:t>CREATE TABLE EMP (</a:t>
            </a:r>
          </a:p>
          <a:p>
            <a:pPr eaLnBrk="1" hangingPunct="1"/>
            <a:r>
              <a:rPr lang="es-ES_tradnl" altLang="es-ES" b="1">
                <a:latin typeface="Courier New" panose="02070309020205020404" pitchFamily="49" charset="0"/>
              </a:rPr>
              <a:t>NUMEMP</a:t>
            </a:r>
            <a:r>
              <a:rPr lang="es-ES" altLang="es-ES" b="1">
                <a:latin typeface="Courier New" panose="02070309020205020404" pitchFamily="49" charset="0"/>
              </a:rPr>
              <a:t> NUMBER,</a:t>
            </a:r>
          </a:p>
          <a:p>
            <a:pPr eaLnBrk="1" hangingPunct="1"/>
            <a:r>
              <a:rPr lang="es-ES" altLang="es-ES" b="1">
                <a:latin typeface="Courier New" panose="02070309020205020404" pitchFamily="49" charset="0"/>
              </a:rPr>
              <a:t>NOMEMP VARCHAR2(30) NOT NULL,</a:t>
            </a:r>
          </a:p>
          <a:p>
            <a:pPr eaLnBrk="1" hangingPunct="1"/>
            <a:r>
              <a:rPr lang="es-ES" altLang="es-ES" b="1">
                <a:latin typeface="Courier New" panose="02070309020205020404" pitchFamily="49" charset="0"/>
              </a:rPr>
              <a:t>JEFE NUMBER,</a:t>
            </a:r>
          </a:p>
          <a:p>
            <a:pPr eaLnBrk="1" hangingPunct="1"/>
            <a:r>
              <a:rPr lang="es-ES" altLang="es-ES" b="1">
                <a:latin typeface="Courier New" panose="02070309020205020404" pitchFamily="49" charset="0"/>
              </a:rPr>
              <a:t>SALARIO NUMBER,</a:t>
            </a:r>
          </a:p>
          <a:p>
            <a:pPr eaLnBrk="1" hangingPunct="1"/>
            <a:r>
              <a:rPr lang="es-ES" altLang="es-ES" b="1">
                <a:latin typeface="Courier New" panose="02070309020205020404" pitchFamily="49" charset="0"/>
              </a:rPr>
              <a:t>COMISION NUMBER,</a:t>
            </a:r>
          </a:p>
          <a:p>
            <a:pPr eaLnBrk="1" hangingPunct="1"/>
            <a:r>
              <a:rPr lang="es-ES" altLang="es-ES" b="1">
                <a:latin typeface="Courier New" panose="02070309020205020404" pitchFamily="49" charset="0"/>
              </a:rPr>
              <a:t>NUMDEPT</a:t>
            </a:r>
            <a:r>
              <a:rPr lang="es-ES" altLang="es-ES"/>
              <a:t> </a:t>
            </a:r>
            <a:r>
              <a:rPr lang="es-ES" altLang="es-ES" b="1">
                <a:latin typeface="Courier New" panose="02070309020205020404" pitchFamily="49" charset="0"/>
              </a:rPr>
              <a:t>NUMBER,</a:t>
            </a:r>
          </a:p>
          <a:p>
            <a:pPr eaLnBrk="1" hangingPunct="1"/>
            <a:r>
              <a:rPr lang="es-ES" altLang="es-ES" b="1">
                <a:latin typeface="Courier New" panose="02070309020205020404" pitchFamily="49" charset="0"/>
              </a:rPr>
              <a:t>constraint pk_emp PRIMARY KEY (numemp),</a:t>
            </a:r>
          </a:p>
          <a:p>
            <a:pPr eaLnBrk="1" hangingPunct="1"/>
            <a:r>
              <a:rPr lang="es-ES" altLang="es-ES" b="1">
                <a:latin typeface="Courier New" panose="02070309020205020404" pitchFamily="49" charset="0"/>
              </a:rPr>
              <a:t>constraint uk_emp UNIQUE (nomemp),</a:t>
            </a:r>
          </a:p>
          <a:p>
            <a:pPr eaLnBrk="1" hangingPunct="1"/>
            <a:r>
              <a:rPr lang="es-ES" altLang="es-ES" b="1">
                <a:latin typeface="Courier New" panose="02070309020205020404" pitchFamily="49" charset="0"/>
              </a:rPr>
              <a:t>constraint chk_emp CHECK (nomemp=UPPER(nomemp)),</a:t>
            </a:r>
          </a:p>
          <a:p>
            <a:pPr eaLnBrk="1" hangingPunct="1"/>
            <a:r>
              <a:rPr lang="es-ES" altLang="es-ES" b="1">
                <a:latin typeface="Courier New" panose="02070309020205020404" pitchFamily="49" charset="0"/>
              </a:rPr>
              <a:t>constraint fk_emp FOREIGN KEY (numdept) </a:t>
            </a:r>
          </a:p>
          <a:p>
            <a:pPr eaLnBrk="1" hangingPunct="1"/>
            <a:r>
              <a:rPr lang="es-ES" altLang="es-ES" b="1">
                <a:latin typeface="Courier New" panose="02070309020205020404" pitchFamily="49" charset="0"/>
              </a:rPr>
              <a:t>	REFERENCES DEPT(numdept),</a:t>
            </a:r>
          </a:p>
          <a:p>
            <a:pPr eaLnBrk="1" hangingPunct="1"/>
            <a:r>
              <a:rPr lang="es-ES" altLang="es-ES" b="1">
                <a:latin typeface="Courier New" panose="02070309020205020404" pitchFamily="49" charset="0"/>
              </a:rPr>
              <a:t>constraint fk_emp FOREIGN KEY (jefe)</a:t>
            </a:r>
          </a:p>
          <a:p>
            <a:pPr eaLnBrk="1" hangingPunct="1"/>
            <a:r>
              <a:rPr lang="es-ES" altLang="es-ES" b="1">
                <a:latin typeface="Courier New" panose="02070309020205020404" pitchFamily="49" charset="0"/>
              </a:rPr>
              <a:t>	REFEReNCES EMP(numemp),</a:t>
            </a:r>
          </a:p>
          <a:p>
            <a:pPr eaLnBrk="1" hangingPunct="1"/>
            <a:r>
              <a:rPr lang="es-ES" altLang="es-ES" b="1">
                <a:latin typeface="Courier New" panose="02070309020205020404" pitchFamily="49" charset="0"/>
              </a:rPr>
              <a:t>constraint chk_emp CHECK (comision &lt; salario));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5 Marcador de número de diapositiva">
            <a:extLst>
              <a:ext uri="{FF2B5EF4-FFF2-40B4-BE49-F238E27FC236}">
                <a16:creationId xmlns:a16="http://schemas.microsoft.com/office/drawing/2014/main" id="{6497F4A1-8D1F-AF45-C991-A2A5EB2493F7}"/>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507BA74B-29E1-463E-9AAC-D24AC1A28F14}" type="slidenum">
              <a:rPr lang="es-ES" altLang="es-ES" sz="1000"/>
              <a:pPr algn="r" eaLnBrk="1" hangingPunct="1"/>
              <a:t>48</a:t>
            </a:fld>
            <a:endParaRPr lang="es-ES" altLang="es-ES" sz="1000"/>
          </a:p>
        </p:txBody>
      </p:sp>
      <p:sp>
        <p:nvSpPr>
          <p:cNvPr id="52227" name="Rectangle 2">
            <a:extLst>
              <a:ext uri="{FF2B5EF4-FFF2-40B4-BE49-F238E27FC236}">
                <a16:creationId xmlns:a16="http://schemas.microsoft.com/office/drawing/2014/main" id="{6D073103-B525-0E59-7DFC-39C19D24542C}"/>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52228" name="5 Marcador de pie de página">
            <a:extLst>
              <a:ext uri="{FF2B5EF4-FFF2-40B4-BE49-F238E27FC236}">
                <a16:creationId xmlns:a16="http://schemas.microsoft.com/office/drawing/2014/main" id="{38E980B9-95A5-FAAD-CE1C-5CF24733900A}"/>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2229" name="Picture 7">
            <a:extLst>
              <a:ext uri="{FF2B5EF4-FFF2-40B4-BE49-F238E27FC236}">
                <a16:creationId xmlns:a16="http://schemas.microsoft.com/office/drawing/2014/main" id="{782424AD-97E7-74DE-CDBA-2C4698CF1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18 Marcador de fecha">
            <a:extLst>
              <a:ext uri="{FF2B5EF4-FFF2-40B4-BE49-F238E27FC236}">
                <a16:creationId xmlns:a16="http://schemas.microsoft.com/office/drawing/2014/main" id="{FEEC26AA-0DBF-0A20-09AB-5B256DDBAD81}"/>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2231" name="Rectangle 3">
            <a:extLst>
              <a:ext uri="{FF2B5EF4-FFF2-40B4-BE49-F238E27FC236}">
                <a16:creationId xmlns:a16="http://schemas.microsoft.com/office/drawing/2014/main" id="{61959BEF-009D-BD21-DF83-144661BDD019}"/>
              </a:ext>
            </a:extLst>
          </p:cNvPr>
          <p:cNvSpPr>
            <a:spLocks noChangeArrowheads="1"/>
          </p:cNvSpPr>
          <p:nvPr/>
        </p:nvSpPr>
        <p:spPr bwMode="auto">
          <a:xfrm>
            <a:off x="584200" y="1511300"/>
            <a:ext cx="8128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80000"/>
              </a:lnSpc>
              <a:spcBef>
                <a:spcPct val="20000"/>
              </a:spcBef>
              <a:buClr>
                <a:schemeClr val="folHlink"/>
              </a:buClr>
              <a:buSzPct val="90000"/>
              <a:buFont typeface="Wingdings" panose="05000000000000000000" pitchFamily="2" charset="2"/>
              <a:buChar char="n"/>
            </a:pPr>
            <a:r>
              <a:rPr lang="en-US" altLang="es-ES" sz="2000" u="sng">
                <a:solidFill>
                  <a:srgbClr val="FF0000"/>
                </a:solidFill>
              </a:rPr>
              <a:t>CONSTRAINT CLAUSE</a:t>
            </a:r>
            <a:endParaRPr lang="es-ES" altLang="es-ES" sz="2000" u="sng">
              <a:solidFill>
                <a:srgbClr val="FF0000"/>
              </a:solidFill>
            </a:endParaRPr>
          </a:p>
          <a:p>
            <a:pPr eaLnBrk="1" hangingPunct="1">
              <a:lnSpc>
                <a:spcPct val="80000"/>
              </a:lnSpc>
              <a:spcBef>
                <a:spcPct val="20000"/>
              </a:spcBef>
              <a:buClr>
                <a:schemeClr val="folHlink"/>
              </a:buClr>
              <a:buSzPct val="90000"/>
              <a:buFont typeface="Wingdings" panose="05000000000000000000" pitchFamily="2" charset="2"/>
              <a:buChar char="n"/>
            </a:pPr>
            <a:r>
              <a:rPr lang="en-US" altLang="es-ES" sz="2000"/>
              <a:t>Sintaxis:</a:t>
            </a:r>
            <a:endParaRPr lang="en-US" altLang="es-ES" sz="2000" b="1"/>
          </a:p>
          <a:p>
            <a:pPr lvl="1" eaLnBrk="1" hangingPunct="1">
              <a:lnSpc>
                <a:spcPct val="80000"/>
              </a:lnSpc>
              <a:spcBef>
                <a:spcPct val="20000"/>
              </a:spcBef>
              <a:buClr>
                <a:schemeClr val="accent1"/>
              </a:buClr>
              <a:buSzPct val="75000"/>
              <a:buFont typeface="Wingdings" panose="05000000000000000000" pitchFamily="2" charset="2"/>
              <a:buChar char="n"/>
            </a:pPr>
            <a:r>
              <a:rPr lang="en-US" altLang="es-ES" sz="2000" b="1"/>
              <a:t>Para una tabla:</a:t>
            </a:r>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[CONSTRAINT constraint] ]</a:t>
            </a:r>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[{UNIQUE | PRIMARY KEY} (column [, column] … )</a:t>
            </a:r>
            <a:br>
              <a:rPr lang="en-US" altLang="es-ES" sz="1800" b="1"/>
            </a:br>
            <a:endParaRPr lang="en-US" altLang="es-ES" sz="800" b="1"/>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[CONSTRAINT constraint]		</a:t>
            </a:r>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[FOREIGN KEY (column [, column] … )</a:t>
            </a:r>
            <a:br>
              <a:rPr lang="en-US" altLang="es-ES" sz="1800" b="1"/>
            </a:br>
            <a:r>
              <a:rPr lang="en-US" altLang="es-ES" sz="1800" b="1"/>
              <a:t>REFERENCES [user.]table [(column [, column] … ) ]</a:t>
            </a:r>
            <a:br>
              <a:rPr lang="en-US" altLang="es-ES" sz="1800" b="1"/>
            </a:br>
            <a:endParaRPr lang="en-US" altLang="es-ES" sz="800" b="1"/>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[CONSTRAINT constraint] [CHECK (condition)]</a:t>
            </a:r>
          </a:p>
          <a:p>
            <a:pPr lvl="1" eaLnBrk="1" hangingPunct="1">
              <a:lnSpc>
                <a:spcPct val="80000"/>
              </a:lnSpc>
              <a:spcBef>
                <a:spcPct val="20000"/>
              </a:spcBef>
              <a:buClr>
                <a:schemeClr val="accent1"/>
              </a:buClr>
              <a:buSzPct val="75000"/>
              <a:buFont typeface="Wingdings" panose="05000000000000000000" pitchFamily="2" charset="2"/>
              <a:buChar char="n"/>
            </a:pPr>
            <a:r>
              <a:rPr lang="en-US" altLang="es-ES" sz="2000" b="1"/>
              <a:t>Para una columna:</a:t>
            </a:r>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Column [NULL] | [NOT NULL [CONSTRAINT constraint] ]</a:t>
            </a:r>
          </a:p>
          <a:p>
            <a:pPr lvl="2" eaLnBrk="1" hangingPunct="1">
              <a:lnSpc>
                <a:spcPct val="80000"/>
              </a:lnSpc>
              <a:spcBef>
                <a:spcPct val="20000"/>
              </a:spcBef>
              <a:buClr>
                <a:schemeClr val="folHlink"/>
              </a:buClr>
              <a:buSzPct val="55000"/>
              <a:buFont typeface="Wingdings" panose="05000000000000000000" pitchFamily="2" charset="2"/>
              <a:buNone/>
            </a:pPr>
            <a:r>
              <a:rPr lang="en-US" altLang="es-ES" sz="800" b="1"/>
              <a:t>	</a:t>
            </a:r>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 { UNIQUE | PRIMARY KEY } [CONSTRAINT constraint] ]</a:t>
            </a:r>
          </a:p>
          <a:p>
            <a:pPr lvl="2" eaLnBrk="1" hangingPunct="1">
              <a:lnSpc>
                <a:spcPct val="80000"/>
              </a:lnSpc>
              <a:spcBef>
                <a:spcPct val="20000"/>
              </a:spcBef>
              <a:buClr>
                <a:schemeClr val="folHlink"/>
              </a:buClr>
              <a:buSzPct val="55000"/>
              <a:buFont typeface="Wingdings" panose="05000000000000000000" pitchFamily="2" charset="2"/>
              <a:buChar char="n"/>
            </a:pPr>
            <a:endParaRPr lang="en-US" altLang="es-ES" sz="800" b="1"/>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[REFERENCES [user.]table [(column)] ] [CONSTRAINT constraint]</a:t>
            </a:r>
          </a:p>
          <a:p>
            <a:pPr lvl="2" eaLnBrk="1" hangingPunct="1">
              <a:lnSpc>
                <a:spcPct val="80000"/>
              </a:lnSpc>
              <a:spcBef>
                <a:spcPct val="20000"/>
              </a:spcBef>
              <a:buClr>
                <a:schemeClr val="folHlink"/>
              </a:buClr>
              <a:buSzPct val="55000"/>
              <a:buFont typeface="Wingdings" panose="05000000000000000000" pitchFamily="2" charset="2"/>
              <a:buChar char="n"/>
            </a:pPr>
            <a:endParaRPr lang="en-US" altLang="es-ES" sz="800" b="1"/>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[CHECK (condition) [CONSTRAINT constraint ]</a:t>
            </a:r>
            <a:endParaRPr lang="es-ES" altLang="es-ES" sz="18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5 Marcador de número de diapositiva">
            <a:extLst>
              <a:ext uri="{FF2B5EF4-FFF2-40B4-BE49-F238E27FC236}">
                <a16:creationId xmlns:a16="http://schemas.microsoft.com/office/drawing/2014/main" id="{9ADCF512-EA03-298D-A4F7-0B08351C02C0}"/>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5F77E677-D763-4C9E-8C24-324524E80060}" type="slidenum">
              <a:rPr lang="es-ES" altLang="es-ES" sz="1000"/>
              <a:pPr algn="r" eaLnBrk="1" hangingPunct="1"/>
              <a:t>49</a:t>
            </a:fld>
            <a:endParaRPr lang="es-ES" altLang="es-ES" sz="1000"/>
          </a:p>
        </p:txBody>
      </p:sp>
      <p:sp>
        <p:nvSpPr>
          <p:cNvPr id="53251" name="Rectangle 2">
            <a:extLst>
              <a:ext uri="{FF2B5EF4-FFF2-40B4-BE49-F238E27FC236}">
                <a16:creationId xmlns:a16="http://schemas.microsoft.com/office/drawing/2014/main" id="{401FFFCD-DD5A-E937-8A03-AE093B9D00C6}"/>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53252" name="5 Marcador de pie de página">
            <a:extLst>
              <a:ext uri="{FF2B5EF4-FFF2-40B4-BE49-F238E27FC236}">
                <a16:creationId xmlns:a16="http://schemas.microsoft.com/office/drawing/2014/main" id="{CC55AF6E-28D8-CE08-8A6A-3F3ED87AC14B}"/>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3253" name="Picture 7">
            <a:extLst>
              <a:ext uri="{FF2B5EF4-FFF2-40B4-BE49-F238E27FC236}">
                <a16:creationId xmlns:a16="http://schemas.microsoft.com/office/drawing/2014/main" id="{4E2C8F4F-E450-1E5C-FF6A-4C402E5AD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18 Marcador de fecha">
            <a:extLst>
              <a:ext uri="{FF2B5EF4-FFF2-40B4-BE49-F238E27FC236}">
                <a16:creationId xmlns:a16="http://schemas.microsoft.com/office/drawing/2014/main" id="{214B83A8-D257-D7D8-DEA6-BD42937D9C5E}"/>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3255" name="Rectangle 3">
            <a:extLst>
              <a:ext uri="{FF2B5EF4-FFF2-40B4-BE49-F238E27FC236}">
                <a16:creationId xmlns:a16="http://schemas.microsoft.com/office/drawing/2014/main" id="{4EAFC956-04B7-8835-0C99-E7275115E7EF}"/>
              </a:ext>
            </a:extLst>
          </p:cNvPr>
          <p:cNvSpPr>
            <a:spLocks noChangeArrowheads="1"/>
          </p:cNvSpPr>
          <p:nvPr/>
        </p:nvSpPr>
        <p:spPr bwMode="auto">
          <a:xfrm>
            <a:off x="687388" y="1493838"/>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n-US" altLang="es-ES" sz="2800"/>
              <a:t>Ejemplo:</a:t>
            </a:r>
          </a:p>
          <a:p>
            <a:pPr lvl="1" eaLnBrk="1" hangingPunct="1">
              <a:spcBef>
                <a:spcPct val="20000"/>
              </a:spcBef>
              <a:buClr>
                <a:schemeClr val="accent1"/>
              </a:buClr>
              <a:buSzPct val="75000"/>
              <a:buFont typeface="Wingdings" panose="05000000000000000000" pitchFamily="2" charset="2"/>
              <a:buNone/>
            </a:pPr>
            <a:r>
              <a:rPr lang="en-US" altLang="es-ES" sz="2600"/>
              <a:t>	</a:t>
            </a:r>
          </a:p>
          <a:p>
            <a:pPr lvl="1" eaLnBrk="1" hangingPunct="1">
              <a:spcBef>
                <a:spcPct val="20000"/>
              </a:spcBef>
              <a:buClr>
                <a:schemeClr val="accent1"/>
              </a:buClr>
              <a:buSzPct val="75000"/>
              <a:buFont typeface="Wingdings" panose="05000000000000000000" pitchFamily="2" charset="2"/>
              <a:buNone/>
            </a:pPr>
            <a:r>
              <a:rPr lang="en-US" altLang="es-ES" sz="2600"/>
              <a:t>	</a:t>
            </a:r>
          </a:p>
          <a:p>
            <a:pPr lvl="1" eaLnBrk="1" hangingPunct="1">
              <a:spcBef>
                <a:spcPct val="20000"/>
              </a:spcBef>
              <a:buClr>
                <a:schemeClr val="accent1"/>
              </a:buClr>
              <a:buSzPct val="75000"/>
              <a:buFont typeface="Wingdings" panose="05000000000000000000" pitchFamily="2" charset="2"/>
              <a:buNone/>
            </a:pPr>
            <a:endParaRPr lang="en-US" altLang="es-ES" sz="2600"/>
          </a:p>
          <a:p>
            <a:pPr lvl="1" eaLnBrk="1" hangingPunct="1">
              <a:spcBef>
                <a:spcPct val="20000"/>
              </a:spcBef>
              <a:buClr>
                <a:schemeClr val="accent1"/>
              </a:buClr>
              <a:buSzPct val="75000"/>
              <a:buFont typeface="Wingdings" panose="05000000000000000000" pitchFamily="2" charset="2"/>
              <a:buNone/>
            </a:pPr>
            <a:endParaRPr lang="en-US" altLang="es-ES" sz="2600"/>
          </a:p>
          <a:p>
            <a:pPr lvl="1" eaLnBrk="1" hangingPunct="1">
              <a:spcBef>
                <a:spcPct val="20000"/>
              </a:spcBef>
              <a:buClr>
                <a:schemeClr val="accent1"/>
              </a:buClr>
              <a:buSzPct val="75000"/>
              <a:buFont typeface="Wingdings" panose="05000000000000000000" pitchFamily="2" charset="2"/>
              <a:buNone/>
            </a:pPr>
            <a:endParaRPr lang="en-US" altLang="es-ES" sz="2600"/>
          </a:p>
          <a:p>
            <a:pPr lvl="1" eaLnBrk="1" hangingPunct="1">
              <a:spcBef>
                <a:spcPct val="20000"/>
              </a:spcBef>
              <a:buClr>
                <a:schemeClr val="accent1"/>
              </a:buClr>
              <a:buSzPct val="75000"/>
              <a:buFont typeface="Wingdings" panose="05000000000000000000" pitchFamily="2" charset="2"/>
              <a:buNone/>
            </a:pPr>
            <a:endParaRPr lang="en-US" altLang="es-ES" sz="2600"/>
          </a:p>
          <a:p>
            <a:pPr lvl="1" eaLnBrk="1" hangingPunct="1">
              <a:spcBef>
                <a:spcPct val="20000"/>
              </a:spcBef>
              <a:buClr>
                <a:schemeClr val="accent1"/>
              </a:buClr>
              <a:buSzPct val="75000"/>
              <a:buFont typeface="Wingdings" panose="05000000000000000000" pitchFamily="2" charset="2"/>
              <a:buNone/>
            </a:pPr>
            <a:endParaRPr lang="en-US" altLang="es-ES" sz="2600"/>
          </a:p>
          <a:p>
            <a:pPr lvl="1" eaLnBrk="1" hangingPunct="1">
              <a:spcBef>
                <a:spcPct val="20000"/>
              </a:spcBef>
              <a:buClr>
                <a:schemeClr val="accent1"/>
              </a:buClr>
              <a:buSzPct val="75000"/>
              <a:buFont typeface="Wingdings" panose="05000000000000000000" pitchFamily="2" charset="2"/>
              <a:buChar char="n"/>
            </a:pPr>
            <a:endParaRPr lang="en-US" altLang="es-ES" sz="2600"/>
          </a:p>
          <a:p>
            <a:pPr lvl="1" eaLnBrk="1" hangingPunct="1">
              <a:spcBef>
                <a:spcPct val="20000"/>
              </a:spcBef>
              <a:buClr>
                <a:schemeClr val="accent1"/>
              </a:buClr>
              <a:buSzPct val="75000"/>
              <a:buFont typeface="Wingdings" panose="05000000000000000000" pitchFamily="2" charset="2"/>
              <a:buNone/>
            </a:pPr>
            <a:r>
              <a:rPr lang="en-US" altLang="es-ES" sz="2600"/>
              <a:t>	</a:t>
            </a:r>
            <a:endParaRPr lang="es-ES" altLang="es-ES" sz="2600"/>
          </a:p>
        </p:txBody>
      </p:sp>
      <p:sp>
        <p:nvSpPr>
          <p:cNvPr id="53256" name="Rectangle 5">
            <a:extLst>
              <a:ext uri="{FF2B5EF4-FFF2-40B4-BE49-F238E27FC236}">
                <a16:creationId xmlns:a16="http://schemas.microsoft.com/office/drawing/2014/main" id="{D7F0EE97-8C49-E4C2-39CA-48374988BBDA}"/>
              </a:ext>
            </a:extLst>
          </p:cNvPr>
          <p:cNvSpPr>
            <a:spLocks noChangeArrowheads="1"/>
          </p:cNvSpPr>
          <p:nvPr/>
        </p:nvSpPr>
        <p:spPr bwMode="auto">
          <a:xfrm>
            <a:off x="989013" y="2124075"/>
            <a:ext cx="7786687" cy="1223963"/>
          </a:xfrm>
          <a:prstGeom prst="rect">
            <a:avLst/>
          </a:prstGeom>
          <a:solidFill>
            <a:schemeClr val="folHlink"/>
          </a:solidFill>
          <a:ln w="9525">
            <a:solidFill>
              <a:srgbClr val="FF0000"/>
            </a:solidFill>
            <a:miter lim="800000"/>
            <a:headEnd/>
            <a:tailEnd/>
          </a:ln>
        </p:spPr>
        <p:txBody>
          <a:bodyPr wrap="none" anchor="ctr"/>
          <a:lstStyle>
            <a:lvl1pPr marL="342900" indent="-342900">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lnSpc>
                <a:spcPct val="90000"/>
              </a:lnSpc>
              <a:spcBef>
                <a:spcPct val="20000"/>
              </a:spcBef>
            </a:pPr>
            <a:endParaRPr lang="en-US" altLang="es-ES" sz="1800" b="1">
              <a:latin typeface="Courier New" panose="02070309020205020404" pitchFamily="49" charset="0"/>
            </a:endParaRPr>
          </a:p>
          <a:p>
            <a:pPr lvl="1" eaLnBrk="1" hangingPunct="1">
              <a:lnSpc>
                <a:spcPct val="90000"/>
              </a:lnSpc>
              <a:spcBef>
                <a:spcPct val="20000"/>
              </a:spcBef>
            </a:pPr>
            <a:r>
              <a:rPr lang="en-US" altLang="es-ES" sz="1800" b="1">
                <a:latin typeface="Courier New" panose="02070309020205020404" pitchFamily="49" charset="0"/>
              </a:rPr>
              <a:t>CREATE TABLE P_E</a:t>
            </a:r>
            <a:br>
              <a:rPr lang="en-US" altLang="es-ES" sz="1800" b="1">
                <a:latin typeface="Courier New" panose="02070309020205020404" pitchFamily="49" charset="0"/>
              </a:rPr>
            </a:br>
            <a:r>
              <a:rPr lang="en-US" altLang="es-ES" sz="1800" b="1">
                <a:latin typeface="Courier New" panose="02070309020205020404" pitchFamily="49" charset="0"/>
              </a:rPr>
              <a:t>(PROJECT NUMBER,</a:t>
            </a:r>
            <a:br>
              <a:rPr lang="en-US" altLang="es-ES" sz="1800" b="1">
                <a:latin typeface="Courier New" panose="02070309020205020404" pitchFamily="49" charset="0"/>
              </a:rPr>
            </a:br>
            <a:r>
              <a:rPr lang="en-US" altLang="es-ES" sz="1800" b="1">
                <a:latin typeface="Courier New" panose="02070309020205020404" pitchFamily="49" charset="0"/>
              </a:rPr>
              <a:t>EMPLOYEE NUMBER,</a:t>
            </a:r>
            <a:br>
              <a:rPr lang="en-US" altLang="es-ES" sz="1800" b="1">
                <a:latin typeface="Courier New" panose="02070309020205020404" pitchFamily="49" charset="0"/>
              </a:rPr>
            </a:br>
            <a:r>
              <a:rPr lang="en-US" altLang="es-ES" sz="1800" b="1">
                <a:latin typeface="Courier New" panose="02070309020205020404" pitchFamily="49" charset="0"/>
              </a:rPr>
              <a:t>CONSTRAINT PK_PE PRIMARY KEY ( PROJECT, EMPLOYEE));</a:t>
            </a:r>
            <a:endParaRPr lang="en-GB" altLang="es-ES" sz="1800" b="1">
              <a:latin typeface="Courier New" panose="02070309020205020404" pitchFamily="49" charset="0"/>
            </a:endParaRPr>
          </a:p>
        </p:txBody>
      </p:sp>
      <p:sp>
        <p:nvSpPr>
          <p:cNvPr id="53257" name="Rectangle 6">
            <a:extLst>
              <a:ext uri="{FF2B5EF4-FFF2-40B4-BE49-F238E27FC236}">
                <a16:creationId xmlns:a16="http://schemas.microsoft.com/office/drawing/2014/main" id="{3ACF8E95-1B32-FE98-559B-CAAC5F34B084}"/>
              </a:ext>
            </a:extLst>
          </p:cNvPr>
          <p:cNvSpPr>
            <a:spLocks noChangeArrowheads="1"/>
          </p:cNvSpPr>
          <p:nvPr/>
        </p:nvSpPr>
        <p:spPr bwMode="auto">
          <a:xfrm>
            <a:off x="979488" y="3563938"/>
            <a:ext cx="7799387" cy="863600"/>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spcBef>
                <a:spcPct val="20000"/>
              </a:spcBef>
            </a:pPr>
            <a:r>
              <a:rPr lang="en-US" altLang="es-ES" sz="1800" b="1">
                <a:latin typeface="Courier New" panose="02070309020205020404" pitchFamily="49" charset="0"/>
              </a:rPr>
              <a:t>CREATE TABLE p_e</a:t>
            </a:r>
            <a:br>
              <a:rPr lang="en-US" altLang="es-ES" sz="1800" b="1">
                <a:latin typeface="Courier New" panose="02070309020205020404" pitchFamily="49" charset="0"/>
              </a:rPr>
            </a:br>
            <a:r>
              <a:rPr lang="en-US" altLang="es-ES" sz="1800" b="1">
                <a:latin typeface="Courier New" panose="02070309020205020404" pitchFamily="49" charset="0"/>
              </a:rPr>
              <a:t>(</a:t>
            </a:r>
            <a:r>
              <a:rPr lang="es-ES" altLang="es-ES" b="1"/>
              <a:t>NUMDEPT</a:t>
            </a:r>
            <a:r>
              <a:rPr lang="en-US" altLang="es-ES" sz="1800" b="1">
                <a:latin typeface="Courier New" panose="02070309020205020404" pitchFamily="49" charset="0"/>
              </a:rPr>
              <a:t> NUMBER PRIMARY KEY, …);</a:t>
            </a:r>
          </a:p>
          <a:p>
            <a:pPr eaLnBrk="1" hangingPunct="1"/>
            <a:endParaRPr lang="en-GB" altLang="es-ES" sz="1800" b="1">
              <a:latin typeface="Courier New" panose="02070309020205020404" pitchFamily="49" charset="0"/>
            </a:endParaRPr>
          </a:p>
        </p:txBody>
      </p:sp>
      <p:sp>
        <p:nvSpPr>
          <p:cNvPr id="53258" name="Rectangle 7">
            <a:extLst>
              <a:ext uri="{FF2B5EF4-FFF2-40B4-BE49-F238E27FC236}">
                <a16:creationId xmlns:a16="http://schemas.microsoft.com/office/drawing/2014/main" id="{80156048-69DE-C2D7-BA5C-1A372E07C4ED}"/>
              </a:ext>
            </a:extLst>
          </p:cNvPr>
          <p:cNvSpPr>
            <a:spLocks noChangeArrowheads="1"/>
          </p:cNvSpPr>
          <p:nvPr/>
        </p:nvSpPr>
        <p:spPr bwMode="auto">
          <a:xfrm>
            <a:off x="976313" y="4787900"/>
            <a:ext cx="7812087" cy="863600"/>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spcBef>
                <a:spcPct val="20000"/>
              </a:spcBef>
            </a:pPr>
            <a:r>
              <a:rPr lang="en-US" altLang="es-ES" sz="1800" b="1">
                <a:latin typeface="Courier New" panose="02070309020205020404" pitchFamily="49" charset="0"/>
              </a:rPr>
              <a:t>CREATE TABLE EMP</a:t>
            </a:r>
            <a:br>
              <a:rPr lang="en-US" altLang="es-ES" sz="1800" b="1">
                <a:latin typeface="Courier New" panose="02070309020205020404" pitchFamily="49" charset="0"/>
              </a:rPr>
            </a:br>
            <a:r>
              <a:rPr lang="en-US" altLang="es-ES" sz="1800" b="1">
                <a:latin typeface="Courier New" panose="02070309020205020404" pitchFamily="49" charset="0"/>
              </a:rPr>
              <a:t>(</a:t>
            </a:r>
            <a:r>
              <a:rPr lang="es-ES_tradnl" altLang="es-ES" sz="1800" b="1">
                <a:latin typeface="Courier New" panose="02070309020205020404" pitchFamily="49" charset="0"/>
              </a:rPr>
              <a:t>NUMEMP</a:t>
            </a:r>
            <a:r>
              <a:rPr lang="en-US" altLang="es-ES" sz="1800" b="1">
                <a:latin typeface="Courier New" panose="02070309020205020404" pitchFamily="49" charset="0"/>
              </a:rPr>
              <a:t> NUMBER(5) NOT NULL CONSTRAINT NN_CONSTRNT);</a:t>
            </a:r>
            <a:endParaRPr lang="es-ES" altLang="es-ES" sz="1800" b="1">
              <a:latin typeface="Courier New" panose="02070309020205020404" pitchFamily="49" charset="0"/>
            </a:endParaRPr>
          </a:p>
          <a:p>
            <a:pPr eaLnBrk="1" hangingPunct="1">
              <a:spcBef>
                <a:spcPct val="20000"/>
              </a:spcBef>
            </a:pPr>
            <a:endParaRPr lang="en-GB" altLang="es-ES" sz="1800" b="1">
              <a:latin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5 Marcador de número de diapositiva">
            <a:extLst>
              <a:ext uri="{FF2B5EF4-FFF2-40B4-BE49-F238E27FC236}">
                <a16:creationId xmlns:a16="http://schemas.microsoft.com/office/drawing/2014/main" id="{F0C441C1-6688-1093-C223-0F9E44E6E7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560A73B-7826-42A2-882C-78DB51A4FD1D}" type="slidenum">
              <a:rPr lang="es-ES" altLang="es-ES" sz="1000"/>
              <a:pPr/>
              <a:t>5</a:t>
            </a:fld>
            <a:endParaRPr lang="es-ES" altLang="es-ES" sz="1000"/>
          </a:p>
        </p:txBody>
      </p:sp>
      <p:sp>
        <p:nvSpPr>
          <p:cNvPr id="8195" name="Rectangle 2">
            <a:extLst>
              <a:ext uri="{FF2B5EF4-FFF2-40B4-BE49-F238E27FC236}">
                <a16:creationId xmlns:a16="http://schemas.microsoft.com/office/drawing/2014/main" id="{836834B6-A2C9-1CCC-B877-758FAF5587EA}"/>
              </a:ext>
            </a:extLst>
          </p:cNvPr>
          <p:cNvSpPr>
            <a:spLocks noGrp="1" noChangeArrowheads="1"/>
          </p:cNvSpPr>
          <p:nvPr>
            <p:ph type="title"/>
          </p:nvPr>
        </p:nvSpPr>
        <p:spPr/>
        <p:txBody>
          <a:bodyPr/>
          <a:lstStyle/>
          <a:p>
            <a:r>
              <a:rPr lang="es-ES" altLang="es-ES">
                <a:latin typeface="Times New Roman" panose="02020603050405020304" pitchFamily="18" charset="0"/>
              </a:rPr>
              <a:t>Elementos previos - operadores</a:t>
            </a:r>
          </a:p>
        </p:txBody>
      </p:sp>
      <p:sp>
        <p:nvSpPr>
          <p:cNvPr id="8196" name="5 Marcador de pie de página">
            <a:extLst>
              <a:ext uri="{FF2B5EF4-FFF2-40B4-BE49-F238E27FC236}">
                <a16:creationId xmlns:a16="http://schemas.microsoft.com/office/drawing/2014/main" id="{E2163BDA-5962-6679-61D9-BC73EE3543A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s-ES" altLang="es-ES" sz="1000"/>
              <a:t>Universitat de València</a:t>
            </a:r>
          </a:p>
        </p:txBody>
      </p:sp>
      <p:pic>
        <p:nvPicPr>
          <p:cNvPr id="8197" name="Picture 7">
            <a:extLst>
              <a:ext uri="{FF2B5EF4-FFF2-40B4-BE49-F238E27FC236}">
                <a16:creationId xmlns:a16="http://schemas.microsoft.com/office/drawing/2014/main" id="{ECDBC70E-3363-4874-BE72-0CDE28090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18 Marcador de fecha">
            <a:extLst>
              <a:ext uri="{FF2B5EF4-FFF2-40B4-BE49-F238E27FC236}">
                <a16:creationId xmlns:a16="http://schemas.microsoft.com/office/drawing/2014/main" id="{873448CA-1D29-76A7-EB41-F0D39943ADDE}"/>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8199" name="Rectangle 4">
            <a:extLst>
              <a:ext uri="{FF2B5EF4-FFF2-40B4-BE49-F238E27FC236}">
                <a16:creationId xmlns:a16="http://schemas.microsoft.com/office/drawing/2014/main" id="{DD8C4FAA-4D84-0C91-AA94-8B64C7DDD2D7}"/>
              </a:ext>
            </a:extLst>
          </p:cNvPr>
          <p:cNvSpPr>
            <a:spLocks noChangeArrowheads="1"/>
          </p:cNvSpPr>
          <p:nvPr/>
        </p:nvSpPr>
        <p:spPr bwMode="auto">
          <a:xfrm>
            <a:off x="685800" y="1570038"/>
            <a:ext cx="3873500" cy="4813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80000"/>
              </a:lnSpc>
              <a:spcBef>
                <a:spcPct val="20000"/>
              </a:spcBef>
              <a:buClr>
                <a:schemeClr val="folHlink"/>
              </a:buClr>
              <a:buSzPct val="90000"/>
              <a:buFont typeface="Wingdings" panose="05000000000000000000" pitchFamily="2" charset="2"/>
              <a:buChar char="n"/>
            </a:pPr>
            <a:r>
              <a:rPr lang="es-ES_tradnl" altLang="es-ES" sz="2000">
                <a:solidFill>
                  <a:srgbClr val="FF0000"/>
                </a:solidFill>
              </a:rPr>
              <a:t>ARITMETICOS</a:t>
            </a:r>
            <a:endParaRPr lang="es-ES" altLang="es-ES" sz="2000">
              <a:solidFill>
                <a:srgbClr val="FF0000"/>
              </a:solidFill>
            </a:endParaRP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 -</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 /</a:t>
            </a:r>
          </a:p>
          <a:p>
            <a:pPr eaLnBrk="1" hangingPunct="1">
              <a:lnSpc>
                <a:spcPct val="80000"/>
              </a:lnSpc>
              <a:spcBef>
                <a:spcPct val="20000"/>
              </a:spcBef>
              <a:buClr>
                <a:schemeClr val="folHlink"/>
              </a:buClr>
              <a:buSzPct val="90000"/>
              <a:buFont typeface="Wingdings" panose="05000000000000000000" pitchFamily="2" charset="2"/>
              <a:buChar char="n"/>
            </a:pPr>
            <a:r>
              <a:rPr lang="es-ES_tradnl" altLang="es-ES" sz="2000">
                <a:solidFill>
                  <a:srgbClr val="FF0000"/>
                </a:solidFill>
              </a:rPr>
              <a:t>LOGICOS</a:t>
            </a:r>
          </a:p>
          <a:p>
            <a:pPr lvl="1" eaLnBrk="1" hangingPunct="1">
              <a:lnSpc>
                <a:spcPct val="80000"/>
              </a:lnSpc>
              <a:spcBef>
                <a:spcPct val="20000"/>
              </a:spcBef>
              <a:buClr>
                <a:schemeClr val="accent1"/>
              </a:buClr>
              <a:buSzPct val="75000"/>
              <a:buFont typeface="Wingdings" panose="05000000000000000000" pitchFamily="2" charset="2"/>
              <a:buChar char="Ø"/>
            </a:pPr>
            <a:r>
              <a:rPr lang="es-ES_tradnl" altLang="es-ES" sz="1800"/>
              <a:t>NOT</a:t>
            </a:r>
          </a:p>
          <a:p>
            <a:pPr lvl="1" eaLnBrk="1" hangingPunct="1">
              <a:lnSpc>
                <a:spcPct val="80000"/>
              </a:lnSpc>
              <a:spcBef>
                <a:spcPct val="20000"/>
              </a:spcBef>
              <a:buClr>
                <a:schemeClr val="accent1"/>
              </a:buClr>
              <a:buSzPct val="75000"/>
              <a:buFont typeface="Wingdings" panose="05000000000000000000" pitchFamily="2" charset="2"/>
              <a:buChar char="Ø"/>
            </a:pPr>
            <a:r>
              <a:rPr lang="es-ES_tradnl" altLang="es-ES" sz="1800"/>
              <a:t>AND</a:t>
            </a:r>
          </a:p>
          <a:p>
            <a:pPr lvl="1" eaLnBrk="1" hangingPunct="1">
              <a:lnSpc>
                <a:spcPct val="80000"/>
              </a:lnSpc>
              <a:spcBef>
                <a:spcPct val="20000"/>
              </a:spcBef>
              <a:buClr>
                <a:schemeClr val="accent1"/>
              </a:buClr>
              <a:buSzPct val="75000"/>
              <a:buFont typeface="Wingdings" panose="05000000000000000000" pitchFamily="2" charset="2"/>
              <a:buChar char="Ø"/>
            </a:pPr>
            <a:r>
              <a:rPr lang="es-ES_tradnl" altLang="es-ES" sz="1800"/>
              <a:t>OR</a:t>
            </a:r>
          </a:p>
          <a:p>
            <a:pPr eaLnBrk="1" hangingPunct="1">
              <a:lnSpc>
                <a:spcPct val="80000"/>
              </a:lnSpc>
              <a:spcBef>
                <a:spcPct val="20000"/>
              </a:spcBef>
              <a:buClr>
                <a:schemeClr val="folHlink"/>
              </a:buClr>
              <a:buSzPct val="90000"/>
              <a:buFont typeface="Wingdings" panose="05000000000000000000" pitchFamily="2" charset="2"/>
              <a:buChar char="n"/>
            </a:pPr>
            <a:r>
              <a:rPr lang="es-ES_tradnl" altLang="es-ES" sz="2000"/>
              <a:t>DE CONJUNTOS</a:t>
            </a:r>
          </a:p>
          <a:p>
            <a:pPr lvl="1" eaLnBrk="1" hangingPunct="1">
              <a:lnSpc>
                <a:spcPct val="80000"/>
              </a:lnSpc>
              <a:spcBef>
                <a:spcPct val="20000"/>
              </a:spcBef>
              <a:buClr>
                <a:schemeClr val="accent1"/>
              </a:buClr>
              <a:buSzPct val="75000"/>
              <a:buFont typeface="Wingdings" panose="05000000000000000000" pitchFamily="2" charset="2"/>
              <a:buChar char="Ø"/>
            </a:pPr>
            <a:r>
              <a:rPr lang="es-ES_tradnl" altLang="es-ES" sz="1800"/>
              <a:t>UNION</a:t>
            </a:r>
          </a:p>
          <a:p>
            <a:pPr lvl="1" eaLnBrk="1" hangingPunct="1">
              <a:lnSpc>
                <a:spcPct val="80000"/>
              </a:lnSpc>
              <a:spcBef>
                <a:spcPct val="20000"/>
              </a:spcBef>
              <a:buClr>
                <a:schemeClr val="accent1"/>
              </a:buClr>
              <a:buSzPct val="75000"/>
              <a:buFont typeface="Wingdings" panose="05000000000000000000" pitchFamily="2" charset="2"/>
              <a:buChar char="Ø"/>
            </a:pPr>
            <a:r>
              <a:rPr lang="es-ES_tradnl" altLang="es-ES" sz="1800"/>
              <a:t>INTERSECT</a:t>
            </a:r>
          </a:p>
          <a:p>
            <a:pPr lvl="1" eaLnBrk="1" hangingPunct="1">
              <a:lnSpc>
                <a:spcPct val="80000"/>
              </a:lnSpc>
              <a:spcBef>
                <a:spcPct val="20000"/>
              </a:spcBef>
              <a:buClr>
                <a:schemeClr val="accent1"/>
              </a:buClr>
              <a:buSzPct val="75000"/>
              <a:buFont typeface="Wingdings" panose="05000000000000000000" pitchFamily="2" charset="2"/>
              <a:buChar char="Ø"/>
            </a:pPr>
            <a:r>
              <a:rPr lang="es-ES_tradnl" altLang="es-ES" sz="1800"/>
              <a:t>MINUS</a:t>
            </a:r>
          </a:p>
          <a:p>
            <a:pPr eaLnBrk="1" hangingPunct="1">
              <a:lnSpc>
                <a:spcPct val="80000"/>
              </a:lnSpc>
              <a:spcBef>
                <a:spcPct val="20000"/>
              </a:spcBef>
              <a:buClr>
                <a:schemeClr val="folHlink"/>
              </a:buClr>
              <a:buSzPct val="90000"/>
              <a:buFont typeface="Wingdings" panose="05000000000000000000" pitchFamily="2" charset="2"/>
              <a:buChar char="n"/>
            </a:pPr>
            <a:r>
              <a:rPr lang="es-ES_tradnl" altLang="es-ES" sz="2000"/>
              <a:t>OTROS</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[tabla.]*</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COUNT(exp) </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COUNT(*) </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ALL</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DISTINCT</a:t>
            </a:r>
          </a:p>
        </p:txBody>
      </p:sp>
      <p:sp>
        <p:nvSpPr>
          <p:cNvPr id="8200" name="Rectangle 5">
            <a:extLst>
              <a:ext uri="{FF2B5EF4-FFF2-40B4-BE49-F238E27FC236}">
                <a16:creationId xmlns:a16="http://schemas.microsoft.com/office/drawing/2014/main" id="{3FDFA0F3-9305-1F9C-D7E7-87F3A8E2BE47}"/>
              </a:ext>
            </a:extLst>
          </p:cNvPr>
          <p:cNvSpPr>
            <a:spLocks noChangeArrowheads="1"/>
          </p:cNvSpPr>
          <p:nvPr/>
        </p:nvSpPr>
        <p:spPr bwMode="auto">
          <a:xfrm>
            <a:off x="4605338" y="1570038"/>
            <a:ext cx="4216400" cy="4813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80000"/>
              </a:lnSpc>
              <a:spcBef>
                <a:spcPct val="20000"/>
              </a:spcBef>
              <a:buClr>
                <a:schemeClr val="folHlink"/>
              </a:buClr>
              <a:buSzPct val="90000"/>
              <a:buFont typeface="Wingdings" panose="05000000000000000000" pitchFamily="2" charset="2"/>
              <a:buChar char="n"/>
            </a:pPr>
            <a:r>
              <a:rPr lang="es-ES_tradnl" altLang="es-ES" sz="2000">
                <a:solidFill>
                  <a:srgbClr val="FF0000"/>
                </a:solidFill>
              </a:rPr>
              <a:t>DE COMPARACION</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 ^=, &lt;&gt;</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&gt;, &lt;</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&gt;=, &lt;=</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[NOT] IN (equivalente a =ANY)</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ANY (Debe ir precedido de los operadores =, !=, &gt;, &gt;=, &lt;, &lt;=)</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ALL (Debe ir precedido de los operadores =, !=, &gt;, &gt;=, &lt;, &lt;=)</a:t>
            </a:r>
            <a:endParaRPr lang="en-US" altLang="es-ES" sz="1800"/>
          </a:p>
          <a:p>
            <a:pPr lvl="1" eaLnBrk="1" hangingPunct="1">
              <a:lnSpc>
                <a:spcPct val="80000"/>
              </a:lnSpc>
              <a:spcBef>
                <a:spcPct val="20000"/>
              </a:spcBef>
              <a:buClr>
                <a:schemeClr val="accent1"/>
              </a:buClr>
              <a:buSzPct val="75000"/>
              <a:buFont typeface="Wingdings" panose="05000000000000000000" pitchFamily="2" charset="2"/>
              <a:buChar char="Ø"/>
            </a:pPr>
            <a:r>
              <a:rPr lang="en-US" altLang="es-ES" sz="1800"/>
              <a:t>[NOT] BETWEEN x AND y	</a:t>
            </a:r>
            <a:endParaRPr lang="es-ES" altLang="es-ES" sz="1800"/>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[NOT] EXISTS </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[NOT] LIKE &lt;patron&gt;</a:t>
            </a:r>
          </a:p>
          <a:p>
            <a:pPr lvl="1" eaLnBrk="1" hangingPunct="1">
              <a:lnSpc>
                <a:spcPct val="80000"/>
              </a:lnSpc>
              <a:spcBef>
                <a:spcPct val="20000"/>
              </a:spcBef>
              <a:buClr>
                <a:schemeClr val="accent1"/>
              </a:buClr>
              <a:buSzPct val="75000"/>
              <a:buFont typeface="Wingdings" panose="05000000000000000000" pitchFamily="2" charset="2"/>
              <a:buNone/>
            </a:pPr>
            <a:r>
              <a:rPr lang="es-ES" altLang="es-ES" sz="1800"/>
              <a:t>	Los caracteres universales son % (*) y _(?).</a:t>
            </a:r>
          </a:p>
          <a:p>
            <a:pPr lvl="1" eaLnBrk="1" hangingPunct="1">
              <a:lnSpc>
                <a:spcPct val="80000"/>
              </a:lnSpc>
              <a:spcBef>
                <a:spcPct val="20000"/>
              </a:spcBef>
              <a:buClr>
                <a:schemeClr val="accent1"/>
              </a:buClr>
              <a:buSzPct val="75000"/>
              <a:buFont typeface="Wingdings" panose="05000000000000000000" pitchFamily="2" charset="2"/>
              <a:buChar char="Ø"/>
            </a:pPr>
            <a:r>
              <a:rPr lang="es-ES" altLang="es-ES" sz="1800"/>
              <a:t>IS [NOT] NULL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5 Marcador de número de diapositiva">
            <a:extLst>
              <a:ext uri="{FF2B5EF4-FFF2-40B4-BE49-F238E27FC236}">
                <a16:creationId xmlns:a16="http://schemas.microsoft.com/office/drawing/2014/main" id="{BA68B305-E9D8-4AD1-7949-CEAA4FDE613E}"/>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9E59F3B6-4CE7-4A38-A196-5B63E291F81A}" type="slidenum">
              <a:rPr lang="es-ES" altLang="es-ES" sz="1000"/>
              <a:pPr algn="r" eaLnBrk="1" hangingPunct="1"/>
              <a:t>50</a:t>
            </a:fld>
            <a:endParaRPr lang="es-ES" altLang="es-ES" sz="1000"/>
          </a:p>
        </p:txBody>
      </p:sp>
      <p:sp>
        <p:nvSpPr>
          <p:cNvPr id="54275" name="Rectangle 2">
            <a:extLst>
              <a:ext uri="{FF2B5EF4-FFF2-40B4-BE49-F238E27FC236}">
                <a16:creationId xmlns:a16="http://schemas.microsoft.com/office/drawing/2014/main" id="{645A228E-E5BF-56B8-B28C-3323CE35F54A}"/>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54276" name="5 Marcador de pie de página">
            <a:extLst>
              <a:ext uri="{FF2B5EF4-FFF2-40B4-BE49-F238E27FC236}">
                <a16:creationId xmlns:a16="http://schemas.microsoft.com/office/drawing/2014/main" id="{B21CCC21-F4CA-35F3-B658-A4D72F1612B8}"/>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4277" name="Picture 7">
            <a:extLst>
              <a:ext uri="{FF2B5EF4-FFF2-40B4-BE49-F238E27FC236}">
                <a16:creationId xmlns:a16="http://schemas.microsoft.com/office/drawing/2014/main" id="{D47801ED-B3E0-3BD1-5E18-4977A9AED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18 Marcador de fecha">
            <a:extLst>
              <a:ext uri="{FF2B5EF4-FFF2-40B4-BE49-F238E27FC236}">
                <a16:creationId xmlns:a16="http://schemas.microsoft.com/office/drawing/2014/main" id="{0B4DA7A9-8BC9-9D15-E9D5-6A6E7AF558D4}"/>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4279" name="Rectangle 4">
            <a:extLst>
              <a:ext uri="{FF2B5EF4-FFF2-40B4-BE49-F238E27FC236}">
                <a16:creationId xmlns:a16="http://schemas.microsoft.com/office/drawing/2014/main" id="{9EB2ADEF-380A-3396-5EBE-812009CF7385}"/>
              </a:ext>
            </a:extLst>
          </p:cNvPr>
          <p:cNvSpPr>
            <a:spLocks noChangeArrowheads="1"/>
          </p:cNvSpPr>
          <p:nvPr/>
        </p:nvSpPr>
        <p:spPr bwMode="auto">
          <a:xfrm>
            <a:off x="530225" y="4086225"/>
            <a:ext cx="8423275" cy="2119313"/>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spcBef>
                <a:spcPct val="20000"/>
              </a:spcBef>
            </a:pPr>
            <a:endParaRPr lang="en-US" altLang="es-ES" b="1">
              <a:latin typeface="Courier New" panose="02070309020205020404" pitchFamily="49" charset="0"/>
            </a:endParaRPr>
          </a:p>
          <a:p>
            <a:pPr lvl="1" eaLnBrk="1" hangingPunct="1">
              <a:spcBef>
                <a:spcPct val="20000"/>
              </a:spcBef>
            </a:pPr>
            <a:r>
              <a:rPr lang="en-US" altLang="es-ES" b="1">
                <a:latin typeface="Courier New" panose="02070309020205020404" pitchFamily="49" charset="0"/>
              </a:rPr>
              <a:t>CREATE TABLE p_e</a:t>
            </a:r>
            <a:br>
              <a:rPr lang="en-US" altLang="es-ES" b="1">
                <a:latin typeface="Courier New" panose="02070309020205020404" pitchFamily="49" charset="0"/>
              </a:rPr>
            </a:br>
            <a:r>
              <a:rPr lang="en-US" altLang="es-ES" b="1">
                <a:latin typeface="Courier New" panose="02070309020205020404" pitchFamily="49" charset="0"/>
              </a:rPr>
              <a:t>(</a:t>
            </a:r>
            <a:r>
              <a:rPr lang="es-ES_tradnl" altLang="es-ES" b="1">
                <a:latin typeface="Courier New" panose="02070309020205020404" pitchFamily="49" charset="0"/>
              </a:rPr>
              <a:t>NUMEMP</a:t>
            </a:r>
            <a:r>
              <a:rPr lang="en-US" altLang="es-ES" b="1">
                <a:latin typeface="Courier New" panose="02070309020205020404" pitchFamily="49" charset="0"/>
              </a:rPr>
              <a:t> NUMBER PRIMARY KEY,</a:t>
            </a:r>
          </a:p>
          <a:p>
            <a:pPr lvl="1" eaLnBrk="1" hangingPunct="1">
              <a:spcBef>
                <a:spcPct val="20000"/>
              </a:spcBef>
            </a:pPr>
            <a:r>
              <a:rPr lang="en-US" altLang="es-ES" b="1">
                <a:latin typeface="Courier New" panose="02070309020205020404" pitchFamily="49" charset="0"/>
              </a:rPr>
              <a:t> …</a:t>
            </a:r>
          </a:p>
          <a:p>
            <a:pPr lvl="1" eaLnBrk="1" hangingPunct="1">
              <a:spcBef>
                <a:spcPct val="20000"/>
              </a:spcBef>
            </a:pPr>
            <a:r>
              <a:rPr lang="en-US" altLang="es-ES" b="1">
                <a:latin typeface="Courier New" panose="02070309020205020404" pitchFamily="49" charset="0"/>
              </a:rPr>
              <a:t> </a:t>
            </a:r>
            <a:r>
              <a:rPr lang="es-ES" altLang="es-ES" b="1">
                <a:latin typeface="Courier New" panose="02070309020205020404" pitchFamily="49" charset="0"/>
              </a:rPr>
              <a:t>NUMDEPT</a:t>
            </a:r>
            <a:r>
              <a:rPr lang="en-US" altLang="es-ES" b="1">
                <a:latin typeface="Courier New" panose="02070309020205020404" pitchFamily="49" charset="0"/>
              </a:rPr>
              <a:t> NUMBER,</a:t>
            </a:r>
          </a:p>
          <a:p>
            <a:pPr lvl="1" eaLnBrk="1" hangingPunct="1">
              <a:spcBef>
                <a:spcPct val="20000"/>
              </a:spcBef>
            </a:pPr>
            <a:r>
              <a:rPr lang="en-US" altLang="es-ES" b="1">
                <a:latin typeface="Courier New" panose="02070309020205020404" pitchFamily="49" charset="0"/>
              </a:rPr>
              <a:t> CONSTRAINT fk_pe FOREIGN KEY (numdept) REFERENCES DEPT(numdept) </a:t>
            </a:r>
          </a:p>
          <a:p>
            <a:pPr lvl="1" eaLnBrk="1" hangingPunct="1">
              <a:spcBef>
                <a:spcPct val="20000"/>
              </a:spcBef>
            </a:pPr>
            <a:r>
              <a:rPr lang="en-US" altLang="es-ES" b="1">
                <a:latin typeface="Courier New" panose="02070309020205020404" pitchFamily="49" charset="0"/>
              </a:rPr>
              <a:t> ON DELETE CASCADE;</a:t>
            </a:r>
          </a:p>
          <a:p>
            <a:pPr lvl="1" eaLnBrk="1" hangingPunct="1">
              <a:spcBef>
                <a:spcPct val="20000"/>
              </a:spcBef>
            </a:pPr>
            <a:r>
              <a:rPr lang="en-US" altLang="es-ES" b="1">
                <a:latin typeface="Courier New" panose="02070309020205020404" pitchFamily="49" charset="0"/>
              </a:rPr>
              <a:t>);</a:t>
            </a:r>
          </a:p>
          <a:p>
            <a:pPr eaLnBrk="1" hangingPunct="1"/>
            <a:endParaRPr lang="en-GB" altLang="es-ES" b="1">
              <a:latin typeface="Courier New" panose="02070309020205020404" pitchFamily="49" charset="0"/>
            </a:endParaRPr>
          </a:p>
        </p:txBody>
      </p:sp>
      <p:sp>
        <p:nvSpPr>
          <p:cNvPr id="54280" name="Rectangle 3">
            <a:extLst>
              <a:ext uri="{FF2B5EF4-FFF2-40B4-BE49-F238E27FC236}">
                <a16:creationId xmlns:a16="http://schemas.microsoft.com/office/drawing/2014/main" id="{4542E43C-BB4C-0F04-C1C7-354DC3E66961}"/>
              </a:ext>
            </a:extLst>
          </p:cNvPr>
          <p:cNvSpPr>
            <a:spLocks noChangeArrowheads="1"/>
          </p:cNvSpPr>
          <p:nvPr/>
        </p:nvSpPr>
        <p:spPr bwMode="auto">
          <a:xfrm>
            <a:off x="692150" y="1423988"/>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GB" altLang="es-ES" sz="2400"/>
              <a:t>Para mantener la integridad referencial:</a:t>
            </a:r>
          </a:p>
          <a:p>
            <a:pPr eaLnBrk="1" hangingPunct="1">
              <a:spcBef>
                <a:spcPct val="20000"/>
              </a:spcBef>
              <a:buClr>
                <a:schemeClr val="folHlink"/>
              </a:buClr>
              <a:buSzPct val="90000"/>
              <a:buFont typeface="Wingdings" panose="05000000000000000000" pitchFamily="2" charset="2"/>
              <a:buNone/>
            </a:pPr>
            <a:r>
              <a:rPr lang="en-GB" altLang="es-ES" sz="2400"/>
              <a:t>Se puede actuar de diferentes maneras cuando se borra la clave primaria a la que hace referencia una clave ajena:</a:t>
            </a:r>
          </a:p>
          <a:p>
            <a:pPr eaLnBrk="1" hangingPunct="1">
              <a:spcBef>
                <a:spcPct val="20000"/>
              </a:spcBef>
              <a:buClr>
                <a:schemeClr val="folHlink"/>
              </a:buClr>
              <a:buSzPct val="90000"/>
              <a:buFont typeface="Wingdings" panose="05000000000000000000" pitchFamily="2" charset="2"/>
              <a:buChar char="n"/>
            </a:pPr>
            <a:r>
              <a:rPr lang="en-GB" altLang="es-ES" sz="2400"/>
              <a:t>Sintaxis: </a:t>
            </a:r>
          </a:p>
          <a:p>
            <a:pPr lvl="1" eaLnBrk="1" hangingPunct="1">
              <a:spcBef>
                <a:spcPct val="20000"/>
              </a:spcBef>
              <a:buClr>
                <a:schemeClr val="accent1"/>
              </a:buClr>
              <a:buSzPct val="75000"/>
              <a:buFont typeface="Wingdings" panose="05000000000000000000" pitchFamily="2" charset="2"/>
              <a:buChar char="n"/>
            </a:pPr>
            <a:r>
              <a:rPr lang="en-GB" altLang="es-ES" sz="2400" b="1"/>
              <a:t>FOREIGN KEY () REFERENCES () ON { DELETE } { RESTRICT | CASCADE | SET NULL }</a:t>
            </a:r>
            <a:r>
              <a:rPr lang="en-GB" altLang="es-ES" sz="2600" b="1"/>
              <a:t> </a:t>
            </a:r>
            <a:endParaRPr lang="en-GB" altLang="es-ES" sz="2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5 Marcador de número de diapositiva">
            <a:extLst>
              <a:ext uri="{FF2B5EF4-FFF2-40B4-BE49-F238E27FC236}">
                <a16:creationId xmlns:a16="http://schemas.microsoft.com/office/drawing/2014/main" id="{C4284545-8B00-2F8E-7194-3FD47532CAE2}"/>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3171721D-0FAE-4250-87BC-875ACE00A706}" type="slidenum">
              <a:rPr lang="es-ES" altLang="es-ES" sz="1000"/>
              <a:pPr algn="r" eaLnBrk="1" hangingPunct="1"/>
              <a:t>51</a:t>
            </a:fld>
            <a:endParaRPr lang="es-ES" altLang="es-ES" sz="1000"/>
          </a:p>
        </p:txBody>
      </p:sp>
      <p:sp>
        <p:nvSpPr>
          <p:cNvPr id="55299" name="Rectangle 2">
            <a:extLst>
              <a:ext uri="{FF2B5EF4-FFF2-40B4-BE49-F238E27FC236}">
                <a16:creationId xmlns:a16="http://schemas.microsoft.com/office/drawing/2014/main" id="{E049CD16-1196-5230-D857-4F5D8B6B1AF3}"/>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55300" name="5 Marcador de pie de página">
            <a:extLst>
              <a:ext uri="{FF2B5EF4-FFF2-40B4-BE49-F238E27FC236}">
                <a16:creationId xmlns:a16="http://schemas.microsoft.com/office/drawing/2014/main" id="{9541AACC-6093-1C1C-BB64-CC8FE0CDCC5F}"/>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5301" name="Picture 7">
            <a:extLst>
              <a:ext uri="{FF2B5EF4-FFF2-40B4-BE49-F238E27FC236}">
                <a16:creationId xmlns:a16="http://schemas.microsoft.com/office/drawing/2014/main" id="{2AA0BB0D-E563-B917-E15A-163BF6F94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18 Marcador de fecha">
            <a:extLst>
              <a:ext uri="{FF2B5EF4-FFF2-40B4-BE49-F238E27FC236}">
                <a16:creationId xmlns:a16="http://schemas.microsoft.com/office/drawing/2014/main" id="{448889A6-7F5E-17E3-8740-307F58CE7977}"/>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5303" name="Rectangle 3">
            <a:extLst>
              <a:ext uri="{FF2B5EF4-FFF2-40B4-BE49-F238E27FC236}">
                <a16:creationId xmlns:a16="http://schemas.microsoft.com/office/drawing/2014/main" id="{C345FA9F-F69D-65AE-887D-76C5F01609ED}"/>
              </a:ext>
            </a:extLst>
          </p:cNvPr>
          <p:cNvSpPr>
            <a:spLocks noChangeArrowheads="1"/>
          </p:cNvSpPr>
          <p:nvPr/>
        </p:nvSpPr>
        <p:spPr bwMode="auto">
          <a:xfrm>
            <a:off x="596900" y="1587500"/>
            <a:ext cx="757555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90000"/>
              <a:buFont typeface="Wingdings" panose="05000000000000000000" pitchFamily="2" charset="2"/>
              <a:buChar char="n"/>
            </a:pPr>
            <a:r>
              <a:rPr lang="en-US" altLang="es-ES" sz="2400" u="sng">
                <a:solidFill>
                  <a:srgbClr val="FF0000"/>
                </a:solidFill>
              </a:rPr>
              <a:t>CREATE VIEW (DDL)</a:t>
            </a:r>
            <a:endParaRPr lang="es-ES" altLang="es-ES" sz="2400" u="sng">
              <a:solidFill>
                <a:srgbClr val="FF0000"/>
              </a:solidFill>
            </a:endParaRPr>
          </a:p>
          <a:p>
            <a:pPr eaLnBrk="1" hangingPunct="1">
              <a:lnSpc>
                <a:spcPct val="90000"/>
              </a:lnSpc>
              <a:spcBef>
                <a:spcPct val="20000"/>
              </a:spcBef>
              <a:buClr>
                <a:schemeClr val="folHlink"/>
              </a:buClr>
              <a:buSzPct val="90000"/>
              <a:buFont typeface="Wingdings" panose="05000000000000000000" pitchFamily="2" charset="2"/>
              <a:buChar char="n"/>
            </a:pPr>
            <a:r>
              <a:rPr lang="en-US" altLang="es-ES" sz="2400"/>
              <a:t>Sintaxis:</a:t>
            </a:r>
            <a:endParaRPr lang="en-US" altLang="es-ES" sz="2400" b="1"/>
          </a:p>
          <a:p>
            <a:pPr lvl="1" eaLnBrk="1" hangingPunct="1">
              <a:lnSpc>
                <a:spcPct val="90000"/>
              </a:lnSpc>
              <a:spcBef>
                <a:spcPct val="20000"/>
              </a:spcBef>
              <a:buClr>
                <a:schemeClr val="accent1"/>
              </a:buClr>
              <a:buSzPct val="75000"/>
              <a:buFont typeface="Wingdings" panose="05000000000000000000" pitchFamily="2" charset="2"/>
              <a:buNone/>
            </a:pPr>
            <a:r>
              <a:rPr lang="en-US" altLang="es-ES" sz="2200" b="1"/>
              <a:t>	CREATE VIEW [user.]view [ ( alias [, alias] … ) ]</a:t>
            </a:r>
            <a:br>
              <a:rPr lang="en-US" altLang="es-ES" sz="2200" b="1"/>
            </a:br>
            <a:r>
              <a:rPr lang="en-US" altLang="es-ES" sz="2200" b="1"/>
              <a:t>AS query</a:t>
            </a:r>
            <a:br>
              <a:rPr lang="en-US" altLang="es-ES" sz="2200" b="1"/>
            </a:br>
            <a:r>
              <a:rPr lang="en-US" altLang="es-ES" sz="2200" b="1"/>
              <a:t>[WITH CHECK OPTION [CONSTRAINT constraint] ]</a:t>
            </a:r>
            <a:endParaRPr lang="en-US" altLang="es-ES" sz="2200"/>
          </a:p>
          <a:p>
            <a:pPr eaLnBrk="1" hangingPunct="1">
              <a:lnSpc>
                <a:spcPct val="90000"/>
              </a:lnSpc>
              <a:spcBef>
                <a:spcPct val="20000"/>
              </a:spcBef>
              <a:buClr>
                <a:schemeClr val="folHlink"/>
              </a:buClr>
              <a:buSzPct val="90000"/>
              <a:buFont typeface="Wingdings" panose="05000000000000000000" pitchFamily="2" charset="2"/>
              <a:buChar char="n"/>
            </a:pPr>
            <a:r>
              <a:rPr lang="en-US" altLang="es-ES" sz="2400"/>
              <a:t>Ejemplo:</a:t>
            </a:r>
          </a:p>
          <a:p>
            <a:pPr eaLnBrk="1" hangingPunct="1">
              <a:lnSpc>
                <a:spcPct val="90000"/>
              </a:lnSpc>
              <a:spcBef>
                <a:spcPct val="20000"/>
              </a:spcBef>
              <a:buClr>
                <a:schemeClr val="folHlink"/>
              </a:buClr>
              <a:buSzPct val="90000"/>
              <a:buFont typeface="Wingdings" panose="05000000000000000000" pitchFamily="2" charset="2"/>
              <a:buNone/>
            </a:pPr>
            <a:endParaRPr lang="en-US" altLang="es-ES" sz="2400"/>
          </a:p>
          <a:p>
            <a:pPr lvl="1" eaLnBrk="1" hangingPunct="1">
              <a:lnSpc>
                <a:spcPct val="90000"/>
              </a:lnSpc>
              <a:spcBef>
                <a:spcPct val="20000"/>
              </a:spcBef>
              <a:buClr>
                <a:schemeClr val="accent1"/>
              </a:buClr>
              <a:buSzPct val="75000"/>
              <a:buFont typeface="Wingdings" panose="05000000000000000000" pitchFamily="2" charset="2"/>
              <a:buNone/>
            </a:pPr>
            <a:r>
              <a:rPr lang="en-US" altLang="es-ES" sz="2200"/>
              <a:t>	</a:t>
            </a:r>
            <a:endParaRPr lang="es-ES" altLang="es-ES" sz="2200"/>
          </a:p>
        </p:txBody>
      </p:sp>
      <p:sp>
        <p:nvSpPr>
          <p:cNvPr id="55304" name="Rectangle 5">
            <a:extLst>
              <a:ext uri="{FF2B5EF4-FFF2-40B4-BE49-F238E27FC236}">
                <a16:creationId xmlns:a16="http://schemas.microsoft.com/office/drawing/2014/main" id="{B9C7438B-38FF-E6D1-3111-B072B394A2AC}"/>
              </a:ext>
            </a:extLst>
          </p:cNvPr>
          <p:cNvSpPr>
            <a:spLocks noChangeArrowheads="1"/>
          </p:cNvSpPr>
          <p:nvPr/>
        </p:nvSpPr>
        <p:spPr bwMode="auto">
          <a:xfrm>
            <a:off x="1089025" y="4233863"/>
            <a:ext cx="7267575" cy="1903412"/>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s-ES" sz="2000" b="1">
                <a:latin typeface="Courier New" panose="02070309020205020404" pitchFamily="49" charset="0"/>
              </a:rPr>
              <a:t>CREATE VIEW MIVISTA (ID, </a:t>
            </a:r>
            <a:r>
              <a:rPr lang="es-ES" altLang="es-ES" b="1"/>
              <a:t>NUMDEPT</a:t>
            </a:r>
            <a:r>
              <a:rPr lang="es-ES" altLang="es-ES"/>
              <a:t> </a:t>
            </a:r>
            <a:r>
              <a:rPr lang="en-US" altLang="es-ES" sz="2000" b="1">
                <a:latin typeface="Courier New" panose="02070309020205020404" pitchFamily="49" charset="0"/>
              </a:rPr>
              <a:t>)</a:t>
            </a:r>
            <a:br>
              <a:rPr lang="en-US" altLang="es-ES" sz="2000" b="1">
                <a:latin typeface="Courier New" panose="02070309020205020404" pitchFamily="49" charset="0"/>
              </a:rPr>
            </a:br>
            <a:r>
              <a:rPr lang="en-US" altLang="es-ES" sz="2000" b="1">
                <a:latin typeface="Courier New" panose="02070309020205020404" pitchFamily="49" charset="0"/>
              </a:rPr>
              <a:t>AS SELECT NUMEMP, NUMDEPT FROM EMP</a:t>
            </a:r>
            <a:br>
              <a:rPr lang="en-US" altLang="es-ES" sz="2000" b="1">
                <a:latin typeface="Courier New" panose="02070309020205020404" pitchFamily="49" charset="0"/>
              </a:rPr>
            </a:br>
            <a:r>
              <a:rPr lang="en-US" altLang="es-ES" sz="2000" b="1">
                <a:latin typeface="Courier New" panose="02070309020205020404" pitchFamily="49" charset="0"/>
              </a:rPr>
              <a:t>	WHERE NUMDEPT IN </a:t>
            </a:r>
          </a:p>
          <a:p>
            <a:pPr eaLnBrk="1" hangingPunct="1"/>
            <a:r>
              <a:rPr lang="en-US" altLang="es-ES" sz="2000" b="1">
                <a:solidFill>
                  <a:srgbClr val="FF0000"/>
                </a:solidFill>
                <a:latin typeface="Courier New" panose="02070309020205020404" pitchFamily="49" charset="0"/>
              </a:rPr>
              <a:t>(SELECT DISTINCT NUMDEPT FROM DEPT</a:t>
            </a:r>
            <a:r>
              <a:rPr lang="en-US" altLang="es-ES" sz="2000" b="1">
                <a:latin typeface="Courier New" panose="02070309020205020404" pitchFamily="49" charset="0"/>
              </a:rPr>
              <a:t>)</a:t>
            </a:r>
            <a:br>
              <a:rPr lang="en-US" altLang="es-ES" sz="2000" b="1">
                <a:latin typeface="Courier New" panose="02070309020205020404" pitchFamily="49" charset="0"/>
              </a:rPr>
            </a:br>
            <a:r>
              <a:rPr lang="en-US" altLang="es-ES" sz="2000" b="1">
                <a:latin typeface="Courier New" panose="02070309020205020404" pitchFamily="49" charset="0"/>
              </a:rPr>
              <a:t>WITH CHECK OPTION CONSTRAINT WCO;</a:t>
            </a:r>
            <a:endParaRPr lang="en-GB" altLang="es-ES" sz="2000" b="1">
              <a:latin typeface="Courier New" panose="02070309020205020404"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5 Marcador de número de diapositiva">
            <a:extLst>
              <a:ext uri="{FF2B5EF4-FFF2-40B4-BE49-F238E27FC236}">
                <a16:creationId xmlns:a16="http://schemas.microsoft.com/office/drawing/2014/main" id="{24876803-11AB-7B47-34A3-373B258ECF4F}"/>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53443A96-6F74-4006-B310-11EC564D7DE3}" type="slidenum">
              <a:rPr lang="es-ES" altLang="es-ES" sz="1000"/>
              <a:pPr algn="r" eaLnBrk="1" hangingPunct="1"/>
              <a:t>52</a:t>
            </a:fld>
            <a:endParaRPr lang="es-ES" altLang="es-ES" sz="1000"/>
          </a:p>
        </p:txBody>
      </p:sp>
      <p:sp>
        <p:nvSpPr>
          <p:cNvPr id="56323" name="Rectangle 2">
            <a:extLst>
              <a:ext uri="{FF2B5EF4-FFF2-40B4-BE49-F238E27FC236}">
                <a16:creationId xmlns:a16="http://schemas.microsoft.com/office/drawing/2014/main" id="{19735280-F4BA-2288-2B23-87E7CE88F8D7}"/>
              </a:ext>
            </a:extLst>
          </p:cNvPr>
          <p:cNvSpPr>
            <a:spLocks noGrp="1" noChangeArrowheads="1"/>
          </p:cNvSpPr>
          <p:nvPr>
            <p:ph type="title" idx="4294967295"/>
          </p:nvPr>
        </p:nvSpPr>
        <p:spPr/>
        <p:txBody>
          <a:bodyPr/>
          <a:lstStyle/>
          <a:p>
            <a:r>
              <a:rPr lang="en-GB" altLang="es-ES">
                <a:latin typeface="Times New Roman" panose="02020603050405020304" pitchFamily="18" charset="0"/>
              </a:rPr>
              <a:t>Ejemplo de creación de vistas</a:t>
            </a:r>
            <a:endParaRPr lang="es-ES" altLang="es-ES">
              <a:latin typeface="Times New Roman" panose="02020603050405020304" pitchFamily="18" charset="0"/>
            </a:endParaRPr>
          </a:p>
        </p:txBody>
      </p:sp>
      <p:sp>
        <p:nvSpPr>
          <p:cNvPr id="56324" name="5 Marcador de pie de página">
            <a:extLst>
              <a:ext uri="{FF2B5EF4-FFF2-40B4-BE49-F238E27FC236}">
                <a16:creationId xmlns:a16="http://schemas.microsoft.com/office/drawing/2014/main" id="{07F925D3-F2A6-2543-31AD-3E092D46BF1E}"/>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6325" name="Picture 7">
            <a:extLst>
              <a:ext uri="{FF2B5EF4-FFF2-40B4-BE49-F238E27FC236}">
                <a16:creationId xmlns:a16="http://schemas.microsoft.com/office/drawing/2014/main" id="{1C770801-A61F-1A83-4A74-E6B311583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18 Marcador de fecha">
            <a:extLst>
              <a:ext uri="{FF2B5EF4-FFF2-40B4-BE49-F238E27FC236}">
                <a16:creationId xmlns:a16="http://schemas.microsoft.com/office/drawing/2014/main" id="{61685ED9-0209-1266-4339-78C282B6A09A}"/>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20835" name="Rectangle 3">
            <a:extLst>
              <a:ext uri="{FF2B5EF4-FFF2-40B4-BE49-F238E27FC236}">
                <a16:creationId xmlns:a16="http://schemas.microsoft.com/office/drawing/2014/main" id="{4190D96F-FA9B-D4C2-675B-268ABD78B6B4}"/>
              </a:ext>
            </a:extLst>
          </p:cNvPr>
          <p:cNvSpPr>
            <a:spLocks noChangeArrowheads="1"/>
          </p:cNvSpPr>
          <p:nvPr/>
        </p:nvSpPr>
        <p:spPr bwMode="auto">
          <a:xfrm>
            <a:off x="738188" y="1697038"/>
            <a:ext cx="80518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GB" altLang="es-ES" sz="2800">
                <a:solidFill>
                  <a:srgbClr val="0000CC"/>
                </a:solidFill>
              </a:rPr>
              <a:t>Crear una vista que permita visualizar solo los empleados de Valencia y que no permita insertar empleados de otros lugares.</a:t>
            </a:r>
          </a:p>
          <a:p>
            <a:pPr eaLnBrk="1" hangingPunct="1">
              <a:spcBef>
                <a:spcPct val="20000"/>
              </a:spcBef>
              <a:buClr>
                <a:schemeClr val="folHlink"/>
              </a:buClr>
              <a:buSzPct val="90000"/>
              <a:buFont typeface="Wingdings" panose="05000000000000000000" pitchFamily="2" charset="2"/>
              <a:buChar char="n"/>
            </a:pPr>
            <a:endParaRPr lang="en-GB" altLang="es-ES" sz="2800">
              <a:solidFill>
                <a:srgbClr val="0000CC"/>
              </a:solidFill>
            </a:endParaRPr>
          </a:p>
          <a:p>
            <a:pPr eaLnBrk="1" hangingPunct="1">
              <a:spcBef>
                <a:spcPct val="20000"/>
              </a:spcBef>
              <a:buClr>
                <a:schemeClr val="folHlink"/>
              </a:buClr>
              <a:buSzPct val="90000"/>
              <a:buFont typeface="Wingdings" panose="05000000000000000000" pitchFamily="2" charset="2"/>
              <a:buNone/>
            </a:pPr>
            <a:endParaRPr lang="en-GB" altLang="es-ES" sz="2800"/>
          </a:p>
        </p:txBody>
      </p:sp>
      <p:sp>
        <p:nvSpPr>
          <p:cNvPr id="120836" name="Rectangle 4">
            <a:extLst>
              <a:ext uri="{FF2B5EF4-FFF2-40B4-BE49-F238E27FC236}">
                <a16:creationId xmlns:a16="http://schemas.microsoft.com/office/drawing/2014/main" id="{915E81A6-0CCC-E553-5851-1AC9BC27ED1F}"/>
              </a:ext>
            </a:extLst>
          </p:cNvPr>
          <p:cNvSpPr>
            <a:spLocks noChangeArrowheads="1"/>
          </p:cNvSpPr>
          <p:nvPr/>
        </p:nvSpPr>
        <p:spPr bwMode="auto">
          <a:xfrm>
            <a:off x="214313" y="3806825"/>
            <a:ext cx="8755062" cy="1854200"/>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altLang="es-ES" sz="2400">
                <a:latin typeface="Tahoma" panose="020B0604030504040204" pitchFamily="34" charset="0"/>
              </a:rPr>
              <a:t>create view emp_valencia as</a:t>
            </a:r>
          </a:p>
          <a:p>
            <a:pPr eaLnBrk="1" hangingPunct="1"/>
            <a:r>
              <a:rPr lang="en-GB" altLang="es-ES" sz="2400">
                <a:latin typeface="Tahoma" panose="020B0604030504040204" pitchFamily="34" charset="0"/>
              </a:rPr>
              <a:t>select numemp,nomemp,numdept from emp where numdept in </a:t>
            </a:r>
          </a:p>
          <a:p>
            <a:pPr eaLnBrk="1" hangingPunct="1"/>
            <a:r>
              <a:rPr lang="en-GB" altLang="es-ES" sz="2400">
                <a:latin typeface="Tahoma" panose="020B0604030504040204" pitchFamily="34" charset="0"/>
              </a:rPr>
              <a:t> (select numdept from dept where ciudad=‘Valencia’)</a:t>
            </a:r>
          </a:p>
          <a:p>
            <a:pPr eaLnBrk="1" hangingPunct="1"/>
            <a:r>
              <a:rPr lang="en-GB" altLang="es-ES" sz="2400">
                <a:latin typeface="Tahoma" panose="020B0604030504040204" pitchFamily="34" charset="0"/>
              </a:rPr>
              <a:t>with check option CONTRAINT emp_valconst;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P spid="12083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5 Marcador de número de diapositiva">
            <a:extLst>
              <a:ext uri="{FF2B5EF4-FFF2-40B4-BE49-F238E27FC236}">
                <a16:creationId xmlns:a16="http://schemas.microsoft.com/office/drawing/2014/main" id="{2F344C78-3031-A379-CE98-D9F4C5FFAD22}"/>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A8970C5-33D8-4883-8BD5-2910460D6C91}" type="slidenum">
              <a:rPr lang="es-ES" altLang="es-ES" sz="1000"/>
              <a:pPr algn="r" eaLnBrk="1" hangingPunct="1"/>
              <a:t>53</a:t>
            </a:fld>
            <a:endParaRPr lang="es-ES" altLang="es-ES" sz="1000"/>
          </a:p>
        </p:txBody>
      </p:sp>
      <p:sp>
        <p:nvSpPr>
          <p:cNvPr id="57347" name="Rectangle 2">
            <a:extLst>
              <a:ext uri="{FF2B5EF4-FFF2-40B4-BE49-F238E27FC236}">
                <a16:creationId xmlns:a16="http://schemas.microsoft.com/office/drawing/2014/main" id="{5B637E84-A258-07BB-6A53-81F96C1E725F}"/>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57348" name="5 Marcador de pie de página">
            <a:extLst>
              <a:ext uri="{FF2B5EF4-FFF2-40B4-BE49-F238E27FC236}">
                <a16:creationId xmlns:a16="http://schemas.microsoft.com/office/drawing/2014/main" id="{A13F6751-BE49-8D1A-6CF4-F125043A6292}"/>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7349" name="Picture 7">
            <a:extLst>
              <a:ext uri="{FF2B5EF4-FFF2-40B4-BE49-F238E27FC236}">
                <a16:creationId xmlns:a16="http://schemas.microsoft.com/office/drawing/2014/main" id="{75B70353-4838-C98C-04F5-63B34AF55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18 Marcador de fecha">
            <a:extLst>
              <a:ext uri="{FF2B5EF4-FFF2-40B4-BE49-F238E27FC236}">
                <a16:creationId xmlns:a16="http://schemas.microsoft.com/office/drawing/2014/main" id="{B242B91F-A62A-493A-BE14-B560ABFD4485}"/>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7351" name="Rectangle 3">
            <a:extLst>
              <a:ext uri="{FF2B5EF4-FFF2-40B4-BE49-F238E27FC236}">
                <a16:creationId xmlns:a16="http://schemas.microsoft.com/office/drawing/2014/main" id="{784A3A6C-07CB-FD86-D846-EC564BA6151D}"/>
              </a:ext>
            </a:extLst>
          </p:cNvPr>
          <p:cNvSpPr>
            <a:spLocks noChangeArrowheads="1"/>
          </p:cNvSpPr>
          <p:nvPr/>
        </p:nvSpPr>
        <p:spPr bwMode="auto">
          <a:xfrm>
            <a:off x="711200" y="1473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n-US" altLang="es-ES" sz="2400" u="sng"/>
              <a:t>CREATE INDEX (DDL)</a:t>
            </a:r>
            <a:endParaRPr lang="es-ES" altLang="es-ES" sz="2400" u="sng"/>
          </a:p>
          <a:p>
            <a:pPr eaLnBrk="1" hangingPunct="1">
              <a:spcBef>
                <a:spcPct val="20000"/>
              </a:spcBef>
              <a:buClr>
                <a:schemeClr val="folHlink"/>
              </a:buClr>
              <a:buSzPct val="90000"/>
              <a:buFont typeface="Wingdings" panose="05000000000000000000" pitchFamily="2" charset="2"/>
              <a:buChar char="n"/>
            </a:pPr>
            <a:r>
              <a:rPr lang="en-US" altLang="es-ES" sz="2400"/>
              <a:t>Sintaxis:</a:t>
            </a:r>
            <a:endParaRPr lang="en-US" altLang="es-ES" sz="2400" b="1"/>
          </a:p>
          <a:p>
            <a:pPr lvl="1" eaLnBrk="1" hangingPunct="1">
              <a:spcBef>
                <a:spcPct val="20000"/>
              </a:spcBef>
              <a:buClr>
                <a:schemeClr val="accent1"/>
              </a:buClr>
              <a:buSzPct val="75000"/>
              <a:buFont typeface="Wingdings" panose="05000000000000000000" pitchFamily="2" charset="2"/>
              <a:buNone/>
            </a:pPr>
            <a:r>
              <a:rPr lang="en-US" altLang="es-ES" sz="2400" b="1"/>
              <a:t>	CREATE [UNIQUE] INDEX index ON</a:t>
            </a:r>
            <a:br>
              <a:rPr lang="en-US" altLang="es-ES" sz="2400" b="1"/>
            </a:br>
            <a:r>
              <a:rPr lang="en-US" altLang="es-ES" sz="2400" b="1"/>
              <a:t>{ table ( column [</a:t>
            </a:r>
            <a:r>
              <a:rPr lang="en-US" altLang="es-ES" sz="2400" b="1" u="sng"/>
              <a:t>ASC</a:t>
            </a:r>
            <a:r>
              <a:rPr lang="en-US" altLang="es-ES" sz="2400" b="1"/>
              <a:t>|DESC] [, column [</a:t>
            </a:r>
            <a:r>
              <a:rPr lang="en-US" altLang="es-ES" sz="2400" b="1" u="sng"/>
              <a:t>ASC</a:t>
            </a:r>
            <a:r>
              <a:rPr lang="en-US" altLang="es-ES" sz="2400" b="1"/>
              <a:t>|DESC] ] … )</a:t>
            </a:r>
            <a:br>
              <a:rPr lang="en-US" altLang="es-ES" sz="2400" b="1"/>
            </a:br>
            <a:r>
              <a:rPr lang="en-US" altLang="es-ES" sz="2400" b="1"/>
              <a:t>CLUSTER cluster}</a:t>
            </a:r>
            <a:br>
              <a:rPr lang="en-US" altLang="es-ES" sz="2400" b="1"/>
            </a:br>
            <a:r>
              <a:rPr lang="en-US" altLang="es-ES" sz="2400" b="1"/>
              <a:t>[TABLESPACE tablespace]</a:t>
            </a:r>
            <a:br>
              <a:rPr lang="en-US" altLang="es-ES" sz="2400" b="1"/>
            </a:br>
            <a:r>
              <a:rPr lang="en-US" altLang="es-ES" sz="2400" b="1"/>
              <a:t>[NOSORT]</a:t>
            </a:r>
            <a:endParaRPr lang="en-US" altLang="es-ES" sz="2400"/>
          </a:p>
          <a:p>
            <a:pPr eaLnBrk="1" hangingPunct="1">
              <a:spcBef>
                <a:spcPct val="20000"/>
              </a:spcBef>
              <a:buClr>
                <a:schemeClr val="folHlink"/>
              </a:buClr>
              <a:buSzPct val="90000"/>
              <a:buFont typeface="Wingdings" panose="05000000000000000000" pitchFamily="2" charset="2"/>
              <a:buChar char="n"/>
            </a:pPr>
            <a:r>
              <a:rPr lang="en-US" altLang="es-ES" sz="2400"/>
              <a:t>Ejemplo:</a:t>
            </a:r>
          </a:p>
          <a:p>
            <a:pPr lvl="1" eaLnBrk="1" hangingPunct="1">
              <a:spcBef>
                <a:spcPct val="20000"/>
              </a:spcBef>
              <a:buClr>
                <a:schemeClr val="accent1"/>
              </a:buClr>
              <a:buSzPct val="75000"/>
              <a:buFont typeface="Wingdings" panose="05000000000000000000" pitchFamily="2" charset="2"/>
              <a:buNone/>
            </a:pPr>
            <a:r>
              <a:rPr lang="en-US" altLang="es-ES" sz="2400"/>
              <a:t>	</a:t>
            </a:r>
            <a:endParaRPr lang="es-ES" altLang="es-ES" sz="2400"/>
          </a:p>
        </p:txBody>
      </p:sp>
      <p:sp>
        <p:nvSpPr>
          <p:cNvPr id="57352" name="Rectangle 5">
            <a:extLst>
              <a:ext uri="{FF2B5EF4-FFF2-40B4-BE49-F238E27FC236}">
                <a16:creationId xmlns:a16="http://schemas.microsoft.com/office/drawing/2014/main" id="{788F9152-9582-36AC-57E4-4C9FA898EBB2}"/>
              </a:ext>
            </a:extLst>
          </p:cNvPr>
          <p:cNvSpPr>
            <a:spLocks noChangeArrowheads="1"/>
          </p:cNvSpPr>
          <p:nvPr/>
        </p:nvSpPr>
        <p:spPr bwMode="auto">
          <a:xfrm>
            <a:off x="1301750" y="5203825"/>
            <a:ext cx="7200900" cy="914400"/>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s-ES" sz="2400">
                <a:latin typeface="Tahoma" panose="020B0604030504040204" pitchFamily="34" charset="0"/>
              </a:rPr>
              <a:t>CREATE UNIQUE INDEX I_EMP$ </a:t>
            </a:r>
            <a:r>
              <a:rPr lang="es-ES_tradnl" altLang="es-ES" sz="2400">
                <a:latin typeface="Tahoma" panose="020B0604030504040204" pitchFamily="34" charset="0"/>
              </a:rPr>
              <a:t>NUMEMP</a:t>
            </a:r>
            <a:r>
              <a:rPr lang="en-US" altLang="es-ES" sz="2400">
                <a:latin typeface="Tahoma" panose="020B0604030504040204" pitchFamily="34" charset="0"/>
              </a:rPr>
              <a:t> ON </a:t>
            </a:r>
          </a:p>
          <a:p>
            <a:pPr algn="ctr" eaLnBrk="1" hangingPunct="1"/>
            <a:r>
              <a:rPr lang="en-US" altLang="es-ES" sz="2400">
                <a:latin typeface="Tahoma" panose="020B0604030504040204" pitchFamily="34" charset="0"/>
              </a:rPr>
              <a:t>EMP (</a:t>
            </a:r>
            <a:r>
              <a:rPr lang="es-ES" altLang="es-ES" sz="2400">
                <a:latin typeface="Tahoma" panose="020B0604030504040204" pitchFamily="34" charset="0"/>
              </a:rPr>
              <a:t>NUMEMP</a:t>
            </a:r>
            <a:r>
              <a:rPr lang="en-US" altLang="es-ES" sz="2400">
                <a:latin typeface="Tahoma" panose="020B0604030504040204" pitchFamily="34" charset="0"/>
              </a:rPr>
              <a:t>);</a:t>
            </a:r>
            <a:endParaRPr lang="en-GB" altLang="es-ES" sz="2400">
              <a:latin typeface="Tahoma" panose="020B060403050404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5 Marcador de número de diapositiva">
            <a:extLst>
              <a:ext uri="{FF2B5EF4-FFF2-40B4-BE49-F238E27FC236}">
                <a16:creationId xmlns:a16="http://schemas.microsoft.com/office/drawing/2014/main" id="{5B3F04F3-3C2D-FFD8-F55C-152EC53EF26C}"/>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E85D62EA-041C-4E7F-81DE-537B6AA6087D}" type="slidenum">
              <a:rPr lang="es-ES" altLang="es-ES" sz="1000"/>
              <a:pPr algn="r" eaLnBrk="1" hangingPunct="1"/>
              <a:t>54</a:t>
            </a:fld>
            <a:endParaRPr lang="es-ES" altLang="es-ES" sz="1000"/>
          </a:p>
        </p:txBody>
      </p:sp>
      <p:sp>
        <p:nvSpPr>
          <p:cNvPr id="58371" name="Rectangle 2">
            <a:extLst>
              <a:ext uri="{FF2B5EF4-FFF2-40B4-BE49-F238E27FC236}">
                <a16:creationId xmlns:a16="http://schemas.microsoft.com/office/drawing/2014/main" id="{3B47CD38-5C63-B70C-00B6-E54F3C5CEC61}"/>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58372" name="5 Marcador de pie de página">
            <a:extLst>
              <a:ext uri="{FF2B5EF4-FFF2-40B4-BE49-F238E27FC236}">
                <a16:creationId xmlns:a16="http://schemas.microsoft.com/office/drawing/2014/main" id="{DFE1B80C-D708-5600-2FD7-B5481BFC8933}"/>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8373" name="Picture 7">
            <a:extLst>
              <a:ext uri="{FF2B5EF4-FFF2-40B4-BE49-F238E27FC236}">
                <a16:creationId xmlns:a16="http://schemas.microsoft.com/office/drawing/2014/main" id="{42DBF37A-E600-BF76-8278-30D024DE2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18 Marcador de fecha">
            <a:extLst>
              <a:ext uri="{FF2B5EF4-FFF2-40B4-BE49-F238E27FC236}">
                <a16:creationId xmlns:a16="http://schemas.microsoft.com/office/drawing/2014/main" id="{0E8ACC41-D3F4-0B38-2D5F-851763CBDCF3}"/>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8375" name="Rectangle 3">
            <a:extLst>
              <a:ext uri="{FF2B5EF4-FFF2-40B4-BE49-F238E27FC236}">
                <a16:creationId xmlns:a16="http://schemas.microsoft.com/office/drawing/2014/main" id="{96009343-226B-73AE-A718-5992364543FE}"/>
              </a:ext>
            </a:extLst>
          </p:cNvPr>
          <p:cNvSpPr>
            <a:spLocks noChangeArrowheads="1"/>
          </p:cNvSpPr>
          <p:nvPr/>
        </p:nvSpPr>
        <p:spPr bwMode="auto">
          <a:xfrm>
            <a:off x="787400" y="15113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n-US" altLang="es-ES" sz="2800" u="sng"/>
              <a:t>DROP object (DDL)</a:t>
            </a:r>
            <a:endParaRPr lang="es-ES" altLang="es-ES" sz="2800" u="sng"/>
          </a:p>
          <a:p>
            <a:pPr eaLnBrk="1" hangingPunct="1">
              <a:spcBef>
                <a:spcPct val="20000"/>
              </a:spcBef>
              <a:buClr>
                <a:schemeClr val="folHlink"/>
              </a:buClr>
              <a:buSzPct val="90000"/>
              <a:buFont typeface="Wingdings" panose="05000000000000000000" pitchFamily="2" charset="2"/>
              <a:buChar char="n"/>
            </a:pPr>
            <a:r>
              <a:rPr lang="en-US" altLang="es-ES" sz="2800"/>
              <a:t>Sintaxis:</a:t>
            </a:r>
            <a:endParaRPr lang="en-US" altLang="es-ES" sz="2800" b="1"/>
          </a:p>
          <a:p>
            <a:pPr lvl="1" eaLnBrk="1" hangingPunct="1">
              <a:spcBef>
                <a:spcPct val="20000"/>
              </a:spcBef>
              <a:buClr>
                <a:schemeClr val="accent1"/>
              </a:buClr>
              <a:buSzPct val="75000"/>
              <a:buFont typeface="Wingdings" panose="05000000000000000000" pitchFamily="2" charset="2"/>
              <a:buNone/>
            </a:pPr>
            <a:r>
              <a:rPr lang="en-US" altLang="es-ES" sz="2600" b="1"/>
              <a:t>	DROP TABLE [user.]table</a:t>
            </a:r>
          </a:p>
          <a:p>
            <a:pPr lvl="1" eaLnBrk="1" hangingPunct="1">
              <a:spcBef>
                <a:spcPct val="20000"/>
              </a:spcBef>
              <a:buClr>
                <a:schemeClr val="accent1"/>
              </a:buClr>
              <a:buSzPct val="75000"/>
              <a:buFont typeface="Wingdings" panose="05000000000000000000" pitchFamily="2" charset="2"/>
              <a:buNone/>
            </a:pPr>
            <a:r>
              <a:rPr lang="en-US" altLang="es-ES" sz="2600" b="1"/>
              <a:t>	DROP VIEW [user.]view</a:t>
            </a:r>
          </a:p>
          <a:p>
            <a:pPr lvl="1" eaLnBrk="1" hangingPunct="1">
              <a:spcBef>
                <a:spcPct val="20000"/>
              </a:spcBef>
              <a:buClr>
                <a:schemeClr val="accent1"/>
              </a:buClr>
              <a:buSzPct val="75000"/>
              <a:buFont typeface="Wingdings" panose="05000000000000000000" pitchFamily="2" charset="2"/>
              <a:buNone/>
            </a:pPr>
            <a:r>
              <a:rPr lang="en-US" altLang="es-ES" sz="2600" b="1"/>
              <a:t>	DROP INDEX [user.]index</a:t>
            </a:r>
            <a:endParaRPr lang="en-US" altLang="es-ES" sz="2600"/>
          </a:p>
          <a:p>
            <a:pPr eaLnBrk="1" hangingPunct="1">
              <a:spcBef>
                <a:spcPct val="20000"/>
              </a:spcBef>
              <a:buClr>
                <a:schemeClr val="folHlink"/>
              </a:buClr>
              <a:buSzPct val="90000"/>
              <a:buFont typeface="Wingdings" panose="05000000000000000000" pitchFamily="2" charset="2"/>
              <a:buChar char="n"/>
            </a:pPr>
            <a:r>
              <a:rPr lang="en-US" altLang="es-ES" sz="2800"/>
              <a:t>Ejemplo:</a:t>
            </a:r>
          </a:p>
          <a:p>
            <a:pPr lvl="1" eaLnBrk="1" hangingPunct="1">
              <a:spcBef>
                <a:spcPct val="20000"/>
              </a:spcBef>
              <a:buClr>
                <a:schemeClr val="accent1"/>
              </a:buClr>
              <a:buSzPct val="75000"/>
              <a:buFont typeface="Wingdings" panose="05000000000000000000" pitchFamily="2" charset="2"/>
              <a:buNone/>
            </a:pPr>
            <a:r>
              <a:rPr lang="en-US" altLang="es-ES" sz="2600"/>
              <a:t>	DROP TABLE MY_TEST;</a:t>
            </a:r>
          </a:p>
          <a:p>
            <a:pPr lvl="1" eaLnBrk="1" hangingPunct="1">
              <a:spcBef>
                <a:spcPct val="20000"/>
              </a:spcBef>
              <a:buClr>
                <a:schemeClr val="accent1"/>
              </a:buClr>
              <a:buSzPct val="75000"/>
              <a:buFont typeface="Wingdings" panose="05000000000000000000" pitchFamily="2" charset="2"/>
              <a:buNone/>
            </a:pPr>
            <a:r>
              <a:rPr lang="en-US" altLang="es-ES" sz="2600"/>
              <a:t>	DROP VIEW MY_VIEW;</a:t>
            </a:r>
          </a:p>
          <a:p>
            <a:pPr lvl="1" eaLnBrk="1" hangingPunct="1">
              <a:spcBef>
                <a:spcPct val="20000"/>
              </a:spcBef>
              <a:buClr>
                <a:schemeClr val="accent1"/>
              </a:buClr>
              <a:buSzPct val="75000"/>
              <a:buFont typeface="Wingdings" panose="05000000000000000000" pitchFamily="2" charset="2"/>
              <a:buNone/>
            </a:pPr>
            <a:r>
              <a:rPr lang="en-US" altLang="es-ES" sz="2600"/>
              <a:t>	DROP INDEX MY_INDEX;</a:t>
            </a:r>
            <a:endParaRPr lang="es-ES" altLang="es-ES" sz="2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5 Marcador de número de diapositiva">
            <a:extLst>
              <a:ext uri="{FF2B5EF4-FFF2-40B4-BE49-F238E27FC236}">
                <a16:creationId xmlns:a16="http://schemas.microsoft.com/office/drawing/2014/main" id="{C2A3A11D-E382-4139-30D7-2236A0B4976B}"/>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F1D82799-6667-4686-9C63-0040E2B8AB29}" type="slidenum">
              <a:rPr lang="es-ES" altLang="es-ES" sz="1000"/>
              <a:pPr algn="r" eaLnBrk="1" hangingPunct="1"/>
              <a:t>55</a:t>
            </a:fld>
            <a:endParaRPr lang="es-ES" altLang="es-ES" sz="1000"/>
          </a:p>
        </p:txBody>
      </p:sp>
      <p:sp>
        <p:nvSpPr>
          <p:cNvPr id="59395" name="Rectangle 2">
            <a:extLst>
              <a:ext uri="{FF2B5EF4-FFF2-40B4-BE49-F238E27FC236}">
                <a16:creationId xmlns:a16="http://schemas.microsoft.com/office/drawing/2014/main" id="{F25D460F-7100-BB11-F82D-AF415F6CA802}"/>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59396" name="5 Marcador de pie de página">
            <a:extLst>
              <a:ext uri="{FF2B5EF4-FFF2-40B4-BE49-F238E27FC236}">
                <a16:creationId xmlns:a16="http://schemas.microsoft.com/office/drawing/2014/main" id="{C1D743D7-7334-3674-6D42-A66A25698B42}"/>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59397" name="Picture 7">
            <a:extLst>
              <a:ext uri="{FF2B5EF4-FFF2-40B4-BE49-F238E27FC236}">
                <a16:creationId xmlns:a16="http://schemas.microsoft.com/office/drawing/2014/main" id="{C56E1CDC-03DB-A66A-089D-A82CB01B7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18 Marcador de fecha">
            <a:extLst>
              <a:ext uri="{FF2B5EF4-FFF2-40B4-BE49-F238E27FC236}">
                <a16:creationId xmlns:a16="http://schemas.microsoft.com/office/drawing/2014/main" id="{25EA7851-9815-2DCF-5C1E-85DB9C76C58E}"/>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59399" name="Rectangle 3">
            <a:extLst>
              <a:ext uri="{FF2B5EF4-FFF2-40B4-BE49-F238E27FC236}">
                <a16:creationId xmlns:a16="http://schemas.microsoft.com/office/drawing/2014/main" id="{E3F44068-3F0F-E1E0-3F26-2105B66C3CBA}"/>
              </a:ext>
            </a:extLst>
          </p:cNvPr>
          <p:cNvSpPr>
            <a:spLocks noChangeArrowheads="1"/>
          </p:cNvSpPr>
          <p:nvPr/>
        </p:nvSpPr>
        <p:spPr bwMode="auto">
          <a:xfrm>
            <a:off x="636588" y="1531938"/>
            <a:ext cx="81407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90000"/>
              <a:buFont typeface="Wingdings" panose="05000000000000000000" pitchFamily="2" charset="2"/>
              <a:buChar char="n"/>
            </a:pPr>
            <a:r>
              <a:rPr lang="en-US" altLang="es-ES" sz="2200" u="sng"/>
              <a:t>ALTER TABLE (DDL)</a:t>
            </a:r>
            <a:endParaRPr lang="es-ES" altLang="es-ES" sz="2200" u="sng"/>
          </a:p>
          <a:p>
            <a:pPr eaLnBrk="1" hangingPunct="1">
              <a:lnSpc>
                <a:spcPct val="90000"/>
              </a:lnSpc>
              <a:spcBef>
                <a:spcPct val="20000"/>
              </a:spcBef>
              <a:buClr>
                <a:schemeClr val="folHlink"/>
              </a:buClr>
              <a:buSzPct val="90000"/>
              <a:buFont typeface="Wingdings" panose="05000000000000000000" pitchFamily="2" charset="2"/>
              <a:buChar char="n"/>
            </a:pPr>
            <a:r>
              <a:rPr lang="en-US" altLang="es-ES" sz="2200"/>
              <a:t>Sintaxis:</a:t>
            </a:r>
            <a:endParaRPr lang="en-US" altLang="es-ES" sz="2200" b="1"/>
          </a:p>
          <a:p>
            <a:pPr lvl="1" eaLnBrk="1" hangingPunct="1">
              <a:lnSpc>
                <a:spcPct val="90000"/>
              </a:lnSpc>
              <a:spcBef>
                <a:spcPct val="20000"/>
              </a:spcBef>
              <a:buClr>
                <a:schemeClr val="accent1"/>
              </a:buClr>
              <a:buSzPct val="75000"/>
              <a:buFont typeface="Wingdings" panose="05000000000000000000" pitchFamily="2" charset="2"/>
              <a:buNone/>
            </a:pPr>
            <a:r>
              <a:rPr lang="en-US" altLang="es-ES" sz="2200" b="1"/>
              <a:t>	ALTER TABLE [user.]table</a:t>
            </a:r>
            <a:br>
              <a:rPr lang="en-US" altLang="es-ES" sz="2200" b="1"/>
            </a:br>
            <a:r>
              <a:rPr lang="en-US" altLang="es-ES" sz="2200" b="1"/>
              <a:t>[ADD ( {column_element | table_constraint}</a:t>
            </a:r>
            <a:br>
              <a:rPr lang="en-US" altLang="es-ES" sz="2200" b="1"/>
            </a:br>
            <a:r>
              <a:rPr lang="en-US" altLang="es-ES" sz="2200" b="1"/>
              <a:t>[,{column_element | table_constraint} ] … ) ]</a:t>
            </a:r>
            <a:br>
              <a:rPr lang="en-US" altLang="es-ES" sz="2200" b="1"/>
            </a:br>
            <a:r>
              <a:rPr lang="en-US" altLang="es-ES" sz="2200" b="1"/>
              <a:t>[MODIFY (column_element [,column_element] …) ]</a:t>
            </a:r>
            <a:br>
              <a:rPr lang="en-US" altLang="es-ES" sz="2200" b="1"/>
            </a:br>
            <a:r>
              <a:rPr lang="en-US" altLang="es-ES" sz="2200" b="1"/>
              <a:t>[DROP CONSTRAINT constraint] …</a:t>
            </a:r>
            <a:br>
              <a:rPr lang="en-US" altLang="es-ES" sz="2200" b="1"/>
            </a:br>
            <a:endParaRPr lang="en-US" altLang="es-ES" sz="1000" b="1"/>
          </a:p>
          <a:p>
            <a:pPr lvl="1" eaLnBrk="1" hangingPunct="1">
              <a:lnSpc>
                <a:spcPct val="90000"/>
              </a:lnSpc>
              <a:spcBef>
                <a:spcPct val="20000"/>
              </a:spcBef>
              <a:buClr>
                <a:schemeClr val="accent1"/>
              </a:buClr>
              <a:buSzPct val="75000"/>
              <a:buFont typeface="Wingdings" panose="05000000000000000000" pitchFamily="2" charset="2"/>
              <a:buNone/>
            </a:pPr>
            <a:r>
              <a:rPr lang="en-US" altLang="es-ES" sz="2200"/>
              <a:t>Ejemplo:</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2200"/>
              <a:t>	ALTER TABLE EMP</a:t>
            </a:r>
            <a:br>
              <a:rPr lang="en-US" altLang="es-ES" sz="2200"/>
            </a:br>
            <a:r>
              <a:rPr lang="en-US" altLang="es-ES" sz="2200"/>
              <a:t>ADD (salariomaximo NUMBER(7,2), prestamo CHAR(1));</a:t>
            </a:r>
          </a:p>
          <a:p>
            <a:pPr lvl="1" eaLnBrk="1" hangingPunct="1">
              <a:lnSpc>
                <a:spcPct val="90000"/>
              </a:lnSpc>
              <a:spcBef>
                <a:spcPct val="20000"/>
              </a:spcBef>
              <a:buClr>
                <a:schemeClr val="accent1"/>
              </a:buClr>
              <a:buSzPct val="75000"/>
              <a:buFont typeface="Wingdings" panose="05000000000000000000" pitchFamily="2" charset="2"/>
              <a:buNone/>
            </a:pPr>
            <a:endParaRPr lang="en-US" altLang="es-ES" sz="1000"/>
          </a:p>
          <a:p>
            <a:pPr lvl="1" eaLnBrk="1" hangingPunct="1">
              <a:lnSpc>
                <a:spcPct val="90000"/>
              </a:lnSpc>
              <a:spcBef>
                <a:spcPct val="20000"/>
              </a:spcBef>
              <a:buClr>
                <a:schemeClr val="accent1"/>
              </a:buClr>
              <a:buSzPct val="75000"/>
              <a:buFont typeface="Wingdings" panose="05000000000000000000" pitchFamily="2" charset="2"/>
              <a:buNone/>
            </a:pPr>
            <a:r>
              <a:rPr lang="en-US" altLang="es-ES" sz="2200"/>
              <a:t>	ALTER TABLE EMP</a:t>
            </a:r>
            <a:br>
              <a:rPr lang="en-US" altLang="es-ES" sz="2200"/>
            </a:br>
            <a:r>
              <a:rPr lang="en-US" altLang="es-ES" sz="2200"/>
              <a:t>MODIFY (salario maximo NUMBER(9,2))</a:t>
            </a:r>
            <a:br>
              <a:rPr lang="en-US" altLang="es-ES" sz="2200"/>
            </a:br>
            <a:r>
              <a:rPr lang="en-US" altLang="es-ES" sz="2200"/>
              <a:t>DROP CONSTRAINT </a:t>
            </a:r>
            <a:r>
              <a:rPr lang="es-ES" altLang="es-ES" sz="2200"/>
              <a:t>NOMEMP</a:t>
            </a:r>
            <a:r>
              <a:rPr lang="en-US" altLang="es-ES" sz="2200"/>
              <a:t>_CNSTR;</a:t>
            </a:r>
            <a:endParaRPr lang="es-ES" altLang="es-ES" sz="2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5 Marcador de número de diapositiva">
            <a:extLst>
              <a:ext uri="{FF2B5EF4-FFF2-40B4-BE49-F238E27FC236}">
                <a16:creationId xmlns:a16="http://schemas.microsoft.com/office/drawing/2014/main" id="{8DA0166C-C8B2-E1DD-E719-2ACBB00806AC}"/>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91607329-F56B-4D7C-91DA-52C50B5F2AD1}" type="slidenum">
              <a:rPr lang="es-ES" altLang="es-ES" sz="1000"/>
              <a:pPr algn="r" eaLnBrk="1" hangingPunct="1"/>
              <a:t>56</a:t>
            </a:fld>
            <a:endParaRPr lang="es-ES" altLang="es-ES" sz="1000"/>
          </a:p>
        </p:txBody>
      </p:sp>
      <p:sp>
        <p:nvSpPr>
          <p:cNvPr id="60419" name="Rectangle 2">
            <a:extLst>
              <a:ext uri="{FF2B5EF4-FFF2-40B4-BE49-F238E27FC236}">
                <a16:creationId xmlns:a16="http://schemas.microsoft.com/office/drawing/2014/main" id="{ABF854CB-5E54-8789-C716-B51753294CA6}"/>
              </a:ext>
            </a:extLst>
          </p:cNvPr>
          <p:cNvSpPr>
            <a:spLocks noGrp="1" noChangeArrowheads="1"/>
          </p:cNvSpPr>
          <p:nvPr>
            <p:ph type="title" idx="4294967295"/>
          </p:nvPr>
        </p:nvSpPr>
        <p:spPr/>
        <p:txBody>
          <a:bodyPr/>
          <a:lstStyle/>
          <a:p>
            <a:r>
              <a:rPr lang="es-ES" altLang="es-ES">
                <a:latin typeface="Times New Roman" panose="02020603050405020304" pitchFamily="18" charset="0"/>
              </a:rPr>
              <a:t>Alteración de tablas</a:t>
            </a:r>
          </a:p>
        </p:txBody>
      </p:sp>
      <p:sp>
        <p:nvSpPr>
          <p:cNvPr id="60420" name="5 Marcador de pie de página">
            <a:extLst>
              <a:ext uri="{FF2B5EF4-FFF2-40B4-BE49-F238E27FC236}">
                <a16:creationId xmlns:a16="http://schemas.microsoft.com/office/drawing/2014/main" id="{C9013F59-B85C-F56A-08AE-5C7CC3201C93}"/>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60421" name="Picture 7">
            <a:extLst>
              <a:ext uri="{FF2B5EF4-FFF2-40B4-BE49-F238E27FC236}">
                <a16:creationId xmlns:a16="http://schemas.microsoft.com/office/drawing/2014/main" id="{9A2B50E8-FB7E-3A73-2D51-1FB342C8B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18 Marcador de fecha">
            <a:extLst>
              <a:ext uri="{FF2B5EF4-FFF2-40B4-BE49-F238E27FC236}">
                <a16:creationId xmlns:a16="http://schemas.microsoft.com/office/drawing/2014/main" id="{E5A962D9-A7F7-C048-8B7C-3C7A46AB7F35}"/>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60423" name="Rectangle 3">
            <a:extLst>
              <a:ext uri="{FF2B5EF4-FFF2-40B4-BE49-F238E27FC236}">
                <a16:creationId xmlns:a16="http://schemas.microsoft.com/office/drawing/2014/main" id="{1294FAAC-236C-1BE5-F354-B9F367831C59}"/>
              </a:ext>
            </a:extLst>
          </p:cNvPr>
          <p:cNvSpPr>
            <a:spLocks noChangeArrowheads="1"/>
          </p:cNvSpPr>
          <p:nvPr/>
        </p:nvSpPr>
        <p:spPr bwMode="auto">
          <a:xfrm>
            <a:off x="825500" y="1511300"/>
            <a:ext cx="79756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GB" altLang="es-ES" sz="2800"/>
              <a:t>Ejemplos:</a:t>
            </a:r>
          </a:p>
          <a:p>
            <a:pPr eaLnBrk="1" hangingPunct="1">
              <a:spcBef>
                <a:spcPct val="20000"/>
              </a:spcBef>
              <a:buClr>
                <a:schemeClr val="folHlink"/>
              </a:buClr>
              <a:buSzPct val="90000"/>
              <a:buFont typeface="Wingdings" panose="05000000000000000000" pitchFamily="2" charset="2"/>
              <a:buNone/>
            </a:pPr>
            <a:endParaRPr lang="en-GB" altLang="es-ES" sz="2800"/>
          </a:p>
          <a:p>
            <a:pPr eaLnBrk="1" hangingPunct="1">
              <a:spcBef>
                <a:spcPct val="20000"/>
              </a:spcBef>
              <a:buClr>
                <a:schemeClr val="folHlink"/>
              </a:buClr>
              <a:buSzPct val="90000"/>
              <a:buFont typeface="Wingdings" panose="05000000000000000000" pitchFamily="2" charset="2"/>
              <a:buNone/>
            </a:pPr>
            <a:endParaRPr lang="en-GB" altLang="es-ES" sz="2800"/>
          </a:p>
        </p:txBody>
      </p:sp>
      <p:sp>
        <p:nvSpPr>
          <p:cNvPr id="60424" name="Rectangle 4">
            <a:extLst>
              <a:ext uri="{FF2B5EF4-FFF2-40B4-BE49-F238E27FC236}">
                <a16:creationId xmlns:a16="http://schemas.microsoft.com/office/drawing/2014/main" id="{F3D21484-10D2-E852-7C64-2076C4516CEF}"/>
              </a:ext>
            </a:extLst>
          </p:cNvPr>
          <p:cNvSpPr>
            <a:spLocks noChangeArrowheads="1"/>
          </p:cNvSpPr>
          <p:nvPr/>
        </p:nvSpPr>
        <p:spPr bwMode="auto">
          <a:xfrm>
            <a:off x="1217613" y="2047875"/>
            <a:ext cx="6921500" cy="865188"/>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altLang="es-ES" sz="2400">
                <a:latin typeface="Tahoma" panose="020B0604030504040204" pitchFamily="34" charset="0"/>
              </a:rPr>
              <a:t>ALTER TABLE EMP ADD </a:t>
            </a:r>
          </a:p>
          <a:p>
            <a:pPr eaLnBrk="1" hangingPunct="1"/>
            <a:r>
              <a:rPr lang="en-GB" altLang="es-ES" sz="2400">
                <a:latin typeface="Tahoma" panose="020B0604030504040204" pitchFamily="34" charset="0"/>
              </a:rPr>
              <a:t>(telefon1 number,email VARCHAR2(45) );</a:t>
            </a:r>
          </a:p>
        </p:txBody>
      </p:sp>
      <p:sp>
        <p:nvSpPr>
          <p:cNvPr id="60425" name="Rectangle 6">
            <a:extLst>
              <a:ext uri="{FF2B5EF4-FFF2-40B4-BE49-F238E27FC236}">
                <a16:creationId xmlns:a16="http://schemas.microsoft.com/office/drawing/2014/main" id="{FCCAA279-4B41-3264-D059-E8A16749F7A7}"/>
              </a:ext>
            </a:extLst>
          </p:cNvPr>
          <p:cNvSpPr>
            <a:spLocks noChangeArrowheads="1"/>
          </p:cNvSpPr>
          <p:nvPr/>
        </p:nvSpPr>
        <p:spPr bwMode="auto">
          <a:xfrm>
            <a:off x="1290638" y="3260725"/>
            <a:ext cx="6919912" cy="750888"/>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s-ES" sz="2400">
                <a:latin typeface="Tahoma" panose="020B0604030504040204" pitchFamily="34" charset="0"/>
              </a:rPr>
              <a:t>ALTER TABLE EMP</a:t>
            </a:r>
            <a:br>
              <a:rPr lang="en-US" altLang="es-ES" sz="2400">
                <a:latin typeface="Tahoma" panose="020B0604030504040204" pitchFamily="34" charset="0"/>
              </a:rPr>
            </a:br>
            <a:r>
              <a:rPr lang="en-US" altLang="es-ES" sz="2400">
                <a:latin typeface="Tahoma" panose="020B0604030504040204" pitchFamily="34" charset="0"/>
              </a:rPr>
              <a:t>MODIFY email  varchar2(100)    not null;</a:t>
            </a:r>
            <a:endParaRPr lang="en-GB" altLang="es-ES" sz="2400">
              <a:latin typeface="Tahoma" panose="020B0604030504040204" pitchFamily="34" charset="0"/>
            </a:endParaRPr>
          </a:p>
        </p:txBody>
      </p:sp>
      <p:sp>
        <p:nvSpPr>
          <p:cNvPr id="60426" name="Rectangle 7">
            <a:extLst>
              <a:ext uri="{FF2B5EF4-FFF2-40B4-BE49-F238E27FC236}">
                <a16:creationId xmlns:a16="http://schemas.microsoft.com/office/drawing/2014/main" id="{9B954ABA-A27B-24D1-A1DE-F02E1F92751B}"/>
              </a:ext>
            </a:extLst>
          </p:cNvPr>
          <p:cNvSpPr>
            <a:spLocks noChangeArrowheads="1"/>
          </p:cNvSpPr>
          <p:nvPr/>
        </p:nvSpPr>
        <p:spPr bwMode="auto">
          <a:xfrm>
            <a:off x="1362075" y="4411663"/>
            <a:ext cx="6919913" cy="750887"/>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s-ES" sz="2400">
                <a:latin typeface="Tahoma" panose="020B0604030504040204" pitchFamily="34" charset="0"/>
              </a:rPr>
              <a:t>ALTER TABLE EMP</a:t>
            </a:r>
            <a:br>
              <a:rPr lang="en-US" altLang="es-ES" sz="2400">
                <a:latin typeface="Tahoma" panose="020B0604030504040204" pitchFamily="34" charset="0"/>
              </a:rPr>
            </a:br>
            <a:r>
              <a:rPr lang="en-US" altLang="es-ES" sz="2400">
                <a:latin typeface="Tahoma" panose="020B0604030504040204" pitchFamily="34" charset="0"/>
              </a:rPr>
              <a:t>DROP column email;</a:t>
            </a:r>
            <a:endParaRPr lang="en-GB" altLang="es-ES" sz="2400">
              <a:latin typeface="Tahoma" panose="020B0604030504040204" pitchFamily="34" charset="0"/>
            </a:endParaRPr>
          </a:p>
        </p:txBody>
      </p:sp>
      <p:sp>
        <p:nvSpPr>
          <p:cNvPr id="60427" name="Rectangle 9">
            <a:extLst>
              <a:ext uri="{FF2B5EF4-FFF2-40B4-BE49-F238E27FC236}">
                <a16:creationId xmlns:a16="http://schemas.microsoft.com/office/drawing/2014/main" id="{D9CD6B49-86B9-F077-9B61-C02E7B548F74}"/>
              </a:ext>
            </a:extLst>
          </p:cNvPr>
          <p:cNvSpPr>
            <a:spLocks noChangeArrowheads="1"/>
          </p:cNvSpPr>
          <p:nvPr/>
        </p:nvSpPr>
        <p:spPr bwMode="auto">
          <a:xfrm>
            <a:off x="1290638" y="5492750"/>
            <a:ext cx="6919912" cy="750888"/>
          </a:xfrm>
          <a:prstGeom prst="rect">
            <a:avLst/>
          </a:prstGeom>
          <a:solidFill>
            <a:schemeClr val="folHlink"/>
          </a:solidFill>
          <a:ln w="9525">
            <a:solidFill>
              <a:srgbClr val="FF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s-ES" sz="2400">
                <a:latin typeface="Tahoma" panose="020B0604030504040204" pitchFamily="34" charset="0"/>
              </a:rPr>
              <a:t>ALTER TABLE EMP</a:t>
            </a:r>
            <a:br>
              <a:rPr lang="en-US" altLang="es-ES" sz="2400">
                <a:latin typeface="Tahoma" panose="020B0604030504040204" pitchFamily="34" charset="0"/>
              </a:rPr>
            </a:br>
            <a:r>
              <a:rPr lang="en-US" altLang="es-ES" sz="2400">
                <a:latin typeface="Tahoma" panose="020B0604030504040204" pitchFamily="34" charset="0"/>
              </a:rPr>
              <a:t>RENAME column email TO nuevoemail;</a:t>
            </a:r>
            <a:endParaRPr lang="en-GB" altLang="es-ES" sz="2400">
              <a:latin typeface="Tahoma" panose="020B0604030504040204" pitchFamily="34" charset="0"/>
            </a:endParaRPr>
          </a:p>
        </p:txBody>
      </p:sp>
      <p:sp>
        <p:nvSpPr>
          <p:cNvPr id="60428" name="Text Box 11">
            <a:extLst>
              <a:ext uri="{FF2B5EF4-FFF2-40B4-BE49-F238E27FC236}">
                <a16:creationId xmlns:a16="http://schemas.microsoft.com/office/drawing/2014/main" id="{468ABB76-BDEC-FCC3-3453-F0B1382CC327}"/>
              </a:ext>
            </a:extLst>
          </p:cNvPr>
          <p:cNvSpPr txBox="1">
            <a:spLocks noChangeArrowheads="1"/>
          </p:cNvSpPr>
          <p:nvPr/>
        </p:nvSpPr>
        <p:spPr bwMode="auto">
          <a:xfrm>
            <a:off x="7038975" y="1433513"/>
            <a:ext cx="1027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es-ES" sz="2400">
              <a:latin typeface="Tahoma" panose="020B0604030504040204" pitchFamily="34" charset="0"/>
            </a:endParaRPr>
          </a:p>
        </p:txBody>
      </p:sp>
      <p:sp>
        <p:nvSpPr>
          <p:cNvPr id="60429" name="Text Box 12">
            <a:extLst>
              <a:ext uri="{FF2B5EF4-FFF2-40B4-BE49-F238E27FC236}">
                <a16:creationId xmlns:a16="http://schemas.microsoft.com/office/drawing/2014/main" id="{27445325-5E14-F4DD-9369-21292472EFB4}"/>
              </a:ext>
            </a:extLst>
          </p:cNvPr>
          <p:cNvSpPr txBox="1">
            <a:spLocks noChangeArrowheads="1"/>
          </p:cNvSpPr>
          <p:nvPr/>
        </p:nvSpPr>
        <p:spPr bwMode="auto">
          <a:xfrm>
            <a:off x="5902325" y="1204913"/>
            <a:ext cx="1416050" cy="59055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altLang="es-ES">
                <a:solidFill>
                  <a:srgbClr val="000080"/>
                </a:solidFill>
                <a:latin typeface="Courier New" panose="02070309020205020404" pitchFamily="49" charset="0"/>
              </a:rPr>
              <a:t>Añade una </a:t>
            </a:r>
          </a:p>
          <a:p>
            <a:pPr eaLnBrk="1" hangingPunct="1"/>
            <a:r>
              <a:rPr lang="en-GB" altLang="es-ES">
                <a:solidFill>
                  <a:srgbClr val="000080"/>
                </a:solidFill>
                <a:latin typeface="Courier New" panose="02070309020205020404" pitchFamily="49" charset="0"/>
              </a:rPr>
              <a:t>columna </a:t>
            </a:r>
          </a:p>
        </p:txBody>
      </p:sp>
      <p:sp>
        <p:nvSpPr>
          <p:cNvPr id="60430" name="Text Box 13">
            <a:extLst>
              <a:ext uri="{FF2B5EF4-FFF2-40B4-BE49-F238E27FC236}">
                <a16:creationId xmlns:a16="http://schemas.microsoft.com/office/drawing/2014/main" id="{B513559F-25D0-69A2-36CB-8476CE859C06}"/>
              </a:ext>
            </a:extLst>
          </p:cNvPr>
          <p:cNvSpPr txBox="1">
            <a:spLocks noChangeArrowheads="1"/>
          </p:cNvSpPr>
          <p:nvPr/>
        </p:nvSpPr>
        <p:spPr bwMode="auto">
          <a:xfrm>
            <a:off x="7288213" y="2811463"/>
            <a:ext cx="1782762" cy="59055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altLang="es-ES">
                <a:solidFill>
                  <a:srgbClr val="000080"/>
                </a:solidFill>
                <a:latin typeface="Courier New" panose="02070309020205020404" pitchFamily="49" charset="0"/>
              </a:rPr>
              <a:t>MOdifica una </a:t>
            </a:r>
          </a:p>
          <a:p>
            <a:pPr eaLnBrk="1" hangingPunct="1"/>
            <a:r>
              <a:rPr lang="en-GB" altLang="es-ES">
                <a:solidFill>
                  <a:srgbClr val="000080"/>
                </a:solidFill>
                <a:latin typeface="Courier New" panose="02070309020205020404" pitchFamily="49" charset="0"/>
              </a:rPr>
              <a:t>columna </a:t>
            </a:r>
          </a:p>
        </p:txBody>
      </p:sp>
      <p:sp>
        <p:nvSpPr>
          <p:cNvPr id="60431" name="Text Box 14">
            <a:extLst>
              <a:ext uri="{FF2B5EF4-FFF2-40B4-BE49-F238E27FC236}">
                <a16:creationId xmlns:a16="http://schemas.microsoft.com/office/drawing/2014/main" id="{448CF64E-061C-70D2-C1D2-6F6486177834}"/>
              </a:ext>
            </a:extLst>
          </p:cNvPr>
          <p:cNvSpPr txBox="1">
            <a:spLocks noChangeArrowheads="1"/>
          </p:cNvSpPr>
          <p:nvPr/>
        </p:nvSpPr>
        <p:spPr bwMode="auto">
          <a:xfrm>
            <a:off x="6694488" y="3892550"/>
            <a:ext cx="1416050" cy="59055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altLang="es-ES">
                <a:solidFill>
                  <a:srgbClr val="000080"/>
                </a:solidFill>
                <a:latin typeface="Courier New" panose="02070309020205020404" pitchFamily="49" charset="0"/>
              </a:rPr>
              <a:t>Borra una </a:t>
            </a:r>
          </a:p>
          <a:p>
            <a:pPr eaLnBrk="1" hangingPunct="1"/>
            <a:r>
              <a:rPr lang="en-GB" altLang="es-ES">
                <a:solidFill>
                  <a:srgbClr val="000080"/>
                </a:solidFill>
                <a:latin typeface="Courier New" panose="02070309020205020404" pitchFamily="49" charset="0"/>
              </a:rPr>
              <a:t>columna </a:t>
            </a:r>
          </a:p>
        </p:txBody>
      </p:sp>
      <p:sp>
        <p:nvSpPr>
          <p:cNvPr id="60432" name="Text Box 15">
            <a:extLst>
              <a:ext uri="{FF2B5EF4-FFF2-40B4-BE49-F238E27FC236}">
                <a16:creationId xmlns:a16="http://schemas.microsoft.com/office/drawing/2014/main" id="{B24C3104-1938-61D7-C744-9EEB94A86325}"/>
              </a:ext>
            </a:extLst>
          </p:cNvPr>
          <p:cNvSpPr txBox="1">
            <a:spLocks noChangeArrowheads="1"/>
          </p:cNvSpPr>
          <p:nvPr/>
        </p:nvSpPr>
        <p:spPr bwMode="auto">
          <a:xfrm>
            <a:off x="6711950" y="5045075"/>
            <a:ext cx="1782763" cy="59055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altLang="es-ES">
                <a:solidFill>
                  <a:srgbClr val="000080"/>
                </a:solidFill>
                <a:latin typeface="Courier New" panose="02070309020205020404" pitchFamily="49" charset="0"/>
              </a:rPr>
              <a:t>Renombra una </a:t>
            </a:r>
          </a:p>
          <a:p>
            <a:pPr eaLnBrk="1" hangingPunct="1"/>
            <a:r>
              <a:rPr lang="en-GB" altLang="es-ES">
                <a:solidFill>
                  <a:srgbClr val="000080"/>
                </a:solidFill>
                <a:latin typeface="Courier New" panose="02070309020205020404" pitchFamily="49" charset="0"/>
              </a:rPr>
              <a:t>columna </a:t>
            </a:r>
          </a:p>
        </p:txBody>
      </p:sp>
      <p:cxnSp>
        <p:nvCxnSpPr>
          <p:cNvPr id="60433" name="AutoShape 16">
            <a:extLst>
              <a:ext uri="{FF2B5EF4-FFF2-40B4-BE49-F238E27FC236}">
                <a16:creationId xmlns:a16="http://schemas.microsoft.com/office/drawing/2014/main" id="{10DE362C-30B3-AC8B-CF22-4A7638140E60}"/>
              </a:ext>
            </a:extLst>
          </p:cNvPr>
          <p:cNvCxnSpPr>
            <a:cxnSpLocks noChangeShapeType="1"/>
            <a:stCxn id="60432" idx="1"/>
            <a:endCxn id="60427" idx="0"/>
          </p:cNvCxnSpPr>
          <p:nvPr/>
        </p:nvCxnSpPr>
        <p:spPr bwMode="auto">
          <a:xfrm flipH="1">
            <a:off x="4751388" y="5340350"/>
            <a:ext cx="1960562"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4" name="AutoShape 17">
            <a:extLst>
              <a:ext uri="{FF2B5EF4-FFF2-40B4-BE49-F238E27FC236}">
                <a16:creationId xmlns:a16="http://schemas.microsoft.com/office/drawing/2014/main" id="{B1E6B46D-7746-3A3C-CC33-6BB2E1C69BAC}"/>
              </a:ext>
            </a:extLst>
          </p:cNvPr>
          <p:cNvCxnSpPr>
            <a:cxnSpLocks noChangeShapeType="1"/>
            <a:stCxn id="60431" idx="1"/>
            <a:endCxn id="60426" idx="0"/>
          </p:cNvCxnSpPr>
          <p:nvPr/>
        </p:nvCxnSpPr>
        <p:spPr bwMode="auto">
          <a:xfrm flipH="1">
            <a:off x="4822825" y="4187825"/>
            <a:ext cx="1871663" cy="2238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5" name="AutoShape 18">
            <a:extLst>
              <a:ext uri="{FF2B5EF4-FFF2-40B4-BE49-F238E27FC236}">
                <a16:creationId xmlns:a16="http://schemas.microsoft.com/office/drawing/2014/main" id="{74B68A6C-A105-0AB1-0913-701EA9DE9D7F}"/>
              </a:ext>
            </a:extLst>
          </p:cNvPr>
          <p:cNvCxnSpPr>
            <a:cxnSpLocks noChangeShapeType="1"/>
            <a:stCxn id="60430" idx="1"/>
            <a:endCxn id="60425" idx="0"/>
          </p:cNvCxnSpPr>
          <p:nvPr/>
        </p:nvCxnSpPr>
        <p:spPr bwMode="auto">
          <a:xfrm flipH="1">
            <a:off x="4751388" y="3106738"/>
            <a:ext cx="2536825" cy="153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6" name="AutoShape 19">
            <a:extLst>
              <a:ext uri="{FF2B5EF4-FFF2-40B4-BE49-F238E27FC236}">
                <a16:creationId xmlns:a16="http://schemas.microsoft.com/office/drawing/2014/main" id="{38E8CE7B-D671-3BCB-76CC-F2B241D3C906}"/>
              </a:ext>
            </a:extLst>
          </p:cNvPr>
          <p:cNvCxnSpPr>
            <a:cxnSpLocks noChangeShapeType="1"/>
            <a:stCxn id="60429" idx="1"/>
            <a:endCxn id="60424" idx="0"/>
          </p:cNvCxnSpPr>
          <p:nvPr/>
        </p:nvCxnSpPr>
        <p:spPr bwMode="auto">
          <a:xfrm flipH="1">
            <a:off x="4678363" y="1500188"/>
            <a:ext cx="1223962" cy="547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5 Marcador de número de diapositiva">
            <a:extLst>
              <a:ext uri="{FF2B5EF4-FFF2-40B4-BE49-F238E27FC236}">
                <a16:creationId xmlns:a16="http://schemas.microsoft.com/office/drawing/2014/main" id="{36711EBC-971F-EF5E-E5C1-71ED19635211}"/>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ED99F39-4EF1-4E2A-B3A9-B7162195DF6F}" type="slidenum">
              <a:rPr lang="es-ES" altLang="es-ES" sz="1000"/>
              <a:pPr algn="r" eaLnBrk="1" hangingPunct="1"/>
              <a:t>57</a:t>
            </a:fld>
            <a:endParaRPr lang="es-ES" altLang="es-ES" sz="1000"/>
          </a:p>
        </p:txBody>
      </p:sp>
      <p:sp>
        <p:nvSpPr>
          <p:cNvPr id="61443" name="Rectangle 2">
            <a:extLst>
              <a:ext uri="{FF2B5EF4-FFF2-40B4-BE49-F238E27FC236}">
                <a16:creationId xmlns:a16="http://schemas.microsoft.com/office/drawing/2014/main" id="{F4803DD5-D2A9-764E-FF92-A86BCF485E7E}"/>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61444" name="5 Marcador de pie de página">
            <a:extLst>
              <a:ext uri="{FF2B5EF4-FFF2-40B4-BE49-F238E27FC236}">
                <a16:creationId xmlns:a16="http://schemas.microsoft.com/office/drawing/2014/main" id="{773C2522-4918-87E8-3EEC-E71E13586A14}"/>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61445" name="Picture 7">
            <a:extLst>
              <a:ext uri="{FF2B5EF4-FFF2-40B4-BE49-F238E27FC236}">
                <a16:creationId xmlns:a16="http://schemas.microsoft.com/office/drawing/2014/main" id="{B4238B0C-5BE0-DD46-437B-362B1B6A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18 Marcador de fecha">
            <a:extLst>
              <a:ext uri="{FF2B5EF4-FFF2-40B4-BE49-F238E27FC236}">
                <a16:creationId xmlns:a16="http://schemas.microsoft.com/office/drawing/2014/main" id="{33269033-1C75-714C-1E08-9EC4989860B3}"/>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61447" name="Rectangle 3">
            <a:extLst>
              <a:ext uri="{FF2B5EF4-FFF2-40B4-BE49-F238E27FC236}">
                <a16:creationId xmlns:a16="http://schemas.microsoft.com/office/drawing/2014/main" id="{51F33A2A-E79D-4E46-8CD8-7F1043EF509D}"/>
              </a:ext>
            </a:extLst>
          </p:cNvPr>
          <p:cNvSpPr>
            <a:spLocks noChangeArrowheads="1"/>
          </p:cNvSpPr>
          <p:nvPr/>
        </p:nvSpPr>
        <p:spPr bwMode="auto">
          <a:xfrm>
            <a:off x="736600" y="1562100"/>
            <a:ext cx="80264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80000"/>
              </a:lnSpc>
              <a:spcBef>
                <a:spcPct val="20000"/>
              </a:spcBef>
              <a:buClr>
                <a:schemeClr val="folHlink"/>
              </a:buClr>
              <a:buSzPct val="90000"/>
              <a:buFont typeface="Wingdings" panose="05000000000000000000" pitchFamily="2" charset="2"/>
              <a:buChar char="n"/>
            </a:pPr>
            <a:r>
              <a:rPr lang="es-ES" altLang="es-ES" sz="2000" u="sng">
                <a:solidFill>
                  <a:srgbClr val="FF0000"/>
                </a:solidFill>
              </a:rPr>
              <a:t>DESCRIBE (DDL)</a:t>
            </a:r>
          </a:p>
          <a:p>
            <a:pPr eaLnBrk="1" hangingPunct="1">
              <a:lnSpc>
                <a:spcPct val="80000"/>
              </a:lnSpc>
              <a:spcBef>
                <a:spcPct val="20000"/>
              </a:spcBef>
              <a:buClr>
                <a:schemeClr val="folHlink"/>
              </a:buClr>
              <a:buSzPct val="90000"/>
              <a:buFont typeface="Wingdings" panose="05000000000000000000" pitchFamily="2" charset="2"/>
              <a:buChar char="n"/>
            </a:pPr>
            <a:r>
              <a:rPr lang="es-ES" altLang="es-ES" sz="2000"/>
              <a:t>Sintaxis:</a:t>
            </a:r>
            <a:endParaRPr lang="en-US" altLang="es-ES" sz="2000" b="1"/>
          </a:p>
          <a:p>
            <a:pPr lvl="1" eaLnBrk="1" hangingPunct="1">
              <a:lnSpc>
                <a:spcPct val="80000"/>
              </a:lnSpc>
              <a:spcBef>
                <a:spcPct val="20000"/>
              </a:spcBef>
              <a:buClr>
                <a:schemeClr val="accent1"/>
              </a:buClr>
              <a:buSzPct val="75000"/>
              <a:buFont typeface="Wingdings" panose="05000000000000000000" pitchFamily="2" charset="2"/>
              <a:buNone/>
            </a:pPr>
            <a:r>
              <a:rPr lang="en-US" altLang="es-ES" sz="2000" b="1"/>
              <a:t>	</a:t>
            </a:r>
            <a:r>
              <a:rPr lang="en-US" altLang="es-ES" sz="2000" b="1">
                <a:solidFill>
                  <a:srgbClr val="FF0000"/>
                </a:solidFill>
              </a:rPr>
              <a:t>DESCRIBE [user.]table</a:t>
            </a:r>
            <a:endParaRPr lang="es-ES" altLang="es-ES" sz="2000">
              <a:solidFill>
                <a:srgbClr val="FF0000"/>
              </a:solidFill>
            </a:endParaRPr>
          </a:p>
          <a:p>
            <a:pPr eaLnBrk="1" hangingPunct="1">
              <a:lnSpc>
                <a:spcPct val="80000"/>
              </a:lnSpc>
              <a:spcBef>
                <a:spcPct val="20000"/>
              </a:spcBef>
              <a:buClr>
                <a:schemeClr val="folHlink"/>
              </a:buClr>
              <a:buSzPct val="90000"/>
              <a:buFont typeface="Wingdings" panose="05000000000000000000" pitchFamily="2" charset="2"/>
              <a:buChar char="n"/>
            </a:pPr>
            <a:r>
              <a:rPr lang="es-ES" altLang="es-ES" sz="2000"/>
              <a:t>Ejemplo:</a:t>
            </a:r>
          </a:p>
          <a:p>
            <a:pPr lvl="1" eaLnBrk="1" hangingPunct="1">
              <a:lnSpc>
                <a:spcPct val="80000"/>
              </a:lnSpc>
              <a:spcBef>
                <a:spcPct val="20000"/>
              </a:spcBef>
              <a:buClr>
                <a:schemeClr val="accent1"/>
              </a:buClr>
              <a:buSzPct val="75000"/>
              <a:buFont typeface="Wingdings" panose="05000000000000000000" pitchFamily="2" charset="2"/>
              <a:buNone/>
            </a:pPr>
            <a:r>
              <a:rPr lang="es-ES" altLang="es-ES" sz="2000"/>
              <a:t>	DESCRIBE EMP;</a:t>
            </a:r>
          </a:p>
          <a:p>
            <a:pPr eaLnBrk="1" hangingPunct="1">
              <a:lnSpc>
                <a:spcPct val="80000"/>
              </a:lnSpc>
              <a:spcBef>
                <a:spcPct val="20000"/>
              </a:spcBef>
              <a:buClr>
                <a:schemeClr val="folHlink"/>
              </a:buClr>
              <a:buSzPct val="90000"/>
              <a:buFont typeface="Wingdings" panose="05000000000000000000" pitchFamily="2" charset="2"/>
              <a:buChar char="n"/>
            </a:pPr>
            <a:endParaRPr lang="es-ES" altLang="es-ES" sz="800" u="sng"/>
          </a:p>
          <a:p>
            <a:pPr eaLnBrk="1" hangingPunct="1">
              <a:lnSpc>
                <a:spcPct val="80000"/>
              </a:lnSpc>
              <a:spcBef>
                <a:spcPct val="20000"/>
              </a:spcBef>
              <a:buClr>
                <a:schemeClr val="folHlink"/>
              </a:buClr>
              <a:buSzPct val="90000"/>
              <a:buFont typeface="Wingdings" panose="05000000000000000000" pitchFamily="2" charset="2"/>
              <a:buChar char="n"/>
            </a:pPr>
            <a:r>
              <a:rPr lang="es-ES" altLang="es-ES" sz="2000" u="sng"/>
              <a:t>RENAME (DDL)</a:t>
            </a:r>
          </a:p>
          <a:p>
            <a:pPr eaLnBrk="1" hangingPunct="1">
              <a:lnSpc>
                <a:spcPct val="80000"/>
              </a:lnSpc>
              <a:spcBef>
                <a:spcPct val="20000"/>
              </a:spcBef>
              <a:buClr>
                <a:schemeClr val="folHlink"/>
              </a:buClr>
              <a:buSzPct val="90000"/>
              <a:buFont typeface="Wingdings" panose="05000000000000000000" pitchFamily="2" charset="2"/>
              <a:buChar char="n"/>
            </a:pPr>
            <a:r>
              <a:rPr lang="en-US" altLang="es-ES" sz="2000"/>
              <a:t>Sintaxis:</a:t>
            </a:r>
            <a:endParaRPr lang="en-US" altLang="es-ES" sz="2000" b="1"/>
          </a:p>
          <a:p>
            <a:pPr lvl="1" eaLnBrk="1" hangingPunct="1">
              <a:lnSpc>
                <a:spcPct val="80000"/>
              </a:lnSpc>
              <a:spcBef>
                <a:spcPct val="20000"/>
              </a:spcBef>
              <a:buClr>
                <a:schemeClr val="accent1"/>
              </a:buClr>
              <a:buSzPct val="75000"/>
              <a:buFont typeface="Wingdings" panose="05000000000000000000" pitchFamily="2" charset="2"/>
              <a:buNone/>
            </a:pPr>
            <a:r>
              <a:rPr lang="en-US" altLang="es-ES" sz="2000" b="1"/>
              <a:t>	</a:t>
            </a:r>
            <a:r>
              <a:rPr lang="en-US" altLang="es-ES" sz="2000" b="1">
                <a:solidFill>
                  <a:srgbClr val="FF0000"/>
                </a:solidFill>
              </a:rPr>
              <a:t>RENAME old TO new</a:t>
            </a:r>
            <a:endParaRPr lang="en-US" altLang="es-ES" sz="2000">
              <a:solidFill>
                <a:srgbClr val="FF0000"/>
              </a:solidFill>
            </a:endParaRPr>
          </a:p>
          <a:p>
            <a:pPr eaLnBrk="1" hangingPunct="1">
              <a:lnSpc>
                <a:spcPct val="80000"/>
              </a:lnSpc>
              <a:spcBef>
                <a:spcPct val="20000"/>
              </a:spcBef>
              <a:buClr>
                <a:schemeClr val="folHlink"/>
              </a:buClr>
              <a:buSzPct val="90000"/>
              <a:buFont typeface="Wingdings" panose="05000000000000000000" pitchFamily="2" charset="2"/>
              <a:buChar char="n"/>
            </a:pPr>
            <a:r>
              <a:rPr lang="en-US" altLang="es-ES" sz="2000"/>
              <a:t>Ejemplo:</a:t>
            </a:r>
          </a:p>
          <a:p>
            <a:pPr lvl="1" eaLnBrk="1" hangingPunct="1">
              <a:lnSpc>
                <a:spcPct val="80000"/>
              </a:lnSpc>
              <a:spcBef>
                <a:spcPct val="20000"/>
              </a:spcBef>
              <a:buClr>
                <a:schemeClr val="accent1"/>
              </a:buClr>
              <a:buSzPct val="75000"/>
              <a:buFont typeface="Wingdings" panose="05000000000000000000" pitchFamily="2" charset="2"/>
              <a:buNone/>
            </a:pPr>
            <a:r>
              <a:rPr lang="en-US" altLang="es-ES" sz="2000"/>
              <a:t>	RENAME DEPT TO EMP_DEPT;</a:t>
            </a:r>
          </a:p>
          <a:p>
            <a:pPr lvl="1" eaLnBrk="1" hangingPunct="1">
              <a:lnSpc>
                <a:spcPct val="80000"/>
              </a:lnSpc>
              <a:spcBef>
                <a:spcPct val="20000"/>
              </a:spcBef>
              <a:buClr>
                <a:schemeClr val="accent1"/>
              </a:buClr>
              <a:buSzPct val="75000"/>
              <a:buFont typeface="Wingdings" panose="05000000000000000000" pitchFamily="2" charset="2"/>
              <a:buNone/>
            </a:pPr>
            <a:r>
              <a:rPr lang="en-US" altLang="es-ES" sz="800"/>
              <a:t>	</a:t>
            </a:r>
          </a:p>
          <a:p>
            <a:pPr lvl="1" eaLnBrk="1" hangingPunct="1">
              <a:lnSpc>
                <a:spcPct val="80000"/>
              </a:lnSpc>
              <a:spcBef>
                <a:spcPct val="20000"/>
              </a:spcBef>
              <a:buClr>
                <a:schemeClr val="accent1"/>
              </a:buClr>
              <a:buSzPct val="75000"/>
              <a:buFont typeface="Wingdings" panose="05000000000000000000" pitchFamily="2" charset="2"/>
              <a:buNone/>
            </a:pPr>
            <a:r>
              <a:rPr lang="en-US" altLang="es-ES" sz="2000"/>
              <a:t>	CREATE TABLE TEMPORARY (NEWNAME)</a:t>
            </a:r>
            <a:br>
              <a:rPr lang="en-US" altLang="es-ES" sz="2000"/>
            </a:br>
            <a:r>
              <a:rPr lang="en-US" altLang="es-ES" sz="2000"/>
              <a:t>AS SELECT OLDNAME FROM STATIC;</a:t>
            </a:r>
            <a:br>
              <a:rPr lang="en-US" altLang="es-ES" sz="2000"/>
            </a:br>
            <a:endParaRPr lang="en-US" altLang="es-ES" sz="800"/>
          </a:p>
          <a:p>
            <a:pPr lvl="1" eaLnBrk="1" hangingPunct="1">
              <a:lnSpc>
                <a:spcPct val="80000"/>
              </a:lnSpc>
              <a:spcBef>
                <a:spcPct val="20000"/>
              </a:spcBef>
              <a:buClr>
                <a:schemeClr val="accent1"/>
              </a:buClr>
              <a:buSzPct val="75000"/>
              <a:buFont typeface="Wingdings" panose="05000000000000000000" pitchFamily="2" charset="2"/>
              <a:buNone/>
            </a:pPr>
            <a:r>
              <a:rPr lang="en-US" altLang="es-ES" sz="2000"/>
              <a:t>	DROP TABLE STATIC;</a:t>
            </a:r>
            <a:br>
              <a:rPr lang="en-US" altLang="es-ES" sz="2000"/>
            </a:br>
            <a:endParaRPr lang="en-US" altLang="es-ES" sz="800"/>
          </a:p>
          <a:p>
            <a:pPr lvl="1" eaLnBrk="1" hangingPunct="1">
              <a:lnSpc>
                <a:spcPct val="80000"/>
              </a:lnSpc>
              <a:spcBef>
                <a:spcPct val="20000"/>
              </a:spcBef>
              <a:buClr>
                <a:schemeClr val="accent1"/>
              </a:buClr>
              <a:buSzPct val="75000"/>
              <a:buFont typeface="Wingdings" panose="05000000000000000000" pitchFamily="2" charset="2"/>
              <a:buNone/>
            </a:pPr>
            <a:r>
              <a:rPr lang="en-US" altLang="es-ES" sz="2000"/>
              <a:t>	RENAME TEMPORARY TO STATIC;</a:t>
            </a:r>
            <a:endParaRPr lang="es-ES" altLang="es-E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5 Marcador de número de diapositiva">
            <a:extLst>
              <a:ext uri="{FF2B5EF4-FFF2-40B4-BE49-F238E27FC236}">
                <a16:creationId xmlns:a16="http://schemas.microsoft.com/office/drawing/2014/main" id="{0F76D865-4597-E3ED-7B2A-0E779A4C6804}"/>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9B997932-B846-40F1-ADEA-32B64715619B}" type="slidenum">
              <a:rPr lang="es-ES" altLang="es-ES" sz="1000"/>
              <a:pPr algn="r" eaLnBrk="1" hangingPunct="1"/>
              <a:t>58</a:t>
            </a:fld>
            <a:endParaRPr lang="es-ES" altLang="es-ES" sz="1000"/>
          </a:p>
        </p:txBody>
      </p:sp>
      <p:sp>
        <p:nvSpPr>
          <p:cNvPr id="62467" name="Rectangle 2">
            <a:extLst>
              <a:ext uri="{FF2B5EF4-FFF2-40B4-BE49-F238E27FC236}">
                <a16:creationId xmlns:a16="http://schemas.microsoft.com/office/drawing/2014/main" id="{D4E818C5-6D35-59B1-FED3-2BBB4758293D}"/>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62468" name="5 Marcador de pie de página">
            <a:extLst>
              <a:ext uri="{FF2B5EF4-FFF2-40B4-BE49-F238E27FC236}">
                <a16:creationId xmlns:a16="http://schemas.microsoft.com/office/drawing/2014/main" id="{41372F9C-B8A6-4356-B16E-A9EDE14D2CE1}"/>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62469" name="Picture 7">
            <a:extLst>
              <a:ext uri="{FF2B5EF4-FFF2-40B4-BE49-F238E27FC236}">
                <a16:creationId xmlns:a16="http://schemas.microsoft.com/office/drawing/2014/main" id="{29DF0014-71E0-1D25-5CB6-D20B5EBD0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18 Marcador de fecha">
            <a:extLst>
              <a:ext uri="{FF2B5EF4-FFF2-40B4-BE49-F238E27FC236}">
                <a16:creationId xmlns:a16="http://schemas.microsoft.com/office/drawing/2014/main" id="{AA2F0BDB-99A7-5BF8-179E-9C8E9C48452F}"/>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62471" name="Rectangle 3">
            <a:extLst>
              <a:ext uri="{FF2B5EF4-FFF2-40B4-BE49-F238E27FC236}">
                <a16:creationId xmlns:a16="http://schemas.microsoft.com/office/drawing/2014/main" id="{7746EF77-0A25-9B86-36A5-D91DBCBAC712}"/>
              </a:ext>
            </a:extLst>
          </p:cNvPr>
          <p:cNvSpPr>
            <a:spLocks noChangeArrowheads="1"/>
          </p:cNvSpPr>
          <p:nvPr/>
        </p:nvSpPr>
        <p:spPr bwMode="auto">
          <a:xfrm>
            <a:off x="712788" y="1608138"/>
            <a:ext cx="80645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80000"/>
              </a:lnSpc>
              <a:spcBef>
                <a:spcPct val="20000"/>
              </a:spcBef>
              <a:buClr>
                <a:schemeClr val="folHlink"/>
              </a:buClr>
              <a:buSzPct val="90000"/>
              <a:buFont typeface="Wingdings" panose="05000000000000000000" pitchFamily="2" charset="2"/>
              <a:buChar char="n"/>
            </a:pPr>
            <a:r>
              <a:rPr lang="en-US" altLang="es-ES" sz="1800" u="sng">
                <a:solidFill>
                  <a:srgbClr val="FF0000"/>
                </a:solidFill>
              </a:rPr>
              <a:t>GRANT (DDL)</a:t>
            </a:r>
            <a:endParaRPr lang="es-ES" altLang="es-ES" sz="1800" u="sng">
              <a:solidFill>
                <a:srgbClr val="FF0000"/>
              </a:solidFill>
            </a:endParaRPr>
          </a:p>
          <a:p>
            <a:pPr eaLnBrk="1" hangingPunct="1">
              <a:lnSpc>
                <a:spcPct val="80000"/>
              </a:lnSpc>
              <a:spcBef>
                <a:spcPct val="20000"/>
              </a:spcBef>
              <a:buClr>
                <a:schemeClr val="folHlink"/>
              </a:buClr>
              <a:buSzPct val="90000"/>
              <a:buFont typeface="Wingdings" panose="05000000000000000000" pitchFamily="2" charset="2"/>
              <a:buChar char="n"/>
            </a:pPr>
            <a:r>
              <a:rPr lang="en-US" altLang="es-ES" sz="1800"/>
              <a:t>Sintaxis:</a:t>
            </a:r>
          </a:p>
          <a:p>
            <a:pPr eaLnBrk="1" hangingPunct="1">
              <a:lnSpc>
                <a:spcPct val="80000"/>
              </a:lnSpc>
              <a:spcBef>
                <a:spcPct val="20000"/>
              </a:spcBef>
              <a:buClr>
                <a:schemeClr val="folHlink"/>
              </a:buClr>
              <a:buSzPct val="90000"/>
              <a:buFont typeface="Wingdings" panose="05000000000000000000" pitchFamily="2" charset="2"/>
              <a:buNone/>
            </a:pPr>
            <a:r>
              <a:rPr lang="en-US" altLang="es-ES" sz="1800" b="1"/>
              <a:t>        </a:t>
            </a:r>
            <a:r>
              <a:rPr lang="en-US" altLang="es-ES" sz="1800" b="1">
                <a:solidFill>
                  <a:srgbClr val="000080"/>
                </a:solidFill>
              </a:rPr>
              <a:t>Privilegios del sistema</a:t>
            </a:r>
          </a:p>
          <a:p>
            <a:pPr lvl="1" eaLnBrk="1" hangingPunct="1">
              <a:lnSpc>
                <a:spcPct val="80000"/>
              </a:lnSpc>
              <a:spcBef>
                <a:spcPct val="20000"/>
              </a:spcBef>
              <a:buClr>
                <a:schemeClr val="accent1"/>
              </a:buClr>
              <a:buSzPct val="75000"/>
              <a:buFont typeface="Wingdings" panose="05000000000000000000" pitchFamily="2" charset="2"/>
              <a:buNone/>
            </a:pPr>
            <a:r>
              <a:rPr lang="en-US" altLang="es-ES" sz="1800" b="1"/>
              <a:t>	GRANT dabase_priv [, databse_priv] …</a:t>
            </a:r>
            <a:br>
              <a:rPr lang="en-US" altLang="es-ES" sz="1800" b="1"/>
            </a:br>
            <a:r>
              <a:rPr lang="en-US" altLang="es-ES" sz="1800" b="1"/>
              <a:t>TO user [, user] …</a:t>
            </a:r>
            <a:br>
              <a:rPr lang="en-US" altLang="es-ES" sz="1800" b="1"/>
            </a:br>
            <a:r>
              <a:rPr lang="en-US" altLang="es-ES" sz="1800" b="1"/>
              <a:t>[IDENTIFIED BY password [, password] … ]</a:t>
            </a:r>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a:t>
            </a:r>
            <a:r>
              <a:rPr lang="en-US" altLang="es-ES" b="1"/>
              <a:t>Siendo database_priv = DBA | CONNECT | RESOURCE</a:t>
            </a:r>
          </a:p>
          <a:p>
            <a:pPr lvl="1" eaLnBrk="1" hangingPunct="1">
              <a:lnSpc>
                <a:spcPct val="80000"/>
              </a:lnSpc>
              <a:spcBef>
                <a:spcPct val="20000"/>
              </a:spcBef>
              <a:buClr>
                <a:schemeClr val="accent1"/>
              </a:buClr>
              <a:buSzPct val="75000"/>
              <a:buFont typeface="Wingdings" panose="05000000000000000000" pitchFamily="2" charset="2"/>
              <a:buNone/>
            </a:pPr>
            <a:r>
              <a:rPr lang="en-US" altLang="es-ES" sz="1800" b="1">
                <a:solidFill>
                  <a:srgbClr val="000080"/>
                </a:solidFill>
              </a:rPr>
              <a:t>Recursos del sistema:</a:t>
            </a:r>
          </a:p>
          <a:p>
            <a:pPr lvl="1" eaLnBrk="1" hangingPunct="1">
              <a:lnSpc>
                <a:spcPct val="80000"/>
              </a:lnSpc>
              <a:spcBef>
                <a:spcPct val="20000"/>
              </a:spcBef>
              <a:buClr>
                <a:schemeClr val="accent1"/>
              </a:buClr>
              <a:buSzPct val="75000"/>
              <a:buFont typeface="Wingdings" panose="05000000000000000000" pitchFamily="2" charset="2"/>
              <a:buNone/>
            </a:pPr>
            <a:r>
              <a:rPr lang="en-US" altLang="es-ES" sz="1800" b="1"/>
              <a:t>	GRANT RESOURCE [ (quota [k|m] ) ]</a:t>
            </a:r>
            <a:br>
              <a:rPr lang="en-US" altLang="es-ES" sz="1800" b="1"/>
            </a:br>
            <a:r>
              <a:rPr lang="en-US" altLang="es-ES" sz="1800" b="1"/>
              <a:t>ON tablespace</a:t>
            </a:r>
            <a:br>
              <a:rPr lang="en-US" altLang="es-ES" sz="1800" b="1"/>
            </a:br>
            <a:r>
              <a:rPr lang="en-US" altLang="es-ES" sz="1800" b="1"/>
              <a:t>TO { PUBLIC | user [, user] … }</a:t>
            </a:r>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a:t>
            </a:r>
            <a:r>
              <a:rPr lang="en-US" altLang="es-ES" b="1"/>
              <a:t>Siendo quota el espacio en bytes.</a:t>
            </a:r>
          </a:p>
          <a:p>
            <a:pPr lvl="1" eaLnBrk="1" hangingPunct="1">
              <a:lnSpc>
                <a:spcPct val="80000"/>
              </a:lnSpc>
              <a:spcBef>
                <a:spcPct val="20000"/>
              </a:spcBef>
              <a:buClr>
                <a:schemeClr val="accent1"/>
              </a:buClr>
              <a:buSzPct val="75000"/>
              <a:buFont typeface="Wingdings" panose="05000000000000000000" pitchFamily="2" charset="2"/>
              <a:buNone/>
            </a:pPr>
            <a:r>
              <a:rPr lang="en-US" altLang="es-ES" sz="1800" b="1">
                <a:solidFill>
                  <a:srgbClr val="000080"/>
                </a:solidFill>
              </a:rPr>
              <a:t>Privilegios de objetos:</a:t>
            </a:r>
          </a:p>
          <a:p>
            <a:pPr lvl="1" eaLnBrk="1" hangingPunct="1">
              <a:lnSpc>
                <a:spcPct val="80000"/>
              </a:lnSpc>
              <a:spcBef>
                <a:spcPct val="20000"/>
              </a:spcBef>
              <a:buClr>
                <a:schemeClr val="accent1"/>
              </a:buClr>
              <a:buSzPct val="75000"/>
              <a:buFont typeface="Wingdings" panose="05000000000000000000" pitchFamily="2" charset="2"/>
              <a:buNone/>
            </a:pPr>
            <a:r>
              <a:rPr lang="en-US" altLang="es-ES" sz="1800" b="1"/>
              <a:t>	GRANT { object_priv [, object_priv] … | ALL [PRIVILEGES] }</a:t>
            </a:r>
            <a:br>
              <a:rPr lang="en-US" altLang="es-ES" sz="1800" b="1"/>
            </a:br>
            <a:r>
              <a:rPr lang="en-US" altLang="es-ES" sz="1800" b="1"/>
              <a:t>ON [user.]object</a:t>
            </a:r>
            <a:br>
              <a:rPr lang="en-US" altLang="es-ES" sz="1800" b="1"/>
            </a:br>
            <a:r>
              <a:rPr lang="en-US" altLang="es-ES" sz="1800" b="1"/>
              <a:t>TO { user | PUBLIC } [, user] …</a:t>
            </a:r>
            <a:br>
              <a:rPr lang="en-US" altLang="es-ES" sz="1800" b="1"/>
            </a:br>
            <a:r>
              <a:rPr lang="en-US" altLang="es-ES" sz="1800" b="1"/>
              <a:t>[WITH GRANT OPTION]</a:t>
            </a:r>
          </a:p>
          <a:p>
            <a:pPr lvl="2" eaLnBrk="1" hangingPunct="1">
              <a:lnSpc>
                <a:spcPct val="80000"/>
              </a:lnSpc>
              <a:spcBef>
                <a:spcPct val="20000"/>
              </a:spcBef>
              <a:buClr>
                <a:schemeClr val="folHlink"/>
              </a:buClr>
              <a:buSzPct val="55000"/>
              <a:buFont typeface="Wingdings" panose="05000000000000000000" pitchFamily="2" charset="2"/>
              <a:buNone/>
            </a:pPr>
            <a:r>
              <a:rPr lang="en-US" altLang="es-ES" sz="1800" b="1"/>
              <a:t>	</a:t>
            </a:r>
            <a:r>
              <a:rPr lang="en-US" altLang="es-ES" b="1"/>
              <a:t>Siendo object_priv = ALTER | DELETE | INDEX | INSERT | REFERENCES | SELECT | UPDATE. Si se utiliza UPDATE o REFERENCES, se pueden especificar columnas.</a:t>
            </a:r>
            <a:endParaRPr lang="es-ES" altLang="es-ES"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5 Marcador de número de diapositiva">
            <a:extLst>
              <a:ext uri="{FF2B5EF4-FFF2-40B4-BE49-F238E27FC236}">
                <a16:creationId xmlns:a16="http://schemas.microsoft.com/office/drawing/2014/main" id="{9626F762-5C8F-3357-E137-FC88FF116EF0}"/>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7F22E496-B77F-4E59-B36C-69121E03227F}" type="slidenum">
              <a:rPr lang="es-ES" altLang="es-ES" sz="1000"/>
              <a:pPr algn="r" eaLnBrk="1" hangingPunct="1"/>
              <a:t>59</a:t>
            </a:fld>
            <a:endParaRPr lang="es-ES" altLang="es-ES" sz="1000"/>
          </a:p>
        </p:txBody>
      </p:sp>
      <p:sp>
        <p:nvSpPr>
          <p:cNvPr id="63491" name="Rectangle 2">
            <a:extLst>
              <a:ext uri="{FF2B5EF4-FFF2-40B4-BE49-F238E27FC236}">
                <a16:creationId xmlns:a16="http://schemas.microsoft.com/office/drawing/2014/main" id="{9151CA2A-421F-C1E4-E76B-926363930EC6}"/>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63492" name="5 Marcador de pie de página">
            <a:extLst>
              <a:ext uri="{FF2B5EF4-FFF2-40B4-BE49-F238E27FC236}">
                <a16:creationId xmlns:a16="http://schemas.microsoft.com/office/drawing/2014/main" id="{6C9239F5-6CE2-25E0-FF5D-A54FED3BD043}"/>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63493" name="Picture 7">
            <a:extLst>
              <a:ext uri="{FF2B5EF4-FFF2-40B4-BE49-F238E27FC236}">
                <a16:creationId xmlns:a16="http://schemas.microsoft.com/office/drawing/2014/main" id="{0A87F770-F2FA-73E2-F983-0567724AA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18 Marcador de fecha">
            <a:extLst>
              <a:ext uri="{FF2B5EF4-FFF2-40B4-BE49-F238E27FC236}">
                <a16:creationId xmlns:a16="http://schemas.microsoft.com/office/drawing/2014/main" id="{AB92781F-2106-9A34-5809-513C9E826B05}"/>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63495" name="Rectangle 3">
            <a:extLst>
              <a:ext uri="{FF2B5EF4-FFF2-40B4-BE49-F238E27FC236}">
                <a16:creationId xmlns:a16="http://schemas.microsoft.com/office/drawing/2014/main" id="{BBB05B46-03F2-1D2E-9953-A37BC8C1903D}"/>
              </a:ext>
            </a:extLst>
          </p:cNvPr>
          <p:cNvSpPr>
            <a:spLocks noChangeArrowheads="1"/>
          </p:cNvSpPr>
          <p:nvPr/>
        </p:nvSpPr>
        <p:spPr bwMode="auto">
          <a:xfrm>
            <a:off x="901700" y="1625600"/>
            <a:ext cx="78613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n-US" altLang="es-ES" sz="2800"/>
              <a:t>Ejemplo:</a:t>
            </a:r>
          </a:p>
          <a:p>
            <a:pPr lvl="1" eaLnBrk="1" hangingPunct="1">
              <a:spcBef>
                <a:spcPct val="20000"/>
              </a:spcBef>
              <a:buClr>
                <a:schemeClr val="accent1"/>
              </a:buClr>
              <a:buSzPct val="75000"/>
              <a:buFont typeface="Wingdings" panose="05000000000000000000" pitchFamily="2" charset="2"/>
              <a:buNone/>
            </a:pPr>
            <a:r>
              <a:rPr lang="en-US" altLang="es-ES" sz="2400"/>
              <a:t>	GRANT CONNECT, RESOURCE TO SCOTT IDENTIFIED BY TIGER;</a:t>
            </a:r>
          </a:p>
          <a:p>
            <a:pPr lvl="1" eaLnBrk="1" hangingPunct="1">
              <a:spcBef>
                <a:spcPct val="20000"/>
              </a:spcBef>
              <a:buClr>
                <a:schemeClr val="accent1"/>
              </a:buClr>
              <a:buSzPct val="75000"/>
              <a:buFont typeface="Wingdings" panose="05000000000000000000" pitchFamily="2" charset="2"/>
              <a:buNone/>
            </a:pPr>
            <a:endParaRPr lang="en-US" altLang="es-ES" sz="1200"/>
          </a:p>
          <a:p>
            <a:pPr lvl="1" eaLnBrk="1" hangingPunct="1">
              <a:spcBef>
                <a:spcPct val="20000"/>
              </a:spcBef>
              <a:buClr>
                <a:schemeClr val="accent1"/>
              </a:buClr>
              <a:buSzPct val="75000"/>
              <a:buFont typeface="Wingdings" panose="05000000000000000000" pitchFamily="2" charset="2"/>
              <a:buNone/>
            </a:pPr>
            <a:r>
              <a:rPr lang="en-US" altLang="es-ES" sz="2400"/>
              <a:t>	GRANT RESOURCE (10M) ON FINANCE TO SCOTT;</a:t>
            </a:r>
          </a:p>
          <a:p>
            <a:pPr lvl="1" eaLnBrk="1" hangingPunct="1">
              <a:spcBef>
                <a:spcPct val="20000"/>
              </a:spcBef>
              <a:buClr>
                <a:schemeClr val="accent1"/>
              </a:buClr>
              <a:buSzPct val="75000"/>
              <a:buFont typeface="Wingdings" panose="05000000000000000000" pitchFamily="2" charset="2"/>
              <a:buChar char="n"/>
            </a:pPr>
            <a:endParaRPr lang="en-US" altLang="es-ES" sz="1200"/>
          </a:p>
          <a:p>
            <a:pPr lvl="1" eaLnBrk="1" hangingPunct="1">
              <a:spcBef>
                <a:spcPct val="20000"/>
              </a:spcBef>
              <a:buClr>
                <a:schemeClr val="accent1"/>
              </a:buClr>
              <a:buSzPct val="75000"/>
              <a:buFont typeface="Wingdings" panose="05000000000000000000" pitchFamily="2" charset="2"/>
              <a:buNone/>
            </a:pPr>
            <a:r>
              <a:rPr lang="en-US" altLang="es-ES" sz="2400"/>
              <a:t>	GRANT ALL ON BONUS TO JONES WITH GRANT OPTION;</a:t>
            </a:r>
          </a:p>
          <a:p>
            <a:pPr lvl="1" eaLnBrk="1" hangingPunct="1">
              <a:spcBef>
                <a:spcPct val="20000"/>
              </a:spcBef>
              <a:buClr>
                <a:schemeClr val="accent1"/>
              </a:buClr>
              <a:buSzPct val="75000"/>
              <a:buFont typeface="Wingdings" panose="05000000000000000000" pitchFamily="2" charset="2"/>
              <a:buChar char="n"/>
            </a:pPr>
            <a:endParaRPr lang="en-US" altLang="es-ES" sz="1200"/>
          </a:p>
          <a:p>
            <a:pPr lvl="1" eaLnBrk="1" hangingPunct="1">
              <a:spcBef>
                <a:spcPct val="20000"/>
              </a:spcBef>
              <a:buClr>
                <a:schemeClr val="accent1"/>
              </a:buClr>
              <a:buSzPct val="75000"/>
              <a:buFont typeface="Wingdings" panose="05000000000000000000" pitchFamily="2" charset="2"/>
              <a:buNone/>
            </a:pPr>
            <a:r>
              <a:rPr lang="en-US" altLang="es-ES" sz="2400"/>
              <a:t>	GRANT SELECT, UPDATE ON GOLF_HANDICAP TO PUBLIC;</a:t>
            </a:r>
            <a:endParaRPr lang="es-ES" altLang="es-E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Marcador de número de diapositiva">
            <a:extLst>
              <a:ext uri="{FF2B5EF4-FFF2-40B4-BE49-F238E27FC236}">
                <a16:creationId xmlns:a16="http://schemas.microsoft.com/office/drawing/2014/main" id="{0A11C273-5779-A4B7-E630-5FCFBDDAF401}"/>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1879A5C0-6F07-415E-814A-58151A42FF86}" type="slidenum">
              <a:rPr lang="es-ES" altLang="es-ES" sz="1000"/>
              <a:pPr algn="r" eaLnBrk="1" hangingPunct="1"/>
              <a:t>6</a:t>
            </a:fld>
            <a:endParaRPr lang="es-ES" altLang="es-ES" sz="1000"/>
          </a:p>
        </p:txBody>
      </p:sp>
      <p:sp>
        <p:nvSpPr>
          <p:cNvPr id="9219" name="Rectangle 2">
            <a:extLst>
              <a:ext uri="{FF2B5EF4-FFF2-40B4-BE49-F238E27FC236}">
                <a16:creationId xmlns:a16="http://schemas.microsoft.com/office/drawing/2014/main" id="{2DCF8E2F-DE1B-4145-CBB5-712315D446BB}"/>
              </a:ext>
            </a:extLst>
          </p:cNvPr>
          <p:cNvSpPr>
            <a:spLocks noGrp="1" noChangeArrowheads="1"/>
          </p:cNvSpPr>
          <p:nvPr>
            <p:ph type="title" idx="4294967295"/>
          </p:nvPr>
        </p:nvSpPr>
        <p:spPr/>
        <p:txBody>
          <a:bodyPr/>
          <a:lstStyle/>
          <a:p>
            <a:r>
              <a:rPr lang="es-ES" altLang="es-ES">
                <a:latin typeface="Times New Roman" panose="02020603050405020304" pitchFamily="18" charset="0"/>
              </a:rPr>
              <a:t>Elementos previos - funciones</a:t>
            </a:r>
          </a:p>
        </p:txBody>
      </p:sp>
      <p:sp>
        <p:nvSpPr>
          <p:cNvPr id="9220" name="5 Marcador de pie de página">
            <a:extLst>
              <a:ext uri="{FF2B5EF4-FFF2-40B4-BE49-F238E27FC236}">
                <a16:creationId xmlns:a16="http://schemas.microsoft.com/office/drawing/2014/main" id="{A6BE64CF-F7B3-67DC-A4BF-A71484DFFFF3}"/>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9221" name="Picture 7">
            <a:extLst>
              <a:ext uri="{FF2B5EF4-FFF2-40B4-BE49-F238E27FC236}">
                <a16:creationId xmlns:a16="http://schemas.microsoft.com/office/drawing/2014/main" id="{D8593213-325D-4B6F-BEB4-934360920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18 Marcador de fecha">
            <a:extLst>
              <a:ext uri="{FF2B5EF4-FFF2-40B4-BE49-F238E27FC236}">
                <a16:creationId xmlns:a16="http://schemas.microsoft.com/office/drawing/2014/main" id="{059DA948-3098-BB4E-934A-3A19BEEBD39F}"/>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9223" name="Rectangle 4">
            <a:extLst>
              <a:ext uri="{FF2B5EF4-FFF2-40B4-BE49-F238E27FC236}">
                <a16:creationId xmlns:a16="http://schemas.microsoft.com/office/drawing/2014/main" id="{33A4F35D-6D9B-61DC-6CE3-EEE9013146A6}"/>
              </a:ext>
            </a:extLst>
          </p:cNvPr>
          <p:cNvSpPr>
            <a:spLocks noChangeArrowheads="1"/>
          </p:cNvSpPr>
          <p:nvPr/>
        </p:nvSpPr>
        <p:spPr bwMode="auto">
          <a:xfrm>
            <a:off x="723900" y="1562100"/>
            <a:ext cx="3568700" cy="4559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s-ES" altLang="es-ES" sz="2200"/>
              <a:t>ABS(n)	</a:t>
            </a:r>
          </a:p>
          <a:p>
            <a:pPr eaLnBrk="1" hangingPunct="1">
              <a:spcBef>
                <a:spcPct val="20000"/>
              </a:spcBef>
              <a:buClr>
                <a:schemeClr val="folHlink"/>
              </a:buClr>
              <a:buSzPct val="90000"/>
              <a:buFont typeface="Wingdings" panose="05000000000000000000" pitchFamily="2" charset="2"/>
              <a:buChar char="n"/>
            </a:pPr>
            <a:r>
              <a:rPr lang="es-ES" altLang="es-ES" sz="2200"/>
              <a:t>CEIL(n)</a:t>
            </a:r>
          </a:p>
          <a:p>
            <a:pPr eaLnBrk="1" hangingPunct="1">
              <a:spcBef>
                <a:spcPct val="20000"/>
              </a:spcBef>
              <a:buClr>
                <a:schemeClr val="folHlink"/>
              </a:buClr>
              <a:buSzPct val="90000"/>
              <a:buFont typeface="Wingdings" panose="05000000000000000000" pitchFamily="2" charset="2"/>
              <a:buChar char="n"/>
            </a:pPr>
            <a:r>
              <a:rPr lang="es-ES" altLang="es-ES" sz="2200"/>
              <a:t>FLOOR(n)</a:t>
            </a:r>
          </a:p>
          <a:p>
            <a:pPr eaLnBrk="1" hangingPunct="1">
              <a:spcBef>
                <a:spcPct val="20000"/>
              </a:spcBef>
              <a:buClr>
                <a:schemeClr val="folHlink"/>
              </a:buClr>
              <a:buSzPct val="90000"/>
              <a:buFont typeface="Wingdings" panose="05000000000000000000" pitchFamily="2" charset="2"/>
              <a:buChar char="n"/>
            </a:pPr>
            <a:r>
              <a:rPr lang="es-ES" altLang="es-ES" sz="2200"/>
              <a:t>MOD(m,n)</a:t>
            </a:r>
          </a:p>
          <a:p>
            <a:pPr eaLnBrk="1" hangingPunct="1">
              <a:spcBef>
                <a:spcPct val="20000"/>
              </a:spcBef>
              <a:buClr>
                <a:schemeClr val="folHlink"/>
              </a:buClr>
              <a:buSzPct val="90000"/>
              <a:buFont typeface="Wingdings" panose="05000000000000000000" pitchFamily="2" charset="2"/>
              <a:buChar char="n"/>
            </a:pPr>
            <a:r>
              <a:rPr lang="es-ES" altLang="es-ES" sz="2200"/>
              <a:t>POWER(m,n)</a:t>
            </a:r>
          </a:p>
          <a:p>
            <a:pPr eaLnBrk="1" hangingPunct="1">
              <a:spcBef>
                <a:spcPct val="20000"/>
              </a:spcBef>
              <a:buClr>
                <a:schemeClr val="folHlink"/>
              </a:buClr>
              <a:buSzPct val="90000"/>
              <a:buFont typeface="Wingdings" panose="05000000000000000000" pitchFamily="2" charset="2"/>
              <a:buChar char="n"/>
            </a:pPr>
            <a:r>
              <a:rPr lang="es-ES" altLang="es-ES" sz="2200"/>
              <a:t>SQRT(n)</a:t>
            </a:r>
          </a:p>
          <a:p>
            <a:pPr eaLnBrk="1" hangingPunct="1">
              <a:spcBef>
                <a:spcPct val="20000"/>
              </a:spcBef>
              <a:buClr>
                <a:schemeClr val="folHlink"/>
              </a:buClr>
              <a:buSzPct val="90000"/>
              <a:buFont typeface="Wingdings" panose="05000000000000000000" pitchFamily="2" charset="2"/>
              <a:buChar char="n"/>
            </a:pPr>
            <a:r>
              <a:rPr lang="es-ES" altLang="es-ES" sz="2200"/>
              <a:t>CHR(n)</a:t>
            </a:r>
          </a:p>
          <a:p>
            <a:pPr eaLnBrk="1" hangingPunct="1">
              <a:spcBef>
                <a:spcPct val="20000"/>
              </a:spcBef>
              <a:buClr>
                <a:schemeClr val="folHlink"/>
              </a:buClr>
              <a:buSzPct val="90000"/>
              <a:buFont typeface="Wingdings" panose="05000000000000000000" pitchFamily="2" charset="2"/>
              <a:buChar char="n"/>
            </a:pPr>
            <a:r>
              <a:rPr lang="es-ES" altLang="es-ES" sz="2200"/>
              <a:t>LOWER(char)</a:t>
            </a:r>
          </a:p>
          <a:p>
            <a:pPr eaLnBrk="1" hangingPunct="1">
              <a:spcBef>
                <a:spcPct val="20000"/>
              </a:spcBef>
              <a:buClr>
                <a:schemeClr val="folHlink"/>
              </a:buClr>
              <a:buSzPct val="90000"/>
              <a:buFont typeface="Wingdings" panose="05000000000000000000" pitchFamily="2" charset="2"/>
              <a:buChar char="n"/>
            </a:pPr>
            <a:r>
              <a:rPr lang="es-ES" altLang="es-ES" sz="2200"/>
              <a:t>LPAD(char1,n [,char2])</a:t>
            </a:r>
          </a:p>
          <a:p>
            <a:pPr eaLnBrk="1" hangingPunct="1">
              <a:spcBef>
                <a:spcPct val="20000"/>
              </a:spcBef>
              <a:buClr>
                <a:schemeClr val="folHlink"/>
              </a:buClr>
              <a:buSzPct val="90000"/>
              <a:buFont typeface="Wingdings" panose="05000000000000000000" pitchFamily="2" charset="2"/>
              <a:buChar char="n"/>
            </a:pPr>
            <a:r>
              <a:rPr lang="es-ES" altLang="es-ES" sz="2200"/>
              <a:t>RPAD(char1,n [,char2])</a:t>
            </a:r>
          </a:p>
          <a:p>
            <a:pPr eaLnBrk="1" hangingPunct="1">
              <a:spcBef>
                <a:spcPct val="20000"/>
              </a:spcBef>
              <a:buClr>
                <a:schemeClr val="folHlink"/>
              </a:buClr>
              <a:buSzPct val="90000"/>
              <a:buFont typeface="Wingdings" panose="05000000000000000000" pitchFamily="2" charset="2"/>
              <a:buChar char="n"/>
            </a:pPr>
            <a:r>
              <a:rPr lang="es-ES" altLang="es-ES" sz="2200"/>
              <a:t>LTRIM(char1[,char2])</a:t>
            </a:r>
          </a:p>
        </p:txBody>
      </p:sp>
      <p:sp>
        <p:nvSpPr>
          <p:cNvPr id="9224" name="Rectangle 5">
            <a:extLst>
              <a:ext uri="{FF2B5EF4-FFF2-40B4-BE49-F238E27FC236}">
                <a16:creationId xmlns:a16="http://schemas.microsoft.com/office/drawing/2014/main" id="{F9A30D93-33C8-1130-1AB1-AA734720CE08}"/>
              </a:ext>
            </a:extLst>
          </p:cNvPr>
          <p:cNvSpPr>
            <a:spLocks noChangeArrowheads="1"/>
          </p:cNvSpPr>
          <p:nvPr/>
        </p:nvSpPr>
        <p:spPr bwMode="auto">
          <a:xfrm>
            <a:off x="4406900" y="1562100"/>
            <a:ext cx="4533900" cy="4559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Char char="n"/>
            </a:pPr>
            <a:r>
              <a:rPr lang="es-ES" altLang="es-ES" sz="2200"/>
              <a:t>RTRIM(char1[,char2])</a:t>
            </a:r>
          </a:p>
          <a:p>
            <a:pPr eaLnBrk="1" hangingPunct="1">
              <a:spcBef>
                <a:spcPct val="20000"/>
              </a:spcBef>
              <a:buClr>
                <a:schemeClr val="folHlink"/>
              </a:buClr>
              <a:buSzPct val="90000"/>
              <a:buFont typeface="Wingdings" panose="05000000000000000000" pitchFamily="2" charset="2"/>
              <a:buChar char="n"/>
            </a:pPr>
            <a:r>
              <a:rPr lang="es-ES" altLang="es-ES" sz="2200"/>
              <a:t>UPPER(char) </a:t>
            </a:r>
          </a:p>
          <a:p>
            <a:pPr eaLnBrk="1" hangingPunct="1">
              <a:spcBef>
                <a:spcPct val="20000"/>
              </a:spcBef>
              <a:buClr>
                <a:schemeClr val="folHlink"/>
              </a:buClr>
              <a:buSzPct val="90000"/>
              <a:buFont typeface="Wingdings" panose="05000000000000000000" pitchFamily="2" charset="2"/>
              <a:buChar char="n"/>
            </a:pPr>
            <a:r>
              <a:rPr lang="es-ES" altLang="es-ES" sz="2200"/>
              <a:t>ASCII(char)</a:t>
            </a:r>
          </a:p>
          <a:p>
            <a:pPr eaLnBrk="1" hangingPunct="1">
              <a:spcBef>
                <a:spcPct val="20000"/>
              </a:spcBef>
              <a:buClr>
                <a:schemeClr val="folHlink"/>
              </a:buClr>
              <a:buSzPct val="90000"/>
              <a:buFont typeface="Wingdings" panose="05000000000000000000" pitchFamily="2" charset="2"/>
              <a:buChar char="n"/>
            </a:pPr>
            <a:r>
              <a:rPr lang="es-ES" altLang="es-ES" sz="2200"/>
              <a:t>LENGTH(char)	</a:t>
            </a:r>
          </a:p>
          <a:p>
            <a:pPr eaLnBrk="1" hangingPunct="1">
              <a:spcBef>
                <a:spcPct val="20000"/>
              </a:spcBef>
              <a:buClr>
                <a:schemeClr val="folHlink"/>
              </a:buClr>
              <a:buSzPct val="90000"/>
              <a:buFont typeface="Wingdings" panose="05000000000000000000" pitchFamily="2" charset="2"/>
              <a:buChar char="n"/>
            </a:pPr>
            <a:r>
              <a:rPr lang="es-ES" altLang="es-ES" sz="2200"/>
              <a:t>AVG([DISTINCT|</a:t>
            </a:r>
            <a:r>
              <a:rPr lang="es-ES" altLang="es-ES" sz="2200" u="sng"/>
              <a:t>ALL</a:t>
            </a:r>
            <a:r>
              <a:rPr lang="es-ES" altLang="es-ES" sz="2200"/>
              <a:t>] n)</a:t>
            </a:r>
          </a:p>
          <a:p>
            <a:pPr eaLnBrk="1" hangingPunct="1">
              <a:spcBef>
                <a:spcPct val="20000"/>
              </a:spcBef>
              <a:buClr>
                <a:schemeClr val="folHlink"/>
              </a:buClr>
              <a:buSzPct val="90000"/>
              <a:buFont typeface="Wingdings" panose="05000000000000000000" pitchFamily="2" charset="2"/>
              <a:buChar char="n"/>
            </a:pPr>
            <a:r>
              <a:rPr lang="es-ES" altLang="es-ES" sz="2200"/>
              <a:t>COUNT([DISTINCT|</a:t>
            </a:r>
            <a:r>
              <a:rPr lang="es-ES" altLang="es-ES" sz="2200" u="sng"/>
              <a:t>ALL</a:t>
            </a:r>
            <a:r>
              <a:rPr lang="es-ES" altLang="es-ES" sz="2200"/>
              <a:t>] expr)</a:t>
            </a:r>
          </a:p>
          <a:p>
            <a:pPr eaLnBrk="1" hangingPunct="1">
              <a:spcBef>
                <a:spcPct val="20000"/>
              </a:spcBef>
              <a:buClr>
                <a:schemeClr val="folHlink"/>
              </a:buClr>
              <a:buSzPct val="90000"/>
              <a:buFont typeface="Wingdings" panose="05000000000000000000" pitchFamily="2" charset="2"/>
              <a:buChar char="n"/>
            </a:pPr>
            <a:r>
              <a:rPr lang="es-ES" altLang="es-ES" sz="2200"/>
              <a:t>MAX([DISTINCT|</a:t>
            </a:r>
            <a:r>
              <a:rPr lang="es-ES" altLang="es-ES" sz="2200" u="sng"/>
              <a:t>ALL</a:t>
            </a:r>
            <a:r>
              <a:rPr lang="es-ES" altLang="es-ES" sz="2200"/>
              <a:t>] expr) </a:t>
            </a:r>
          </a:p>
          <a:p>
            <a:pPr eaLnBrk="1" hangingPunct="1">
              <a:spcBef>
                <a:spcPct val="20000"/>
              </a:spcBef>
              <a:buClr>
                <a:schemeClr val="folHlink"/>
              </a:buClr>
              <a:buSzPct val="90000"/>
              <a:buFont typeface="Wingdings" panose="05000000000000000000" pitchFamily="2" charset="2"/>
              <a:buChar char="n"/>
            </a:pPr>
            <a:r>
              <a:rPr lang="es-ES" altLang="es-ES" sz="2200"/>
              <a:t>MIN([DISTINCT|</a:t>
            </a:r>
            <a:r>
              <a:rPr lang="es-ES" altLang="es-ES" sz="2200" u="sng"/>
              <a:t>ALL</a:t>
            </a:r>
            <a:r>
              <a:rPr lang="es-ES" altLang="es-ES" sz="2200"/>
              <a:t>] expr)</a:t>
            </a:r>
          </a:p>
          <a:p>
            <a:pPr eaLnBrk="1" hangingPunct="1">
              <a:spcBef>
                <a:spcPct val="20000"/>
              </a:spcBef>
              <a:buClr>
                <a:schemeClr val="folHlink"/>
              </a:buClr>
              <a:buSzPct val="90000"/>
              <a:buFont typeface="Wingdings" panose="05000000000000000000" pitchFamily="2" charset="2"/>
              <a:buChar char="n"/>
            </a:pPr>
            <a:r>
              <a:rPr lang="es-ES" altLang="es-ES" sz="2200"/>
              <a:t>SUM([DISTINCT|</a:t>
            </a:r>
            <a:r>
              <a:rPr lang="es-ES" altLang="es-ES" sz="2200" u="sng"/>
              <a:t>ALL</a:t>
            </a:r>
            <a:r>
              <a:rPr lang="es-ES" altLang="es-ES" sz="2200"/>
              <a:t>] 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5 Marcador de número de diapositiva">
            <a:extLst>
              <a:ext uri="{FF2B5EF4-FFF2-40B4-BE49-F238E27FC236}">
                <a16:creationId xmlns:a16="http://schemas.microsoft.com/office/drawing/2014/main" id="{9F8DED1C-EFC4-D054-9A9F-5D4E2741E275}"/>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9E7CC832-4C76-4ECA-9667-99A34832EBD3}" type="slidenum">
              <a:rPr lang="es-ES" altLang="es-ES" sz="1000"/>
              <a:pPr algn="r" eaLnBrk="1" hangingPunct="1"/>
              <a:t>60</a:t>
            </a:fld>
            <a:endParaRPr lang="es-ES" altLang="es-ES" sz="1000"/>
          </a:p>
        </p:txBody>
      </p:sp>
      <p:sp>
        <p:nvSpPr>
          <p:cNvPr id="64515" name="Rectangle 2">
            <a:extLst>
              <a:ext uri="{FF2B5EF4-FFF2-40B4-BE49-F238E27FC236}">
                <a16:creationId xmlns:a16="http://schemas.microsoft.com/office/drawing/2014/main" id="{C6C20549-DD95-6C3D-8ABD-AF707D912C76}"/>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Otras sentencias DDL</a:t>
            </a:r>
            <a:endParaRPr lang="es-ES" altLang="es-ES">
              <a:latin typeface="Times New Roman" panose="02020603050405020304" pitchFamily="18" charset="0"/>
            </a:endParaRPr>
          </a:p>
        </p:txBody>
      </p:sp>
      <p:sp>
        <p:nvSpPr>
          <p:cNvPr id="64516" name="5 Marcador de pie de página">
            <a:extLst>
              <a:ext uri="{FF2B5EF4-FFF2-40B4-BE49-F238E27FC236}">
                <a16:creationId xmlns:a16="http://schemas.microsoft.com/office/drawing/2014/main" id="{9AF40E23-6F08-7AB9-B598-C650701B55C0}"/>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64517" name="Picture 7">
            <a:extLst>
              <a:ext uri="{FF2B5EF4-FFF2-40B4-BE49-F238E27FC236}">
                <a16:creationId xmlns:a16="http://schemas.microsoft.com/office/drawing/2014/main" id="{6E7050CF-544D-72ED-6940-BB31A6C6C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18 Marcador de fecha">
            <a:extLst>
              <a:ext uri="{FF2B5EF4-FFF2-40B4-BE49-F238E27FC236}">
                <a16:creationId xmlns:a16="http://schemas.microsoft.com/office/drawing/2014/main" id="{059A0152-A3BF-54B4-9D6F-6A01E4FB4801}"/>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64519" name="Rectangle 3">
            <a:extLst>
              <a:ext uri="{FF2B5EF4-FFF2-40B4-BE49-F238E27FC236}">
                <a16:creationId xmlns:a16="http://schemas.microsoft.com/office/drawing/2014/main" id="{AEE6D136-88BA-42CD-7FA1-04EDA6B33C26}"/>
              </a:ext>
            </a:extLst>
          </p:cNvPr>
          <p:cNvSpPr>
            <a:spLocks noChangeArrowheads="1"/>
          </p:cNvSpPr>
          <p:nvPr/>
        </p:nvSpPr>
        <p:spPr bwMode="auto">
          <a:xfrm>
            <a:off x="584200" y="1651000"/>
            <a:ext cx="85598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90000"/>
              <a:buFont typeface="Wingdings" panose="05000000000000000000" pitchFamily="2" charset="2"/>
              <a:buChar char="n"/>
            </a:pPr>
            <a:r>
              <a:rPr lang="es-ES" altLang="es-ES" sz="2000" u="sng">
                <a:solidFill>
                  <a:srgbClr val="FF0000"/>
                </a:solidFill>
              </a:rPr>
              <a:t>REVOKE (DDL)</a:t>
            </a:r>
          </a:p>
          <a:p>
            <a:pPr eaLnBrk="1" hangingPunct="1">
              <a:lnSpc>
                <a:spcPct val="90000"/>
              </a:lnSpc>
              <a:spcBef>
                <a:spcPct val="20000"/>
              </a:spcBef>
              <a:buClr>
                <a:schemeClr val="folHlink"/>
              </a:buClr>
              <a:buSzPct val="90000"/>
              <a:buFont typeface="Wingdings" panose="05000000000000000000" pitchFamily="2" charset="2"/>
              <a:buChar char="n"/>
            </a:pPr>
            <a:r>
              <a:rPr lang="en-US" altLang="es-ES" sz="2000"/>
              <a:t>Sintaxis:</a:t>
            </a:r>
            <a:endParaRPr lang="en-US" altLang="es-ES" sz="2000" b="1"/>
          </a:p>
          <a:p>
            <a:pPr lvl="1" eaLnBrk="1" hangingPunct="1">
              <a:lnSpc>
                <a:spcPct val="90000"/>
              </a:lnSpc>
              <a:spcBef>
                <a:spcPct val="20000"/>
              </a:spcBef>
              <a:buClr>
                <a:schemeClr val="accent1"/>
              </a:buClr>
              <a:buSzPct val="75000"/>
              <a:buFont typeface="Wingdings" panose="05000000000000000000" pitchFamily="2" charset="2"/>
              <a:buNone/>
            </a:pPr>
            <a:r>
              <a:rPr lang="en-US" altLang="es-ES" sz="2000" b="1"/>
              <a:t>	</a:t>
            </a:r>
            <a:r>
              <a:rPr lang="en-US" altLang="es-ES" sz="1800" b="1"/>
              <a:t>REVOKE { [CONNECT] [, RESOURCE] [,DBA] }</a:t>
            </a:r>
            <a:br>
              <a:rPr lang="en-US" altLang="es-ES" sz="1800" b="1"/>
            </a:br>
            <a:r>
              <a:rPr lang="en-US" altLang="es-ES" sz="1800" b="1"/>
              <a:t>FROM user [, user]</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800" b="1"/>
              <a:t>	</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1800" b="1"/>
              <a:t>	REVOKE space_privilege ON tablespace</a:t>
            </a:r>
            <a:br>
              <a:rPr lang="en-US" altLang="es-ES" sz="1800" b="1"/>
            </a:br>
            <a:r>
              <a:rPr lang="en-US" altLang="es-ES" sz="1800" b="1"/>
              <a:t>FROM user [, user]</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800" b="1"/>
              <a:t>	</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1800" b="1"/>
              <a:t>	REVOKE {object_priv [, object_priv] … | ALL [PRIVILEGES] }</a:t>
            </a:r>
            <a:br>
              <a:rPr lang="en-US" altLang="es-ES" sz="1800" b="1"/>
            </a:br>
            <a:r>
              <a:rPr lang="en-US" altLang="es-ES" sz="1800" b="1"/>
              <a:t>ON [user.]object</a:t>
            </a:r>
            <a:br>
              <a:rPr lang="en-US" altLang="es-ES" sz="1800" b="1"/>
            </a:br>
            <a:r>
              <a:rPr lang="en-US" altLang="es-ES" sz="1800" b="1"/>
              <a:t>FROM {user | PUBLIC} [,user] …</a:t>
            </a:r>
            <a:endParaRPr lang="en-US" altLang="es-ES" sz="1800"/>
          </a:p>
          <a:p>
            <a:pPr eaLnBrk="1" hangingPunct="1">
              <a:lnSpc>
                <a:spcPct val="90000"/>
              </a:lnSpc>
              <a:spcBef>
                <a:spcPct val="20000"/>
              </a:spcBef>
              <a:buClr>
                <a:schemeClr val="folHlink"/>
              </a:buClr>
              <a:buSzPct val="90000"/>
              <a:buFont typeface="Wingdings" panose="05000000000000000000" pitchFamily="2" charset="2"/>
              <a:buChar char="n"/>
            </a:pPr>
            <a:r>
              <a:rPr lang="en-US" altLang="es-ES" sz="2000"/>
              <a:t>Ejemplo:</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2000"/>
              <a:t>	</a:t>
            </a:r>
            <a:r>
              <a:rPr lang="en-US" altLang="es-ES" sz="1800"/>
              <a:t>REVOKE RESOURCE FROM SCOTT, JOLLY_ROGER;</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800"/>
              <a:t>	</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2000"/>
              <a:t>	</a:t>
            </a:r>
            <a:r>
              <a:rPr lang="en-US" altLang="es-ES" sz="1800"/>
              <a:t>REVOKE RESOURCE ON SYSTEM FROM SCOTT;</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800"/>
              <a:t>	</a:t>
            </a:r>
          </a:p>
          <a:p>
            <a:pPr lvl="1" eaLnBrk="1" hangingPunct="1">
              <a:lnSpc>
                <a:spcPct val="90000"/>
              </a:lnSpc>
              <a:spcBef>
                <a:spcPct val="20000"/>
              </a:spcBef>
              <a:buClr>
                <a:schemeClr val="accent1"/>
              </a:buClr>
              <a:buSzPct val="75000"/>
              <a:buFont typeface="Wingdings" panose="05000000000000000000" pitchFamily="2" charset="2"/>
              <a:buNone/>
            </a:pPr>
            <a:r>
              <a:rPr lang="en-US" altLang="es-ES" sz="2000"/>
              <a:t>	</a:t>
            </a:r>
            <a:r>
              <a:rPr lang="en-US" altLang="es-ES" sz="1800"/>
              <a:t>REVOKE ALTER, DELETE, INSERT, UPDATE ON DEPT10 FROM JONES;</a:t>
            </a:r>
            <a:endParaRPr lang="es-ES" altLang="es-ES"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5 Marcador de número de diapositiva">
            <a:extLst>
              <a:ext uri="{FF2B5EF4-FFF2-40B4-BE49-F238E27FC236}">
                <a16:creationId xmlns:a16="http://schemas.microsoft.com/office/drawing/2014/main" id="{5E1910F9-DE19-C3C3-34BF-C3974FF72C37}"/>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722B0F5-F1C0-4FD9-8292-7DC48E297D01}" type="slidenum">
              <a:rPr lang="es-ES" altLang="es-ES" sz="1000"/>
              <a:pPr algn="r" eaLnBrk="1" hangingPunct="1"/>
              <a:t>61</a:t>
            </a:fld>
            <a:endParaRPr lang="es-ES" altLang="es-ES" sz="1000"/>
          </a:p>
        </p:txBody>
      </p:sp>
      <p:sp>
        <p:nvSpPr>
          <p:cNvPr id="65539" name="Rectangle 2">
            <a:extLst>
              <a:ext uri="{FF2B5EF4-FFF2-40B4-BE49-F238E27FC236}">
                <a16:creationId xmlns:a16="http://schemas.microsoft.com/office/drawing/2014/main" id="{DB037E20-122E-61A4-19DE-7333617F6ACA}"/>
              </a:ext>
            </a:extLst>
          </p:cNvPr>
          <p:cNvSpPr>
            <a:spLocks noGrp="1" noChangeArrowheads="1"/>
          </p:cNvSpPr>
          <p:nvPr>
            <p:ph type="title" idx="4294967295"/>
          </p:nvPr>
        </p:nvSpPr>
        <p:spPr/>
        <p:txBody>
          <a:bodyPr/>
          <a:lstStyle/>
          <a:p>
            <a:r>
              <a:rPr lang="es-ES_tradnl" altLang="es-ES">
                <a:latin typeface="Times New Roman" panose="02020603050405020304" pitchFamily="18" charset="0"/>
              </a:rPr>
              <a:t>Bibliografía de la lección</a:t>
            </a:r>
            <a:endParaRPr lang="es-ES" altLang="es-ES">
              <a:latin typeface="Times New Roman" panose="02020603050405020304" pitchFamily="18" charset="0"/>
            </a:endParaRPr>
          </a:p>
        </p:txBody>
      </p:sp>
      <p:sp>
        <p:nvSpPr>
          <p:cNvPr id="65540" name="5 Marcador de pie de página">
            <a:extLst>
              <a:ext uri="{FF2B5EF4-FFF2-40B4-BE49-F238E27FC236}">
                <a16:creationId xmlns:a16="http://schemas.microsoft.com/office/drawing/2014/main" id="{7C86A88B-097D-FD18-84BC-75273B01318A}"/>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65541" name="Picture 7">
            <a:extLst>
              <a:ext uri="{FF2B5EF4-FFF2-40B4-BE49-F238E27FC236}">
                <a16:creationId xmlns:a16="http://schemas.microsoft.com/office/drawing/2014/main" id="{162D20D6-AF7D-4980-490C-6185D5C94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18 Marcador de fecha">
            <a:extLst>
              <a:ext uri="{FF2B5EF4-FFF2-40B4-BE49-F238E27FC236}">
                <a16:creationId xmlns:a16="http://schemas.microsoft.com/office/drawing/2014/main" id="{F7DC7F6B-6BA5-B907-50E8-7BC253842C26}"/>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39943" name="Rectangle 3">
            <a:extLst>
              <a:ext uri="{FF2B5EF4-FFF2-40B4-BE49-F238E27FC236}">
                <a16:creationId xmlns:a16="http://schemas.microsoft.com/office/drawing/2014/main" id="{7BF80AA0-AEAE-1AA0-3579-0F845120EF29}"/>
              </a:ext>
            </a:extLst>
          </p:cNvPr>
          <p:cNvSpPr>
            <a:spLocks noChangeArrowheads="1"/>
          </p:cNvSpPr>
          <p:nvPr/>
        </p:nvSpPr>
        <p:spPr bwMode="auto">
          <a:xfrm>
            <a:off x="622300" y="1574800"/>
            <a:ext cx="83820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90000"/>
              </a:lnSpc>
              <a:spcBef>
                <a:spcPct val="20000"/>
              </a:spcBef>
              <a:buClr>
                <a:schemeClr val="folHlink"/>
              </a:buClr>
              <a:buSzPct val="90000"/>
              <a:buFont typeface="Wingdings" pitchFamily="2" charset="2"/>
              <a:buChar char="n"/>
              <a:defRPr/>
            </a:pPr>
            <a:r>
              <a:rPr lang="es-ES" sz="2800" dirty="0">
                <a:latin typeface="Arial" charset="0"/>
              </a:rPr>
              <a:t>J. Benavides, J. M. </a:t>
            </a:r>
            <a:r>
              <a:rPr lang="es-ES" sz="2800" dirty="0" err="1">
                <a:latin typeface="Arial" charset="0"/>
              </a:rPr>
              <a:t>Olaizola</a:t>
            </a:r>
            <a:r>
              <a:rPr lang="es-ES" sz="2800" dirty="0">
                <a:latin typeface="Arial" charset="0"/>
              </a:rPr>
              <a:t>, E. Rivero. “SQL para usuarios y programadores”. Paraninfo. </a:t>
            </a:r>
          </a:p>
          <a:p>
            <a:pPr marL="742950" lvl="1" indent="-285750" eaLnBrk="1" hangingPunct="1">
              <a:lnSpc>
                <a:spcPct val="90000"/>
              </a:lnSpc>
              <a:spcBef>
                <a:spcPct val="20000"/>
              </a:spcBef>
              <a:buClr>
                <a:schemeClr val="accent1"/>
              </a:buClr>
              <a:buSzPct val="75000"/>
              <a:buFont typeface="Wingdings" pitchFamily="2" charset="2"/>
              <a:buChar char="n"/>
              <a:defRPr/>
            </a:pPr>
            <a:r>
              <a:rPr lang="es-ES_tradnl" sz="2600" dirty="0">
                <a:latin typeface="Arial" charset="0"/>
              </a:rPr>
              <a:t>Varios capítulos – La sentencia SELECT</a:t>
            </a:r>
          </a:p>
          <a:p>
            <a:pPr marL="342900" indent="-342900" eaLnBrk="1" hangingPunct="1">
              <a:lnSpc>
                <a:spcPct val="90000"/>
              </a:lnSpc>
              <a:spcBef>
                <a:spcPct val="20000"/>
              </a:spcBef>
              <a:buClr>
                <a:schemeClr val="folHlink"/>
              </a:buClr>
              <a:buSzPct val="90000"/>
              <a:buFont typeface="Wingdings" pitchFamily="2" charset="2"/>
              <a:buChar char="n"/>
              <a:defRPr/>
            </a:pPr>
            <a:endParaRPr lang="es-ES" sz="2000" dirty="0">
              <a:latin typeface="Arial" charset="0"/>
            </a:endParaRPr>
          </a:p>
          <a:p>
            <a:pPr marL="342900" indent="-342900" eaLnBrk="1" hangingPunct="1">
              <a:lnSpc>
                <a:spcPct val="90000"/>
              </a:lnSpc>
              <a:spcBef>
                <a:spcPct val="20000"/>
              </a:spcBef>
              <a:buClr>
                <a:schemeClr val="folHlink"/>
              </a:buClr>
              <a:buSzPct val="90000"/>
              <a:buFont typeface="Wingdings" pitchFamily="2" charset="2"/>
              <a:buChar char="n"/>
              <a:defRPr/>
            </a:pPr>
            <a:r>
              <a:rPr lang="es-ES" sz="2800" dirty="0">
                <a:latin typeface="Arial" charset="0"/>
              </a:rPr>
              <a:t>C. J. Date. “Introducción a los Sistemas de Bases de Datos”. Pearson Educación</a:t>
            </a:r>
          </a:p>
          <a:p>
            <a:pPr marL="800100" lvl="1" indent="-342900" eaLnBrk="1" hangingPunct="1">
              <a:lnSpc>
                <a:spcPct val="90000"/>
              </a:lnSpc>
              <a:spcBef>
                <a:spcPct val="20000"/>
              </a:spcBef>
              <a:buClr>
                <a:schemeClr val="folHlink"/>
              </a:buClr>
              <a:buSzPct val="90000"/>
              <a:buFont typeface="Wingdings" pitchFamily="2" charset="2"/>
              <a:buChar char="n"/>
              <a:defRPr/>
            </a:pPr>
            <a:r>
              <a:rPr lang="es-ES_tradnl" sz="2600" dirty="0">
                <a:latin typeface="Arial" charset="0"/>
              </a:rPr>
              <a:t>Capítulo 6. Manipulación de datos</a:t>
            </a:r>
          </a:p>
          <a:p>
            <a:pPr marL="342900" indent="-342900" eaLnBrk="1" hangingPunct="1">
              <a:lnSpc>
                <a:spcPct val="90000"/>
              </a:lnSpc>
              <a:spcBef>
                <a:spcPct val="20000"/>
              </a:spcBef>
              <a:buClr>
                <a:schemeClr val="folHlink"/>
              </a:buClr>
              <a:buSzPct val="90000"/>
              <a:buFont typeface="Wingdings" pitchFamily="2" charset="2"/>
              <a:buNone/>
              <a:defRPr/>
            </a:pPr>
            <a:endParaRPr lang="es-ES_tradnl" sz="2000" dirty="0">
              <a:latin typeface="Arial" charset="0"/>
            </a:endParaRPr>
          </a:p>
          <a:p>
            <a:pPr marL="342900" indent="-342900" eaLnBrk="1" hangingPunct="1">
              <a:lnSpc>
                <a:spcPct val="90000"/>
              </a:lnSpc>
              <a:spcBef>
                <a:spcPct val="20000"/>
              </a:spcBef>
              <a:buClr>
                <a:schemeClr val="folHlink"/>
              </a:buClr>
              <a:buSzPct val="90000"/>
              <a:buFont typeface="Wingdings" pitchFamily="2" charset="2"/>
              <a:buChar char="n"/>
              <a:defRPr/>
            </a:pPr>
            <a:r>
              <a:rPr lang="es-ES_tradnl" sz="2800" dirty="0" err="1">
                <a:latin typeface="Arial" charset="0"/>
              </a:rPr>
              <a:t>Sanjay</a:t>
            </a:r>
            <a:r>
              <a:rPr lang="es-ES_tradnl" sz="2800" dirty="0">
                <a:latin typeface="Arial" charset="0"/>
              </a:rPr>
              <a:t> </a:t>
            </a:r>
            <a:r>
              <a:rPr lang="es-ES_tradnl" sz="2800" dirty="0" err="1">
                <a:latin typeface="Arial" charset="0"/>
              </a:rPr>
              <a:t>Mishra</a:t>
            </a:r>
            <a:r>
              <a:rPr lang="es-ES_tradnl" sz="2800" dirty="0">
                <a:latin typeface="Arial" charset="0"/>
              </a:rPr>
              <a:t> and Alan </a:t>
            </a:r>
            <a:r>
              <a:rPr lang="es-ES_tradnl" sz="2800" dirty="0" err="1">
                <a:latin typeface="Arial" charset="0"/>
              </a:rPr>
              <a:t>Beaulieu</a:t>
            </a:r>
            <a:r>
              <a:rPr lang="es-ES_tradnl" sz="2800" dirty="0">
                <a:latin typeface="Arial" charset="0"/>
              </a:rPr>
              <a:t>- </a:t>
            </a:r>
            <a:r>
              <a:rPr lang="es-ES_tradnl" sz="2800" dirty="0" err="1">
                <a:latin typeface="Arial" charset="0"/>
              </a:rPr>
              <a:t>Mastering</a:t>
            </a:r>
            <a:r>
              <a:rPr lang="es-ES_tradnl" sz="2800" dirty="0">
                <a:latin typeface="Arial" charset="0"/>
              </a:rPr>
              <a:t> Oracle SQL, </a:t>
            </a:r>
            <a:r>
              <a:rPr lang="es-ES_tradnl" sz="2800" dirty="0" err="1">
                <a:latin typeface="Arial" charset="0"/>
              </a:rPr>
              <a:t>O’Reilly</a:t>
            </a:r>
            <a:endParaRPr lang="en-US" sz="28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Marcador de número de diapositiva">
            <a:extLst>
              <a:ext uri="{FF2B5EF4-FFF2-40B4-BE49-F238E27FC236}">
                <a16:creationId xmlns:a16="http://schemas.microsoft.com/office/drawing/2014/main" id="{80BB7029-29CD-4BE4-7538-DBF89768E2CD}"/>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D4886D2E-191F-403E-ABBF-47E454570FA1}" type="slidenum">
              <a:rPr lang="es-ES" altLang="es-ES" sz="1000"/>
              <a:pPr algn="r" eaLnBrk="1" hangingPunct="1"/>
              <a:t>7</a:t>
            </a:fld>
            <a:endParaRPr lang="es-ES" altLang="es-ES" sz="1000"/>
          </a:p>
        </p:txBody>
      </p:sp>
      <p:sp>
        <p:nvSpPr>
          <p:cNvPr id="10243" name="Rectangle 2">
            <a:extLst>
              <a:ext uri="{FF2B5EF4-FFF2-40B4-BE49-F238E27FC236}">
                <a16:creationId xmlns:a16="http://schemas.microsoft.com/office/drawing/2014/main" id="{EA43E7A3-AB23-B672-5703-4B929D304355}"/>
              </a:ext>
            </a:extLst>
          </p:cNvPr>
          <p:cNvSpPr>
            <a:spLocks noGrp="1" noChangeArrowheads="1"/>
          </p:cNvSpPr>
          <p:nvPr>
            <p:ph type="title" idx="4294967295"/>
          </p:nvPr>
        </p:nvSpPr>
        <p:spPr/>
        <p:txBody>
          <a:bodyPr/>
          <a:lstStyle/>
          <a:p>
            <a:r>
              <a:rPr lang="es-ES" altLang="es-ES">
                <a:latin typeface="Times New Roman" panose="02020603050405020304" pitchFamily="18" charset="0"/>
              </a:rPr>
              <a:t>Base de datos de ejemplo</a:t>
            </a:r>
          </a:p>
        </p:txBody>
      </p:sp>
      <p:sp>
        <p:nvSpPr>
          <p:cNvPr id="10244" name="Rectangle 3">
            <a:extLst>
              <a:ext uri="{FF2B5EF4-FFF2-40B4-BE49-F238E27FC236}">
                <a16:creationId xmlns:a16="http://schemas.microsoft.com/office/drawing/2014/main" id="{C3C36F49-53F4-F739-7CDF-DA5B2EF82EC2}"/>
              </a:ext>
            </a:extLst>
          </p:cNvPr>
          <p:cNvSpPr>
            <a:spLocks noGrp="1" noChangeArrowheads="1"/>
          </p:cNvSpPr>
          <p:nvPr>
            <p:ph type="body" idx="4294967295"/>
          </p:nvPr>
        </p:nvSpPr>
        <p:spPr>
          <a:xfrm>
            <a:off x="622300" y="1765300"/>
            <a:ext cx="8496300" cy="4530725"/>
          </a:xfrm>
        </p:spPr>
        <p:txBody>
          <a:bodyPr/>
          <a:lstStyle/>
          <a:p>
            <a:r>
              <a:rPr lang="es-ES" altLang="es-ES">
                <a:latin typeface="Arial" panose="020B0604020202020204" pitchFamily="34" charset="0"/>
              </a:rPr>
              <a:t>Modelo Lógico</a:t>
            </a:r>
          </a:p>
          <a:p>
            <a:pPr lvl="1"/>
            <a:endParaRPr lang="es-ES" altLang="es-ES">
              <a:latin typeface="Arial" panose="020B0604020202020204" pitchFamily="34" charset="0"/>
            </a:endParaRPr>
          </a:p>
          <a:p>
            <a:pPr lvl="1"/>
            <a:r>
              <a:rPr lang="es-ES" altLang="es-ES" sz="2400">
                <a:latin typeface="Arial" panose="020B0604020202020204" pitchFamily="34" charset="0"/>
              </a:rPr>
              <a:t>SUMINISTRADORES (</a:t>
            </a:r>
            <a:r>
              <a:rPr lang="es-ES" altLang="es-ES" sz="2400" u="sng">
                <a:latin typeface="Arial" panose="020B0604020202020204" pitchFamily="34" charset="0"/>
              </a:rPr>
              <a:t>S</a:t>
            </a:r>
            <a:r>
              <a:rPr lang="es-ES" altLang="es-ES" sz="2400">
                <a:latin typeface="Arial" panose="020B0604020202020204" pitchFamily="34" charset="0"/>
              </a:rPr>
              <a:t>, NOMBRE, CIUDAD)</a:t>
            </a:r>
          </a:p>
          <a:p>
            <a:pPr lvl="1"/>
            <a:endParaRPr lang="es-ES" altLang="es-ES" sz="2400">
              <a:latin typeface="Arial" panose="020B0604020202020204" pitchFamily="34" charset="0"/>
            </a:endParaRPr>
          </a:p>
          <a:p>
            <a:pPr lvl="1"/>
            <a:r>
              <a:rPr lang="es-ES" altLang="es-ES" sz="2400">
                <a:latin typeface="Arial" panose="020B0604020202020204" pitchFamily="34" charset="0"/>
              </a:rPr>
              <a:t>OBRAS (</a:t>
            </a:r>
            <a:r>
              <a:rPr lang="es-ES" altLang="es-ES" sz="2400" u="sng">
                <a:latin typeface="Arial" panose="020B0604020202020204" pitchFamily="34" charset="0"/>
              </a:rPr>
              <a:t>O</a:t>
            </a:r>
            <a:r>
              <a:rPr lang="es-ES" altLang="es-ES" sz="2400">
                <a:latin typeface="Arial" panose="020B0604020202020204" pitchFamily="34" charset="0"/>
              </a:rPr>
              <a:t>, NOMBRE, CIUDAD)</a:t>
            </a:r>
          </a:p>
          <a:p>
            <a:pPr lvl="1"/>
            <a:endParaRPr lang="es-ES" altLang="es-ES" sz="2400">
              <a:latin typeface="Arial" panose="020B0604020202020204" pitchFamily="34" charset="0"/>
            </a:endParaRPr>
          </a:p>
          <a:p>
            <a:pPr lvl="1"/>
            <a:r>
              <a:rPr lang="es-ES" altLang="es-ES" sz="2400">
                <a:latin typeface="Arial" panose="020B0604020202020204" pitchFamily="34" charset="0"/>
              </a:rPr>
              <a:t>ARTICULOS (</a:t>
            </a:r>
            <a:r>
              <a:rPr lang="es-ES" altLang="es-ES" sz="2400" u="sng">
                <a:latin typeface="Arial" panose="020B0604020202020204" pitchFamily="34" charset="0"/>
              </a:rPr>
              <a:t>A</a:t>
            </a:r>
            <a:r>
              <a:rPr lang="es-ES" altLang="es-ES" sz="2400">
                <a:latin typeface="Arial" panose="020B0604020202020204" pitchFamily="34" charset="0"/>
              </a:rPr>
              <a:t>, NOMBRE, COLOR, PESO, CIUDAD)</a:t>
            </a:r>
          </a:p>
          <a:p>
            <a:pPr lvl="1"/>
            <a:endParaRPr lang="es-ES" altLang="es-ES" sz="2400">
              <a:latin typeface="Arial" panose="020B0604020202020204" pitchFamily="34" charset="0"/>
            </a:endParaRPr>
          </a:p>
          <a:p>
            <a:pPr lvl="1"/>
            <a:r>
              <a:rPr lang="es-ES" altLang="es-ES" sz="2400">
                <a:latin typeface="Arial" panose="020B0604020202020204" pitchFamily="34" charset="0"/>
              </a:rPr>
              <a:t>ENVIOS (</a:t>
            </a:r>
            <a:r>
              <a:rPr lang="es-ES" altLang="es-ES" sz="2400" u="sng">
                <a:latin typeface="Arial" panose="020B0604020202020204" pitchFamily="34" charset="0"/>
              </a:rPr>
              <a:t>S, O, A</a:t>
            </a:r>
            <a:r>
              <a:rPr lang="es-ES" altLang="es-ES" sz="2400">
                <a:latin typeface="Arial" panose="020B0604020202020204" pitchFamily="34" charset="0"/>
              </a:rPr>
              <a:t>, CANTIDAD)</a:t>
            </a:r>
          </a:p>
        </p:txBody>
      </p:sp>
      <p:sp>
        <p:nvSpPr>
          <p:cNvPr id="10245" name="5 Marcador de pie de página">
            <a:extLst>
              <a:ext uri="{FF2B5EF4-FFF2-40B4-BE49-F238E27FC236}">
                <a16:creationId xmlns:a16="http://schemas.microsoft.com/office/drawing/2014/main" id="{EC371079-F3C3-0FBF-EDAC-40C20D95E0A8}"/>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0246" name="Picture 7">
            <a:extLst>
              <a:ext uri="{FF2B5EF4-FFF2-40B4-BE49-F238E27FC236}">
                <a16:creationId xmlns:a16="http://schemas.microsoft.com/office/drawing/2014/main" id="{C8B068B2-60BA-2321-CE83-54F4DE0B2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18 Marcador de fecha">
            <a:extLst>
              <a:ext uri="{FF2B5EF4-FFF2-40B4-BE49-F238E27FC236}">
                <a16:creationId xmlns:a16="http://schemas.microsoft.com/office/drawing/2014/main" id="{EF21991B-086B-5B2A-1A15-1CF730B592C6}"/>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
        <p:nvSpPr>
          <p:cNvPr id="10248" name="Line 5">
            <a:extLst>
              <a:ext uri="{FF2B5EF4-FFF2-40B4-BE49-F238E27FC236}">
                <a16:creationId xmlns:a16="http://schemas.microsoft.com/office/drawing/2014/main" id="{CEBD5605-CC8E-F283-53A7-4AEA8779DCE4}"/>
              </a:ext>
            </a:extLst>
          </p:cNvPr>
          <p:cNvSpPr>
            <a:spLocks noChangeShapeType="1"/>
          </p:cNvSpPr>
          <p:nvPr/>
        </p:nvSpPr>
        <p:spPr bwMode="auto">
          <a:xfrm>
            <a:off x="2838450" y="5803900"/>
            <a:ext cx="304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
        <p:nvSpPr>
          <p:cNvPr id="10249" name="Line 5">
            <a:extLst>
              <a:ext uri="{FF2B5EF4-FFF2-40B4-BE49-F238E27FC236}">
                <a16:creationId xmlns:a16="http://schemas.microsoft.com/office/drawing/2014/main" id="{35C4B09B-1928-1EB3-3DD7-2A0B76B94D64}"/>
              </a:ext>
            </a:extLst>
          </p:cNvPr>
          <p:cNvSpPr>
            <a:spLocks noChangeShapeType="1"/>
          </p:cNvSpPr>
          <p:nvPr/>
        </p:nvSpPr>
        <p:spPr bwMode="auto">
          <a:xfrm>
            <a:off x="3359150" y="5803900"/>
            <a:ext cx="304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
        <p:nvSpPr>
          <p:cNvPr id="10250" name="Line 5">
            <a:extLst>
              <a:ext uri="{FF2B5EF4-FFF2-40B4-BE49-F238E27FC236}">
                <a16:creationId xmlns:a16="http://schemas.microsoft.com/office/drawing/2014/main" id="{3D71682D-0859-22D4-9C58-42EAC0FFAD00}"/>
              </a:ext>
            </a:extLst>
          </p:cNvPr>
          <p:cNvSpPr>
            <a:spLocks noChangeShapeType="1"/>
          </p:cNvSpPr>
          <p:nvPr/>
        </p:nvSpPr>
        <p:spPr bwMode="auto">
          <a:xfrm>
            <a:off x="3892550" y="5803900"/>
            <a:ext cx="304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Marcador de número de diapositiva">
            <a:extLst>
              <a:ext uri="{FF2B5EF4-FFF2-40B4-BE49-F238E27FC236}">
                <a16:creationId xmlns:a16="http://schemas.microsoft.com/office/drawing/2014/main" id="{AFFE5158-8859-B7F4-0189-DCF261B3E2CD}"/>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6365A6D4-FCED-4978-9781-B51DAA6874E8}" type="slidenum">
              <a:rPr lang="es-ES" altLang="es-ES" sz="1000"/>
              <a:pPr algn="r" eaLnBrk="1" hangingPunct="1"/>
              <a:t>8</a:t>
            </a:fld>
            <a:endParaRPr lang="es-ES" altLang="es-ES" sz="1000"/>
          </a:p>
        </p:txBody>
      </p:sp>
      <p:sp>
        <p:nvSpPr>
          <p:cNvPr id="11267" name="Rectangle 2">
            <a:extLst>
              <a:ext uri="{FF2B5EF4-FFF2-40B4-BE49-F238E27FC236}">
                <a16:creationId xmlns:a16="http://schemas.microsoft.com/office/drawing/2014/main" id="{E34DE1C8-BD46-929E-C31D-394AE49A358E}"/>
              </a:ext>
            </a:extLst>
          </p:cNvPr>
          <p:cNvSpPr>
            <a:spLocks noGrp="1" noChangeArrowheads="1"/>
          </p:cNvSpPr>
          <p:nvPr>
            <p:ph type="title" idx="4294967295"/>
          </p:nvPr>
        </p:nvSpPr>
        <p:spPr/>
        <p:txBody>
          <a:bodyPr/>
          <a:lstStyle/>
          <a:p>
            <a:r>
              <a:rPr lang="es-ES" altLang="es-ES">
                <a:latin typeface="Times New Roman" panose="02020603050405020304" pitchFamily="18" charset="0"/>
              </a:rPr>
              <a:t>Base de datos de ejemplo</a:t>
            </a:r>
          </a:p>
        </p:txBody>
      </p:sp>
      <p:sp>
        <p:nvSpPr>
          <p:cNvPr id="11268" name="5 Marcador de pie de página">
            <a:extLst>
              <a:ext uri="{FF2B5EF4-FFF2-40B4-BE49-F238E27FC236}">
                <a16:creationId xmlns:a16="http://schemas.microsoft.com/office/drawing/2014/main" id="{C0D86977-05A1-2AF4-A51C-049C4AB330AA}"/>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1269" name="Picture 7">
            <a:extLst>
              <a:ext uri="{FF2B5EF4-FFF2-40B4-BE49-F238E27FC236}">
                <a16:creationId xmlns:a16="http://schemas.microsoft.com/office/drawing/2014/main" id="{C417B9F7-4491-D3C8-805C-104FF514E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18 Marcador de fecha">
            <a:extLst>
              <a:ext uri="{FF2B5EF4-FFF2-40B4-BE49-F238E27FC236}">
                <a16:creationId xmlns:a16="http://schemas.microsoft.com/office/drawing/2014/main" id="{00BBB2FC-D03B-487E-C90B-6B7F27FD8326}"/>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graphicFrame>
        <p:nvGraphicFramePr>
          <p:cNvPr id="8457" name="Group 265">
            <a:extLst>
              <a:ext uri="{FF2B5EF4-FFF2-40B4-BE49-F238E27FC236}">
                <a16:creationId xmlns:a16="http://schemas.microsoft.com/office/drawing/2014/main" id="{FE950553-291B-B0A2-B42F-918677A1EAE3}"/>
              </a:ext>
            </a:extLst>
          </p:cNvPr>
          <p:cNvGraphicFramePr>
            <a:graphicFrameLocks noGrp="1"/>
          </p:cNvGraphicFramePr>
          <p:nvPr/>
        </p:nvGraphicFramePr>
        <p:xfrm>
          <a:off x="1701800" y="2260600"/>
          <a:ext cx="2819400" cy="1098550"/>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NOMBRE</a:t>
                      </a:r>
                      <a:endParaRPr kumimoji="0" lang="en-US" sz="1200" b="1" i="0" u="none" strike="noStrike" cap="none" normalizeH="0" baseline="0" dirty="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DISTRISA</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OBRAMAR</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DECASA</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458" name="Group 266">
            <a:extLst>
              <a:ext uri="{FF2B5EF4-FFF2-40B4-BE49-F238E27FC236}">
                <a16:creationId xmlns:a16="http://schemas.microsoft.com/office/drawing/2014/main" id="{9E521149-6511-79D8-9531-46AFCA62E091}"/>
              </a:ext>
            </a:extLst>
          </p:cNvPr>
          <p:cNvGraphicFramePr>
            <a:graphicFrameLocks noGrp="1"/>
          </p:cNvGraphicFramePr>
          <p:nvPr/>
        </p:nvGraphicFramePr>
        <p:xfrm>
          <a:off x="1701800" y="3759200"/>
          <a:ext cx="2819400" cy="1098550"/>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PUERTO</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CARRETERA</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PANTANO</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72201" name="Group 169">
            <a:extLst>
              <a:ext uri="{FF2B5EF4-FFF2-40B4-BE49-F238E27FC236}">
                <a16:creationId xmlns:a16="http://schemas.microsoft.com/office/drawing/2014/main" id="{B6B116F5-BD3B-9961-05A5-D10AFEE1B4F4}"/>
              </a:ext>
            </a:extLst>
          </p:cNvPr>
          <p:cNvGraphicFramePr>
            <a:graphicFrameLocks noGrp="1"/>
          </p:cNvGraphicFramePr>
          <p:nvPr/>
        </p:nvGraphicFramePr>
        <p:xfrm>
          <a:off x="6134100" y="2438400"/>
          <a:ext cx="2578100" cy="384334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tblGrid>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S</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O</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CANTIDAD</a:t>
                      </a:r>
                      <a:endParaRPr kumimoji="0" lang="en-US" sz="1200" b="1"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145</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28</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43</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42</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16</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34</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5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50</a:t>
                      </a:r>
                      <a:endParaRPr kumimoji="0" lang="en-US" sz="1200" b="0" i="0" u="none" strike="noStrike" cap="none" normalizeH="0" baseline="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graphicFrame>
        <p:nvGraphicFramePr>
          <p:cNvPr id="8459" name="Group 267">
            <a:extLst>
              <a:ext uri="{FF2B5EF4-FFF2-40B4-BE49-F238E27FC236}">
                <a16:creationId xmlns:a16="http://schemas.microsoft.com/office/drawing/2014/main" id="{BDD8ACDA-4A41-BE1A-0AAE-9D6A92FA0567}"/>
              </a:ext>
            </a:extLst>
          </p:cNvPr>
          <p:cNvGraphicFramePr>
            <a:graphicFrameLocks noGrp="1"/>
          </p:cNvGraphicFramePr>
          <p:nvPr/>
        </p:nvGraphicFramePr>
        <p:xfrm>
          <a:off x="1473200" y="5283200"/>
          <a:ext cx="4495800" cy="1098550"/>
        </p:xfrm>
        <a:graphic>
          <a:graphicData uri="http://schemas.openxmlformats.org/drawingml/2006/table">
            <a:tbl>
              <a:tblPr/>
              <a:tblGrid>
                <a:gridCol w="457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dirty="0">
                          <a:ln>
                            <a:noFill/>
                          </a:ln>
                          <a:solidFill>
                            <a:schemeClr val="tx1"/>
                          </a:solidFill>
                          <a:effectLst/>
                          <a:latin typeface="Arial" charset="0"/>
                        </a:rPr>
                        <a:t>A</a:t>
                      </a:r>
                      <a:endParaRPr kumimoji="0" lang="en-US" sz="1200" b="1"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NOMBRE</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COLOR</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PESO</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1" i="0" u="none" strike="noStrike" cap="none" normalizeH="0" baseline="0">
                          <a:ln>
                            <a:noFill/>
                          </a:ln>
                          <a:solidFill>
                            <a:schemeClr val="tx1"/>
                          </a:solidFill>
                          <a:effectLst/>
                          <a:latin typeface="Arial" charset="0"/>
                        </a:rPr>
                        <a:t>CIUDAD</a:t>
                      </a:r>
                      <a:endParaRPr kumimoji="0" lang="en-US" sz="1200" b="1"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TORNILLO</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15</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2</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ARANDELA</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GRIS</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5</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VALENCIA</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7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dirty="0">
                          <a:ln>
                            <a:noFill/>
                          </a:ln>
                          <a:solidFill>
                            <a:schemeClr val="tx1"/>
                          </a:solidFill>
                          <a:effectLst/>
                          <a:latin typeface="Arial" charset="0"/>
                        </a:rPr>
                        <a:t>3</a:t>
                      </a:r>
                      <a:endParaRPr kumimoji="0" lang="en-US" sz="1200" b="0" i="0" u="none" strike="noStrike" cap="none" normalizeH="0" baseline="0" dirty="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DESTORNILADOR</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ROJO</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350</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_tradnl" sz="1200" b="0" i="0" u="none" strike="noStrike" cap="none" normalizeH="0" baseline="0">
                          <a:ln>
                            <a:noFill/>
                          </a:ln>
                          <a:solidFill>
                            <a:schemeClr val="tx1"/>
                          </a:solidFill>
                          <a:effectLst/>
                          <a:latin typeface="Arial" charset="0"/>
                        </a:rPr>
                        <a:t>MADRID</a:t>
                      </a:r>
                      <a:endParaRPr kumimoji="0" lang="en-US" sz="1200" b="0" i="0" u="none" strike="noStrike" cap="none" normalizeH="0" baseline="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424" name="Text Box 264">
            <a:extLst>
              <a:ext uri="{FF2B5EF4-FFF2-40B4-BE49-F238E27FC236}">
                <a16:creationId xmlns:a16="http://schemas.microsoft.com/office/drawing/2014/main" id="{DF96E1B9-F414-8E5C-C983-FE799C2F399A}"/>
              </a:ext>
            </a:extLst>
          </p:cNvPr>
          <p:cNvSpPr txBox="1">
            <a:spLocks noChangeArrowheads="1"/>
          </p:cNvSpPr>
          <p:nvPr/>
        </p:nvSpPr>
        <p:spPr bwMode="auto">
          <a:xfrm>
            <a:off x="685800" y="1435100"/>
            <a:ext cx="264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2400">
                <a:latin typeface="Tahoma" panose="020B0604030504040204" pitchFamily="34" charset="0"/>
              </a:rPr>
              <a:t>Ejemplos de datos</a:t>
            </a:r>
            <a:endParaRPr lang="en-US" altLang="es-ES" sz="2400">
              <a:latin typeface="Tahoma" panose="020B0604030504040204" pitchFamily="34" charset="0"/>
            </a:endParaRPr>
          </a:p>
        </p:txBody>
      </p:sp>
      <p:sp>
        <p:nvSpPr>
          <p:cNvPr id="11425" name="Text Box 269">
            <a:extLst>
              <a:ext uri="{FF2B5EF4-FFF2-40B4-BE49-F238E27FC236}">
                <a16:creationId xmlns:a16="http://schemas.microsoft.com/office/drawing/2014/main" id="{A2A3DA78-F109-D3F4-049B-B56BC3FF9205}"/>
              </a:ext>
            </a:extLst>
          </p:cNvPr>
          <p:cNvSpPr txBox="1">
            <a:spLocks noChangeArrowheads="1"/>
          </p:cNvSpPr>
          <p:nvPr/>
        </p:nvSpPr>
        <p:spPr bwMode="auto">
          <a:xfrm>
            <a:off x="1474788" y="4902200"/>
            <a:ext cx="1370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1800">
                <a:solidFill>
                  <a:schemeClr val="accent2"/>
                </a:solidFill>
                <a:latin typeface="Tahoma" panose="020B0604030504040204" pitchFamily="34" charset="0"/>
              </a:rPr>
              <a:t>ARTICULOS</a:t>
            </a:r>
            <a:endParaRPr lang="en-US" altLang="es-ES" sz="1800">
              <a:solidFill>
                <a:schemeClr val="accent2"/>
              </a:solidFill>
              <a:latin typeface="Tahoma" panose="020B0604030504040204" pitchFamily="34" charset="0"/>
            </a:endParaRPr>
          </a:p>
        </p:txBody>
      </p:sp>
      <p:sp>
        <p:nvSpPr>
          <p:cNvPr id="11426" name="Text Box 270">
            <a:extLst>
              <a:ext uri="{FF2B5EF4-FFF2-40B4-BE49-F238E27FC236}">
                <a16:creationId xmlns:a16="http://schemas.microsoft.com/office/drawing/2014/main" id="{9FF2E396-4EB8-2504-676B-CF061EE5C90F}"/>
              </a:ext>
            </a:extLst>
          </p:cNvPr>
          <p:cNvSpPr txBox="1">
            <a:spLocks noChangeArrowheads="1"/>
          </p:cNvSpPr>
          <p:nvPr/>
        </p:nvSpPr>
        <p:spPr bwMode="auto">
          <a:xfrm>
            <a:off x="6134100" y="1981200"/>
            <a:ext cx="976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1800">
                <a:solidFill>
                  <a:schemeClr val="accent2"/>
                </a:solidFill>
                <a:latin typeface="Tahoma" panose="020B0604030504040204" pitchFamily="34" charset="0"/>
              </a:rPr>
              <a:t>ENVIOS</a:t>
            </a:r>
            <a:endParaRPr lang="en-US" altLang="es-ES" sz="1800">
              <a:solidFill>
                <a:schemeClr val="accent2"/>
              </a:solidFill>
              <a:latin typeface="Tahoma" panose="020B0604030504040204" pitchFamily="34" charset="0"/>
            </a:endParaRPr>
          </a:p>
        </p:txBody>
      </p:sp>
      <p:sp>
        <p:nvSpPr>
          <p:cNvPr id="11427" name="Text Box 271">
            <a:extLst>
              <a:ext uri="{FF2B5EF4-FFF2-40B4-BE49-F238E27FC236}">
                <a16:creationId xmlns:a16="http://schemas.microsoft.com/office/drawing/2014/main" id="{20D8B071-2EAD-B06F-8D52-3F48CB2D049F}"/>
              </a:ext>
            </a:extLst>
          </p:cNvPr>
          <p:cNvSpPr txBox="1">
            <a:spLocks noChangeArrowheads="1"/>
          </p:cNvSpPr>
          <p:nvPr/>
        </p:nvSpPr>
        <p:spPr bwMode="auto">
          <a:xfrm>
            <a:off x="1701800" y="3378200"/>
            <a:ext cx="885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1800">
                <a:solidFill>
                  <a:schemeClr val="accent2"/>
                </a:solidFill>
                <a:latin typeface="Tahoma" panose="020B0604030504040204" pitchFamily="34" charset="0"/>
              </a:rPr>
              <a:t>OBRAS</a:t>
            </a:r>
            <a:endParaRPr lang="en-US" altLang="es-ES" sz="1800">
              <a:solidFill>
                <a:schemeClr val="accent2"/>
              </a:solidFill>
              <a:latin typeface="Tahoma" panose="020B0604030504040204" pitchFamily="34" charset="0"/>
            </a:endParaRPr>
          </a:p>
        </p:txBody>
      </p:sp>
      <p:sp>
        <p:nvSpPr>
          <p:cNvPr id="11428" name="Text Box 272">
            <a:extLst>
              <a:ext uri="{FF2B5EF4-FFF2-40B4-BE49-F238E27FC236}">
                <a16:creationId xmlns:a16="http://schemas.microsoft.com/office/drawing/2014/main" id="{716BA937-A0D5-900F-F338-D8E53466EC67}"/>
              </a:ext>
            </a:extLst>
          </p:cNvPr>
          <p:cNvSpPr txBox="1">
            <a:spLocks noChangeArrowheads="1"/>
          </p:cNvSpPr>
          <p:nvPr/>
        </p:nvSpPr>
        <p:spPr bwMode="auto">
          <a:xfrm>
            <a:off x="1701800" y="1879600"/>
            <a:ext cx="2212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_tradnl" altLang="es-ES" sz="1800">
                <a:solidFill>
                  <a:schemeClr val="accent2"/>
                </a:solidFill>
                <a:latin typeface="Tahoma" panose="020B0604030504040204" pitchFamily="34" charset="0"/>
              </a:rPr>
              <a:t>SUMINISTRADORES</a:t>
            </a:r>
            <a:endParaRPr lang="en-US" altLang="es-ES" sz="1800">
              <a:solidFill>
                <a:schemeClr val="accent2"/>
              </a:solidFill>
              <a:latin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Marcador de número de diapositiva">
            <a:extLst>
              <a:ext uri="{FF2B5EF4-FFF2-40B4-BE49-F238E27FC236}">
                <a16:creationId xmlns:a16="http://schemas.microsoft.com/office/drawing/2014/main" id="{BECF948B-C48A-1531-1567-B7D3A92164F1}"/>
              </a:ext>
            </a:extLst>
          </p:cNvPr>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272F0562-030B-423B-93B3-AC2F6F288D6E}" type="slidenum">
              <a:rPr lang="es-ES" altLang="es-ES" sz="1000"/>
              <a:pPr algn="r" eaLnBrk="1" hangingPunct="1"/>
              <a:t>9</a:t>
            </a:fld>
            <a:endParaRPr lang="es-ES" altLang="es-ES" sz="1000"/>
          </a:p>
        </p:txBody>
      </p:sp>
      <p:sp>
        <p:nvSpPr>
          <p:cNvPr id="12291" name="Rectangle 2">
            <a:extLst>
              <a:ext uri="{FF2B5EF4-FFF2-40B4-BE49-F238E27FC236}">
                <a16:creationId xmlns:a16="http://schemas.microsoft.com/office/drawing/2014/main" id="{E36B05D7-A64F-DF82-7E0A-65D04F95C05C}"/>
              </a:ext>
            </a:extLst>
          </p:cNvPr>
          <p:cNvSpPr>
            <a:spLocks noGrp="1" noChangeArrowheads="1"/>
          </p:cNvSpPr>
          <p:nvPr>
            <p:ph type="title" idx="4294967295"/>
          </p:nvPr>
        </p:nvSpPr>
        <p:spPr/>
        <p:txBody>
          <a:bodyPr/>
          <a:lstStyle/>
          <a:p>
            <a:r>
              <a:rPr lang="es-ES" altLang="es-ES">
                <a:latin typeface="Times New Roman" panose="02020603050405020304" pitchFamily="18" charset="0"/>
              </a:rPr>
              <a:t>La sentencia SELECT</a:t>
            </a:r>
          </a:p>
        </p:txBody>
      </p:sp>
      <p:sp>
        <p:nvSpPr>
          <p:cNvPr id="12292" name="Rectangle 3">
            <a:extLst>
              <a:ext uri="{FF2B5EF4-FFF2-40B4-BE49-F238E27FC236}">
                <a16:creationId xmlns:a16="http://schemas.microsoft.com/office/drawing/2014/main" id="{B045BBF4-08ED-45D0-B68F-CD8EDA281EE9}"/>
              </a:ext>
            </a:extLst>
          </p:cNvPr>
          <p:cNvSpPr>
            <a:spLocks noGrp="1" noChangeArrowheads="1"/>
          </p:cNvSpPr>
          <p:nvPr>
            <p:ph type="body" idx="4294967295"/>
          </p:nvPr>
        </p:nvSpPr>
        <p:spPr>
          <a:xfrm>
            <a:off x="495300" y="1600200"/>
            <a:ext cx="8432800" cy="4822825"/>
          </a:xfrm>
        </p:spPr>
        <p:txBody>
          <a:bodyPr/>
          <a:lstStyle/>
          <a:p>
            <a:pPr lvl="1"/>
            <a:r>
              <a:rPr lang="es-ES" altLang="es-ES">
                <a:latin typeface="Arial" panose="020B0604020202020204" pitchFamily="34" charset="0"/>
              </a:rPr>
              <a:t>Sentencia de tipo DML (Data Manipulation Language)</a:t>
            </a:r>
          </a:p>
          <a:p>
            <a:pPr lvl="1"/>
            <a:r>
              <a:rPr lang="es-ES" altLang="es-ES">
                <a:latin typeface="Arial" panose="020B0604020202020204" pitchFamily="34" charset="0"/>
              </a:rPr>
              <a:t>Permite consultar la información almacenada en una base de datos relacional</a:t>
            </a:r>
          </a:p>
          <a:p>
            <a:pPr lvl="1"/>
            <a:r>
              <a:rPr lang="es-ES" altLang="es-ES">
                <a:latin typeface="Arial" panose="020B0604020202020204" pitchFamily="34" charset="0"/>
              </a:rPr>
              <a:t>Implementa las operaciones del álgebra relacional</a:t>
            </a:r>
          </a:p>
          <a:p>
            <a:pPr lvl="1"/>
            <a:r>
              <a:rPr lang="es-ES" altLang="es-ES">
                <a:latin typeface="Arial" panose="020B0604020202020204" pitchFamily="34" charset="0"/>
              </a:rPr>
              <a:t>Está estructurada en cláusulas</a:t>
            </a:r>
          </a:p>
          <a:p>
            <a:pPr lvl="1"/>
            <a:r>
              <a:rPr lang="es-ES" altLang="es-ES">
                <a:latin typeface="Arial" panose="020B0604020202020204" pitchFamily="34" charset="0"/>
              </a:rPr>
              <a:t>Puede ser integrada como cláusula en otras sentencias DML</a:t>
            </a:r>
          </a:p>
          <a:p>
            <a:pPr lvl="1"/>
            <a:r>
              <a:rPr lang="es-ES" altLang="es-ES">
                <a:latin typeface="Arial" panose="020B0604020202020204" pitchFamily="34" charset="0"/>
              </a:rPr>
              <a:t>Genera una relación temporal como resultado de su ejecución</a:t>
            </a:r>
          </a:p>
        </p:txBody>
      </p:sp>
      <p:sp>
        <p:nvSpPr>
          <p:cNvPr id="12293" name="5 Marcador de pie de página">
            <a:extLst>
              <a:ext uri="{FF2B5EF4-FFF2-40B4-BE49-F238E27FC236}">
                <a16:creationId xmlns:a16="http://schemas.microsoft.com/office/drawing/2014/main" id="{DA642E31-5811-869D-66C8-701FCA64A9CE}"/>
              </a:ext>
            </a:extLst>
          </p:cNvPr>
          <p:cNvSpPr txBox="1">
            <a:spLocks noGrp="1"/>
          </p:cNvSpPr>
          <p:nvPr/>
        </p:nvSpPr>
        <p:spPr bwMode="auto">
          <a:xfrm>
            <a:off x="6172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s-ES" altLang="es-ES" sz="1000"/>
              <a:t>Universitat de València</a:t>
            </a:r>
          </a:p>
        </p:txBody>
      </p:sp>
      <p:pic>
        <p:nvPicPr>
          <p:cNvPr id="12294" name="Picture 7">
            <a:extLst>
              <a:ext uri="{FF2B5EF4-FFF2-40B4-BE49-F238E27FC236}">
                <a16:creationId xmlns:a16="http://schemas.microsoft.com/office/drawing/2014/main" id="{9BC6DFEE-3D37-4746-7A27-1D5871E9B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0"/>
            <a:ext cx="819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18 Marcador de fecha">
            <a:extLst>
              <a:ext uri="{FF2B5EF4-FFF2-40B4-BE49-F238E27FC236}">
                <a16:creationId xmlns:a16="http://schemas.microsoft.com/office/drawing/2014/main" id="{426EDFF6-EF40-D9C1-4673-E42E5FA98123}"/>
              </a:ext>
            </a:extLst>
          </p:cNvPr>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s-ES" altLang="es-ES" sz="1000"/>
              <a:t>BBDD</a:t>
            </a:r>
          </a:p>
        </p:txBody>
      </p:sp>
    </p:spTree>
  </p:cSld>
  <p:clrMapOvr>
    <a:masterClrMapping/>
  </p:clrMapOvr>
</p:sld>
</file>

<file path=ppt/theme/theme1.xml><?xml version="1.0" encoding="utf-8"?>
<a:theme xmlns:a="http://schemas.openxmlformats.org/drawingml/2006/main" name="3_Capas">
  <a:themeElements>
    <a:clrScheme name="Capa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3_Capa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a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Capa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Capa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Capa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Capa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Capa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Capa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Capa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Capa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Capa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4354</TotalTime>
  <Words>5812</Words>
  <Application>Microsoft Office PowerPoint</Application>
  <PresentationFormat>Presentación en pantalla (4:3)</PresentationFormat>
  <Paragraphs>2154</Paragraphs>
  <Slides>61</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61</vt:i4>
      </vt:variant>
    </vt:vector>
  </HeadingPairs>
  <TitlesOfParts>
    <vt:vector size="67" baseType="lpstr">
      <vt:lpstr>Arial</vt:lpstr>
      <vt:lpstr>Wingdings</vt:lpstr>
      <vt:lpstr>Times New Roman</vt:lpstr>
      <vt:lpstr>Tahoma</vt:lpstr>
      <vt:lpstr>Courier New</vt:lpstr>
      <vt:lpstr>3_Capas</vt:lpstr>
      <vt:lpstr>Informática: Bases de datos </vt:lpstr>
      <vt:lpstr>Presentación de PowerPoint</vt:lpstr>
      <vt:lpstr>Índice</vt:lpstr>
      <vt:lpstr>Conceptos básicos</vt:lpstr>
      <vt:lpstr>Elementos previos - operadores</vt:lpstr>
      <vt:lpstr>Elementos previos - funciones</vt:lpstr>
      <vt:lpstr>Base de datos de ejemplo</vt:lpstr>
      <vt:lpstr>Base de datos de ejemplo</vt:lpstr>
      <vt:lpstr>La sentencia SELECT</vt:lpstr>
      <vt:lpstr>Sintaxis completa</vt:lpstr>
      <vt:lpstr>Consultas simples</vt:lpstr>
      <vt:lpstr>Consultas simples</vt:lpstr>
      <vt:lpstr>Consultas simples</vt:lpstr>
      <vt:lpstr>Consultas simples</vt:lpstr>
      <vt:lpstr>Consultas simples</vt:lpstr>
      <vt:lpstr>Consultas simples</vt:lpstr>
      <vt:lpstr>Ordenaciones</vt:lpstr>
      <vt:lpstr>Ordenaciones</vt:lpstr>
      <vt:lpstr>Consultas a varias tablas</vt:lpstr>
      <vt:lpstr>Consultas a varias tablas</vt:lpstr>
      <vt:lpstr>Consultas a varias tablas</vt:lpstr>
      <vt:lpstr>Agregados</vt:lpstr>
      <vt:lpstr>Agregados</vt:lpstr>
      <vt:lpstr>Agregados</vt:lpstr>
      <vt:lpstr>Agregados (y consideración de NULL)</vt:lpstr>
      <vt:lpstr>Subconsultas</vt:lpstr>
      <vt:lpstr>Subconsultas (ALL)</vt:lpstr>
      <vt:lpstr>Subconsultas (ANY)</vt:lpstr>
      <vt:lpstr>Subconsultas (IN)</vt:lpstr>
      <vt:lpstr>Subconsultas (EXISTS / NOT EXISTS)</vt:lpstr>
      <vt:lpstr>Subconsultas ( IN / NOT IN )</vt:lpstr>
      <vt:lpstr>Agregados y Subconsultas</vt:lpstr>
      <vt:lpstr>Operaciones de conjuntos</vt:lpstr>
      <vt:lpstr>Otras sentencias SQL</vt:lpstr>
      <vt:lpstr>Base de datos ejemplo 2</vt:lpstr>
      <vt:lpstr>Otras sentencias DML: Inserción</vt:lpstr>
      <vt:lpstr>Insertar datos</vt:lpstr>
      <vt:lpstr>Insertar datos</vt:lpstr>
      <vt:lpstr>Otras sentencias DML: Borrado</vt:lpstr>
      <vt:lpstr>Borrado condicional</vt:lpstr>
      <vt:lpstr>Otras sentencias DML: Actualización</vt:lpstr>
      <vt:lpstr>Actualización condicional</vt:lpstr>
      <vt:lpstr>Actualización condicional</vt:lpstr>
      <vt:lpstr>Otras sentencias DML</vt:lpstr>
      <vt:lpstr>Otras sentencias DDL</vt:lpstr>
      <vt:lpstr>Creación de tablas</vt:lpstr>
      <vt:lpstr>Creación de tablas</vt:lpstr>
      <vt:lpstr>Otras sentencias DDL</vt:lpstr>
      <vt:lpstr>Otras sentencias DDL</vt:lpstr>
      <vt:lpstr>Otras sentencias DDL</vt:lpstr>
      <vt:lpstr>Otras sentencias DDL</vt:lpstr>
      <vt:lpstr>Ejemplo de creación de vistas</vt:lpstr>
      <vt:lpstr>Otras sentencias DDL</vt:lpstr>
      <vt:lpstr>Otras sentencias DDL</vt:lpstr>
      <vt:lpstr>Otras sentencias DDL</vt:lpstr>
      <vt:lpstr>Alteración de tablas</vt:lpstr>
      <vt:lpstr>Otras sentencias DDL</vt:lpstr>
      <vt:lpstr>Otras sentencias DDL</vt:lpstr>
      <vt:lpstr>Otras sentencias DDL</vt:lpstr>
      <vt:lpstr>Otras sentencias DDL</vt:lpstr>
      <vt:lpstr>Bibliografía de la lección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cerveron</dc:creator>
  <cp:lastModifiedBy>Carlos Blom-Dahl Ramos</cp:lastModifiedBy>
  <cp:revision>297</cp:revision>
  <cp:lastPrinted>1601-01-01T00:00:00Z</cp:lastPrinted>
  <dcterms:created xsi:type="dcterms:W3CDTF">1601-01-01T00:00:00Z</dcterms:created>
  <dcterms:modified xsi:type="dcterms:W3CDTF">2022-11-29T08:38:31Z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