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h966MRdG46U0fjzgp3Wojl1qB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8e68a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008e68a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84721f1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084721f1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08e68ad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008e68ad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84721f1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084721f1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08e68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008e68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84721f1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084721f1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3f890db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03f890db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84721f1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084721f1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84721f1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84721f1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84721f11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084721f1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84721f1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084721f1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-1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degree values converted to their corresponding radian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Mgrenz, 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Input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the incorrect padding of ETA matrix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training- 5 folds and best performing model(lowest combined loss and both outputs scores to be minimum) to be chosen for inference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Plots 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2448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8e68ad9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Validation Plots </a:t>
            </a:r>
            <a:endParaRPr/>
          </a:p>
        </p:txBody>
      </p:sp>
      <p:pic>
        <p:nvPicPr>
          <p:cNvPr id="139" name="Google Shape;139;g3008e68ad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113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Calculation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33400" y="1544550"/>
            <a:ext cx="82470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4721f11c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MSE Loss 2D KPI</a:t>
            </a:r>
            <a:endParaRPr/>
          </a:p>
        </p:txBody>
      </p:sp>
      <p:pic>
        <p:nvPicPr>
          <p:cNvPr id="151" name="Google Shape;151;g3084721f11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200" y="1595525"/>
            <a:ext cx="70104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08e68ad9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57" name="Google Shape;157;g3008e68ad9d_0_22"/>
          <p:cNvSpPr txBox="1"/>
          <p:nvPr>
            <p:ph idx="1" type="body"/>
          </p:nvPr>
        </p:nvSpPr>
        <p:spPr>
          <a:xfrm>
            <a:off x="445075" y="1115250"/>
            <a:ext cx="83871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Lambda parameter to control model penalization</a:t>
            </a:r>
            <a:endParaRPr/>
          </a:p>
        </p:txBody>
      </p:sp>
      <p:pic>
        <p:nvPicPr>
          <p:cNvPr id="158" name="Google Shape;158;g3008e68ad9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100" y="2826450"/>
            <a:ext cx="6375058" cy="20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84721f11c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MSE Loss 3D KPI</a:t>
            </a:r>
            <a:endParaRPr/>
          </a:p>
        </p:txBody>
      </p:sp>
      <p:pic>
        <p:nvPicPr>
          <p:cNvPr id="164" name="Google Shape;164;g3084721f11c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75" y="1556850"/>
            <a:ext cx="71723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08e68ad9d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Customizing Loss for 3D KPI</a:t>
            </a:r>
            <a:endParaRPr/>
          </a:p>
        </p:txBody>
      </p:sp>
      <p:sp>
        <p:nvSpPr>
          <p:cNvPr id="170" name="Google Shape;170;g3008e68ad9d_0_16"/>
          <p:cNvSpPr txBox="1"/>
          <p:nvPr>
            <p:ph idx="1" type="body"/>
          </p:nvPr>
        </p:nvSpPr>
        <p:spPr>
          <a:xfrm>
            <a:off x="445075" y="1097200"/>
            <a:ext cx="78906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Mask: 0 values in case of NAN(-1) and 1 otherwise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eliminate any incorrect predictions of the NAN values</a:t>
            </a:r>
            <a:endParaRPr/>
          </a:p>
        </p:txBody>
      </p:sp>
      <p:pic>
        <p:nvPicPr>
          <p:cNvPr id="171" name="Google Shape;171;g3008e68ad9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25" y="2381800"/>
            <a:ext cx="7734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84721f11c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Total Loss</a:t>
            </a:r>
            <a:endParaRPr/>
          </a:p>
        </p:txBody>
      </p:sp>
      <p:sp>
        <p:nvSpPr>
          <p:cNvPr id="177" name="Google Shape;177;g3084721f11c_0_19"/>
          <p:cNvSpPr txBox="1"/>
          <p:nvPr>
            <p:ph idx="1" type="body"/>
          </p:nvPr>
        </p:nvSpPr>
        <p:spPr>
          <a:xfrm>
            <a:off x="1268175" y="1699250"/>
            <a:ext cx="63714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</p:txBody>
      </p:sp>
      <p:pic>
        <p:nvPicPr>
          <p:cNvPr id="178" name="Google Shape;178;g3084721f11c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863" y="2495550"/>
            <a:ext cx="4312025" cy="9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predictions are obtained, inverse scale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Optional : Set values of ETA as 0 for NN= 0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90" name="Google Shape;1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63" y="1179800"/>
            <a:ext cx="79646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3f890db68_0_3"/>
          <p:cNvSpPr txBox="1"/>
          <p:nvPr>
            <p:ph type="title"/>
          </p:nvPr>
        </p:nvSpPr>
        <p:spPr>
          <a:xfrm>
            <a:off x="311700" y="135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96" name="Google Shape;196;g303f890db6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175" y="661700"/>
            <a:ext cx="7615648" cy="20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03f890db68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546" y="2803375"/>
            <a:ext cx="7588277" cy="20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from train data to determine grid size for plotting ETA grid as contour plot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09" name="Google Shape;209;p19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Standard deviation as a Score for both KPIs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Difference and Percentage Difference for 2D KPI and Difference for 3D KPI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84721f11c_0_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 for 2D KPI</a:t>
            </a:r>
            <a:endParaRPr/>
          </a:p>
        </p:txBody>
      </p:sp>
      <p:pic>
        <p:nvPicPr>
          <p:cNvPr id="215" name="Google Shape;215;g3084721f11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50" y="1571625"/>
            <a:ext cx="63531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84721f11c_0_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Statistics 2D KPI</a:t>
            </a:r>
            <a:endParaRPr/>
          </a:p>
        </p:txBody>
      </p:sp>
      <p:pic>
        <p:nvPicPr>
          <p:cNvPr id="221" name="Google Shape;221;g3084721f11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650" y="1017725"/>
            <a:ext cx="61182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84721f11c_0_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 for 3D KPI</a:t>
            </a:r>
            <a:endParaRPr/>
          </a:p>
        </p:txBody>
      </p:sp>
      <p:pic>
        <p:nvPicPr>
          <p:cNvPr id="227" name="Google Shape;227;g3084721f11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225" y="1131450"/>
            <a:ext cx="72580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84721f11c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Statistics 3D KPI</a:t>
            </a:r>
            <a:endParaRPr/>
          </a:p>
        </p:txBody>
      </p:sp>
      <p:pic>
        <p:nvPicPr>
          <p:cNvPr id="233" name="Google Shape;233;g3084721f11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975" y="1017725"/>
            <a:ext cx="59139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875" y="1018350"/>
            <a:ext cx="6077825" cy="36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ETA KPI - 3d Plot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000" y="960350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Valeo provided ~1500 Double V magnet parametric description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Nabla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190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2" cy="3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