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gx4xQF2zn9iH+hVVGNx6EsU3Ww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8e68ad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008e68ad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8e68ad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008e68ad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08e68a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008e68a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64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Master Thesis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7249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Electric Engine Modelling 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57000" y="1788625"/>
            <a:ext cx="86136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1st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Tabular Representation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MLP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achieved with distinct columns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Geometric connections not explicit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by count as columns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NAN values replaced as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degree values converted to </a:t>
            </a:r>
            <a:r>
              <a:rPr lang="en"/>
              <a:t>their corresponding radian values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MinMax Scaler - Mgrenz, </a:t>
            </a:r>
            <a:r>
              <a:rPr lang="en"/>
              <a:t>ETA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Scaler - Input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ETA grids padded with the max rows based on Max Mgrenz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Fold Validation used to have most data for training- 5 folds and best performing model(lowest combined loss and both r2 scores above 0.75) to be chosen for inference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Plots </a:t>
            </a:r>
            <a:endParaRPr/>
          </a:p>
        </p:txBody>
      </p:sp>
      <p:pic>
        <p:nvPicPr>
          <p:cNvPr id="133" name="Google Shape;13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825" y="1017725"/>
            <a:ext cx="7162675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825" y="3026750"/>
            <a:ext cx="3540319" cy="190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4794" y="3026750"/>
            <a:ext cx="3472711" cy="19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08e68ad9d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Validation Plots </a:t>
            </a:r>
            <a:endParaRPr/>
          </a:p>
        </p:txBody>
      </p:sp>
      <p:pic>
        <p:nvPicPr>
          <p:cNvPr id="141" name="Google Shape;141;g3008e68ad9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450" y="940375"/>
            <a:ext cx="7076849" cy="1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008e68ad9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115" y="2993900"/>
            <a:ext cx="7045510" cy="19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Calculation</a:t>
            </a:r>
            <a:endParaRPr/>
          </a:p>
        </p:txBody>
      </p:sp>
      <p:sp>
        <p:nvSpPr>
          <p:cNvPr id="148" name="Google Shape;148;p14"/>
          <p:cNvSpPr txBox="1"/>
          <p:nvPr>
            <p:ph idx="1" type="body"/>
          </p:nvPr>
        </p:nvSpPr>
        <p:spPr>
          <a:xfrm>
            <a:off x="533400" y="1544550"/>
            <a:ext cx="4814700" cy="28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: Mean Squared Error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Loss = Loss calculated for 2D KPI + 3D KPI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9" name="Google Shape;14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75" y="1544550"/>
            <a:ext cx="1781700" cy="929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25" y="2866400"/>
            <a:ext cx="279191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8e68ad9d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 Regularization for 2D KPI</a:t>
            </a:r>
            <a:endParaRPr/>
          </a:p>
        </p:txBody>
      </p:sp>
      <p:sp>
        <p:nvSpPr>
          <p:cNvPr id="156" name="Google Shape;156;g3008e68ad9d_0_22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Regularization : MSE Loss L2 regularized such that prediction of a specific element in the array is less than or equal to prior element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encourage monotonically decreasing array values(as implied by torque curve)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Lambda parameter to control model penalization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7" name="Google Shape;157;g3008e68ad9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750" y="2078950"/>
            <a:ext cx="300037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8e68ad9d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Customizing </a:t>
            </a:r>
            <a:r>
              <a:rPr lang="en"/>
              <a:t>Loss for 3D KPI</a:t>
            </a:r>
            <a:endParaRPr/>
          </a:p>
        </p:txBody>
      </p:sp>
      <p:sp>
        <p:nvSpPr>
          <p:cNvPr id="163" name="Google Shape;163;g3008e68ad9d_0_16"/>
          <p:cNvSpPr txBox="1"/>
          <p:nvPr>
            <p:ph idx="1" type="body"/>
          </p:nvPr>
        </p:nvSpPr>
        <p:spPr>
          <a:xfrm>
            <a:off x="445075" y="1097200"/>
            <a:ext cx="4719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Mask: 0 values in case of NAN(-1) and 1 otherwise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eliminate any incorrect predictions of the NAN values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4" name="Google Shape;164;g3008e68ad9d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475" y="1581150"/>
            <a:ext cx="2767425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predictions are obtained, inverse scale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Mgrenz</a:t>
            </a:r>
            <a:endParaRPr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600" y="1017725"/>
            <a:ext cx="61722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60050" y="2063600"/>
            <a:ext cx="7956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To predict 2D and 3D KPIs : Mgrenz(Torque Curve) and ETA(Efficiency Grid) plots for topology invariant IPSM Electric Motors designs.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Regression Problem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MLP Training Results for KPI prediction ETA</a:t>
            </a:r>
            <a:endParaRPr/>
          </a:p>
        </p:txBody>
      </p:sp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75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and targets with the same scale used for training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max value in y1 target prediction from train data to determine grid size for plotting ETA grid as contour plot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360050" y="1453625"/>
            <a:ext cx="81207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R2 Score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 Loss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311700" y="1067775"/>
            <a:ext cx="85752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Hetereogeneous GNN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data as graph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Topology invariance to be achieved here by having different nodes and edges but node and edge type always would remain consistent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 is much better represented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slots/Magnets/Windings are represented as different nodes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for our usecase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234350" y="1944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rPr i="1" lang="en" sz="5200">
                <a:solidFill>
                  <a:schemeClr val="dk1"/>
                </a:solidFill>
              </a:rPr>
              <a:t>Thank you</a:t>
            </a:r>
            <a:endParaRPr i="1" sz="5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3360"/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Mgrenz KPI - 2d Plot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9575" y="999225"/>
            <a:ext cx="6801049" cy="40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50375" y="22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ETA KPI - 3d Plot</a:t>
            </a: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625" y="844325"/>
            <a:ext cx="5873937" cy="404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067775"/>
            <a:ext cx="28806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Valeo provided ~1500 Double V magnet parametric description</a:t>
            </a:r>
            <a:endParaRPr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02" y="2499626"/>
            <a:ext cx="2493311" cy="22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3500" y="1017725"/>
            <a:ext cx="43621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Electric Motor Cross-section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75" y="1102450"/>
            <a:ext cx="528004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EM Topologies Manufactured by Valeo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5" y="1276463"/>
            <a:ext cx="2626226" cy="30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0000" y="1055979"/>
            <a:ext cx="2601325" cy="3344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600" y="1276475"/>
            <a:ext cx="2960399" cy="30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/>
        </p:nvSpPr>
        <p:spPr>
          <a:xfrm>
            <a:off x="726750" y="4354100"/>
            <a:ext cx="1878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Single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6520100" y="4354100"/>
            <a:ext cx="2117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Double V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7"/>
          <p:cNvSpPr txBox="1"/>
          <p:nvPr/>
        </p:nvSpPr>
        <p:spPr>
          <a:xfrm>
            <a:off x="3874025" y="4438825"/>
            <a:ext cx="167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Nabla Magnet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Flowchart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565" y="1017725"/>
            <a:ext cx="7449610" cy="40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Timeline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4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