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8368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8368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3e83683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3e83683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e83683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e83683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3e8368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3e8368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e83683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e83683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e83683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e83683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e83683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e83683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67775"/>
            <a:ext cx="29580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KPIs : Mgrenz and ETA 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1500 Double V magnet </a:t>
            </a:r>
            <a:r>
              <a:rPr lang="en"/>
              <a:t>parametric</a:t>
            </a:r>
            <a:r>
              <a:rPr lang="en"/>
              <a:t> description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390" y="700375"/>
            <a:ext cx="4069081" cy="343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640" y="2983145"/>
            <a:ext cx="2121121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75" y="999225"/>
            <a:ext cx="68010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 </a:t>
            </a:r>
            <a:r>
              <a:rPr lang="en"/>
              <a:t>KPI - 3d Plot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844325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25" y="1063775"/>
            <a:ext cx="69880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6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