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xEQ5Fq0w9WhmcUaN2/rDMH80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8e68a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008e68a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8e68ad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08e68ad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8e68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08e68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f890d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03f890d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degree values converted to their corresponding radian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Mgrenz, 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Input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training- 5 folds and best performing model(lowest combined loss and both r2 scores above 0.75) to be chosen for inference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Plots 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25" y="1017725"/>
            <a:ext cx="7162675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825" y="3026750"/>
            <a:ext cx="3540319" cy="1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4794" y="3026750"/>
            <a:ext cx="3472711" cy="19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8e68ad9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Validation Plots </a:t>
            </a:r>
            <a:endParaRPr/>
          </a:p>
        </p:txBody>
      </p:sp>
      <p:pic>
        <p:nvPicPr>
          <p:cNvPr id="141" name="Google Shape;141;g3008e68ad9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50" y="940375"/>
            <a:ext cx="7076849" cy="1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008e68ad9d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15" y="2993900"/>
            <a:ext cx="7045510" cy="1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Calculation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33400" y="1544550"/>
            <a:ext cx="48147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775" y="1544550"/>
            <a:ext cx="1781700" cy="92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725" y="2866400"/>
            <a:ext cx="27919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8e68ad9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56" name="Google Shape;156;g3008e68ad9d_0_22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parameter to control model penalization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g3008e68ad9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750" y="2078950"/>
            <a:ext cx="30003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8e68ad9d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Customizing Loss for 3D KPI</a:t>
            </a:r>
            <a:endParaRPr/>
          </a:p>
        </p:txBody>
      </p:sp>
      <p:sp>
        <p:nvSpPr>
          <p:cNvPr id="163" name="Google Shape;163;g3008e68ad9d_0_16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Mask: 0 values in case of NAN(-1) and 1 otherwise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eliminate any incorrect predictions of the NAN values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3008e68ad9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475" y="1581150"/>
            <a:ext cx="2767425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predictions are obtained, inverse scale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225" y="1109825"/>
            <a:ext cx="57816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3f890db68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8" name="Google Shape;188;g303f890db6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from train data to determine grid size for plotting ETA grid as contour plot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 as a Score for 1D KPIs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875" y="1018350"/>
            <a:ext cx="6077825" cy="36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ETA KPI - 3d Plot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000" y="960350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Valeo provided ~1500 Double V magnet parametric description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Nabla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90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