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f608e0892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f608e0892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f608e0892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f608e0892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6279920b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f6279920b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f6279920b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f6279920b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f6279920b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f6279920b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f608e0892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f608e0892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f3e83683e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f3e83683e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3e83683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3e83683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3e83683e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3e83683e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3e83683e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3e83683e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6279920b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6279920b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3e83683e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f3e83683e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6279920b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6279920b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f3e83683e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f3e83683e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3e83683e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f3e83683e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4642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 Thesis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24938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5200">
                <a:solidFill>
                  <a:schemeClr val="dk1"/>
                </a:solidFill>
              </a:rPr>
              <a:t>Electric Engine Modelling 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157000" y="1788625"/>
            <a:ext cx="8613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Approaches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Tabular Representation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067775"/>
            <a:ext cx="8575200" cy="38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MLP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Topology invariance achieved with distinct columns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Geometric connections not explicit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slots/Magnets/Windings are represented by count as columns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apt for our </a:t>
            </a:r>
            <a:r>
              <a:rPr lang="en"/>
              <a:t>use case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MLP Training Plots for KPI prediction Mgrenz</a:t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11825"/>
            <a:ext cx="8839199" cy="2924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MLP Training Results for KPI prediction Mgrenz</a:t>
            </a: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900" y="1102450"/>
            <a:ext cx="640499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60050" y="1453625"/>
            <a:ext cx="8120700" cy="23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R2 Score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MSE Loss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Representation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067775"/>
            <a:ext cx="8575200" cy="38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Hetereogeneous GNN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 data as graph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Topology invariance to be achieved here by </a:t>
            </a:r>
            <a:r>
              <a:rPr lang="en"/>
              <a:t>having</a:t>
            </a:r>
            <a:r>
              <a:rPr lang="en"/>
              <a:t> different nodes and edges but node and edge type always would remain consistent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Geometry is much better represented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slots/Magnets/Windings are represented as different nodes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Apt for our usecase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idx="1" type="subTitle"/>
          </p:nvPr>
        </p:nvSpPr>
        <p:spPr>
          <a:xfrm>
            <a:off x="234350" y="1944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5200">
                <a:solidFill>
                  <a:schemeClr val="dk1"/>
                </a:solidFill>
              </a:rPr>
              <a:t>Thank you</a:t>
            </a:r>
            <a:endParaRPr i="1" sz="5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60050" y="2063600"/>
            <a:ext cx="7956300" cy="17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predict 2D and 3D KPIs : Mgrenz(Torque Curve) and ETA(Efficiency Grid) plots for topology invariant Electric Motors.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Regression Problem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50375" y="22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Mgrenz KPI - 2d Plot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575" y="999225"/>
            <a:ext cx="6801049" cy="40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50375" y="22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ETA </a:t>
            </a:r>
            <a:r>
              <a:rPr lang="en"/>
              <a:t>KPI - 3d Plot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625" y="844325"/>
            <a:ext cx="5873937" cy="4040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067775"/>
            <a:ext cx="2880600" cy="13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Valeo provided ~</a:t>
            </a:r>
            <a:r>
              <a:rPr lang="en"/>
              <a:t>1500 Double V magnet parametric description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302" y="2499626"/>
            <a:ext cx="2493311" cy="220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3500" y="1017725"/>
            <a:ext cx="436211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Electric Motor Cross-section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1975" y="1102450"/>
            <a:ext cx="528004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Topologies Manufactured by Valeo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5" y="1276463"/>
            <a:ext cx="2626226" cy="3000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0000" y="1055979"/>
            <a:ext cx="2601325" cy="3344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3600" y="1276475"/>
            <a:ext cx="2960399" cy="308205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726750" y="4354100"/>
            <a:ext cx="18780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Single V Magnet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6520100" y="4354100"/>
            <a:ext cx="21171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Double</a:t>
            </a:r>
            <a:r>
              <a:rPr lang="en" sz="1800">
                <a:solidFill>
                  <a:schemeClr val="dk2"/>
                </a:solidFill>
              </a:rPr>
              <a:t> V Magnet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3874025" y="4438825"/>
            <a:ext cx="167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Nabla Magnet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Flowchart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565" y="1017725"/>
            <a:ext cx="7449610" cy="405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Timeline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3557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