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08e089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608e089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608e089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608e089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ce2dfc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ace2dfc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6279920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6279920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608e089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608e089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ace2dfc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ace2dfc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279920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6279920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ce2df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ace2df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ce2dfc9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ace2dfc9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279920b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6279920b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e8368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e8368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ace2dfc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ace2dfc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3e83683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3e83683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e83683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e83683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e83683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e83683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279920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279920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e83683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e83683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279920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279920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e83683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e83683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e83683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e83683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64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249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57000" y="1788625"/>
            <a:ext cx="8613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Representation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MLP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achieved with distinct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connections not explicit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by count as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values replaced as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MinMax Scaler - Mgrenz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Scaler - ETA , Input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ETA grids padded with the max rows based on Max Mgrenz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Fold Validation used to have most data for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Training Plots for KPI prediction Mgrenz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5" y="1267175"/>
            <a:ext cx="4313124" cy="282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056" y="1328075"/>
            <a:ext cx="4477444" cy="28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Regularization for 2D KPI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: Mean Squared Error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: MSE Loss L2 regularized such that prediction of a specific element in the array is less than or equal to prior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encourage monotonically decreasing array values(as implied by torque curve)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parameter to control model penalization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00" y="1403850"/>
            <a:ext cx="3688424" cy="1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Training Results for KPI prediction Mgrenz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00" y="1017725"/>
            <a:ext cx="61722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5" y="1609550"/>
            <a:ext cx="4478651" cy="30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max value in y1 target prediction to determine grid size for </a:t>
            </a:r>
            <a:r>
              <a:rPr lang="en"/>
              <a:t>plotting </a:t>
            </a:r>
            <a:r>
              <a:rPr lang="en"/>
              <a:t>ETA grid as contour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60050" y="1453625"/>
            <a:ext cx="81207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0050" y="2063600"/>
            <a:ext cx="79563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2D and 3D KPIs : Mgrenz(Torque Curve) and ETA(Efficiency Grid) plots for topology invariant IPSM Electric Motors designs.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Regression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Hetereogeneous GNN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data as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to be achieved here by having different nodes and edges but node and edge type always would remain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is much better represented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as different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our usecase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75" y="999225"/>
            <a:ext cx="6801049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 </a:t>
            </a:r>
            <a:r>
              <a:rPr lang="en"/>
              <a:t>KPI - 3d Plot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844325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67775"/>
            <a:ext cx="28806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Valeo provided ~</a:t>
            </a:r>
            <a:r>
              <a:rPr lang="en"/>
              <a:t>1500 Double V magnet parametric description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02" y="2499626"/>
            <a:ext cx="2493311" cy="2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500" y="1017725"/>
            <a:ext cx="4362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Topologies Manufactured by Valeo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5" y="1276463"/>
            <a:ext cx="2626226" cy="30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000" y="1055979"/>
            <a:ext cx="2601325" cy="334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600" y="1276475"/>
            <a:ext cx="2960399" cy="30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726750" y="4354100"/>
            <a:ext cx="187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Single V Magnet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520100" y="4354100"/>
            <a:ext cx="2117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Double</a:t>
            </a:r>
            <a:r>
              <a:rPr lang="en" sz="1800">
                <a:solidFill>
                  <a:schemeClr val="dk2"/>
                </a:solidFill>
              </a:rPr>
              <a:t> V Magnet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874025" y="4438825"/>
            <a:ext cx="16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Nabla Magnet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65" y="1017725"/>
            <a:ext cx="7449610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925"/>
            <a:ext cx="8839199" cy="339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