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1" r:id="rId3"/>
    <p:sldId id="258" r:id="rId4"/>
    <p:sldId id="259" r:id="rId5"/>
    <p:sldId id="272" r:id="rId6"/>
    <p:sldId id="260" r:id="rId7"/>
    <p:sldId id="270" r:id="rId8"/>
    <p:sldId id="268" r:id="rId9"/>
    <p:sldId id="266" r:id="rId10"/>
    <p:sldId id="269" r:id="rId11"/>
    <p:sldId id="263" r:id="rId12"/>
    <p:sldId id="267" r:id="rId13"/>
    <p:sldId id="261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a054ca2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a054ca2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88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a054ca2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a054ca2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a054ca2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a054ca2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a054ca2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a054ca2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a054ca23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a054ca23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a054ca23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a054ca23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package" Target="../embeddings/Microsoft_Excel_Macro-Enabled_Worksheet.xlsm"/><Relationship Id="rId7" Type="http://schemas.openxmlformats.org/officeDocument/2006/relationships/package" Target="../embeddings/Microsoft_Excel_Macro-Enabled_Worksheet2.xlsm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Macro-Enabled_Worksheet1.xlsm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oto.wuestenigel.com/vintage-red-telephone-box-english-country-side/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nofaq.org/posts/2020/04/your-local-service-business-needs-scheduling-software/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www.pexels.com/photo/writings-on-a-planner-636235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Optimizing &amp; Scheduling of Examination Dates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940900"/>
            <a:ext cx="8576578" cy="964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: Lilly Abraham, Megha Eldho, Deva Dharshini Rajarajeswari, Akshay Augustine Sheby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Supervised by : Prof Dr Frank Michael Schlief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FF8C9D64-B2B3-59A3-1D67-EB096FE3C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27" y="407600"/>
            <a:ext cx="6304156" cy="432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68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2695E-9FEF-FCB4-D54D-33E6B4C4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07" y="315001"/>
            <a:ext cx="6592586" cy="45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8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05A72-30F2-F308-6F1F-BF2CC1FA5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4A4531B9-4B83-85E5-2DA6-C8CC3AE8854F}"/>
              </a:ext>
            </a:extLst>
          </p:cNvPr>
          <p:cNvSpPr txBox="1">
            <a:spLocks/>
          </p:cNvSpPr>
          <p:nvPr/>
        </p:nvSpPr>
        <p:spPr>
          <a:xfrm>
            <a:off x="131734" y="0"/>
            <a:ext cx="8513695" cy="670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ADA9D-386A-EC18-A6AF-A539C859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88" y="519193"/>
            <a:ext cx="6310223" cy="43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6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1;p16">
            <a:extLst>
              <a:ext uri="{FF2B5EF4-FFF2-40B4-BE49-F238E27FC236}">
                <a16:creationId xmlns:a16="http://schemas.microsoft.com/office/drawing/2014/main" id="{BD8878F9-8EB8-CBEB-2E99-9893BBBBCF9F}"/>
              </a:ext>
            </a:extLst>
          </p:cNvPr>
          <p:cNvSpPr txBox="1">
            <a:spLocks/>
          </p:cNvSpPr>
          <p:nvPr/>
        </p:nvSpPr>
        <p:spPr>
          <a:xfrm>
            <a:off x="92440" y="47035"/>
            <a:ext cx="8513695" cy="670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dirty="0"/>
              <a:t>Exam Schedule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DBB477A-3407-F459-7BFE-BC8A615244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325791"/>
              </p:ext>
            </p:extLst>
          </p:nvPr>
        </p:nvGraphicFramePr>
        <p:xfrm>
          <a:off x="2648129" y="457998"/>
          <a:ext cx="3584270" cy="463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886200" imgH="5029082" progId="Acrobat.Document.DC">
                  <p:embed/>
                </p:oleObj>
              </mc:Choice>
              <mc:Fallback>
                <p:oleObj name="Acrobat Document" r:id="rId3" imgW="3886200" imgH="502908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8129" y="457998"/>
                        <a:ext cx="3584270" cy="4638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-176497" y="4072639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Thank You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24335-4FA2-DD5E-AC1F-A38FD3A1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06" y="498319"/>
            <a:ext cx="2618245" cy="2618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60150" y="298650"/>
            <a:ext cx="8472300" cy="4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Input Files for THWS(FIW-Computer Science &amp; Business Informatics):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7C5E3D4-5267-68CE-B1CE-642E49BC9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344373"/>
              </p:ext>
            </p:extLst>
          </p:nvPr>
        </p:nvGraphicFramePr>
        <p:xfrm>
          <a:off x="3912543" y="989578"/>
          <a:ext cx="1041215" cy="3056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25580" imgH="15290853" progId="Excel.SheetMacroEnabled.12">
                  <p:embed/>
                </p:oleObj>
              </mc:Choice>
              <mc:Fallback>
                <p:oleObj name="Macro-Enabled Worksheet" r:id="rId3" imgW="1225580" imgH="15290853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2543" y="989578"/>
                        <a:ext cx="1041215" cy="3056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2DDA8E-543F-AD42-1D20-8BE3C78A924C}"/>
              </a:ext>
            </a:extLst>
          </p:cNvPr>
          <p:cNvSpPr txBox="1"/>
          <p:nvPr/>
        </p:nvSpPr>
        <p:spPr>
          <a:xfrm>
            <a:off x="3855140" y="4245952"/>
            <a:ext cx="1290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Course File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EE1AF6E-E1CB-A8CC-BF92-603FA7BA4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815237"/>
              </p:ext>
            </p:extLst>
          </p:nvPr>
        </p:nvGraphicFramePr>
        <p:xfrm>
          <a:off x="5676219" y="1141524"/>
          <a:ext cx="2636630" cy="278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5" imgW="2444780" imgH="2584364" progId="Excel.SheetMacroEnabled.12">
                  <p:embed/>
                </p:oleObj>
              </mc:Choice>
              <mc:Fallback>
                <p:oleObj name="Macro-Enabled Worksheet" r:id="rId5" imgW="2444780" imgH="2584364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76219" y="1141524"/>
                        <a:ext cx="2636630" cy="2787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27A4EC-5579-175C-2976-B61669229AA1}"/>
              </a:ext>
            </a:extLst>
          </p:cNvPr>
          <p:cNvSpPr txBox="1"/>
          <p:nvPr/>
        </p:nvSpPr>
        <p:spPr>
          <a:xfrm>
            <a:off x="6684935" y="4214954"/>
            <a:ext cx="1290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Room File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6A45E39-EE9C-889E-EE7F-7F8B0C28F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687654"/>
              </p:ext>
            </p:extLst>
          </p:nvPr>
        </p:nvGraphicFramePr>
        <p:xfrm>
          <a:off x="1159576" y="926445"/>
          <a:ext cx="1175547" cy="31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7" imgW="1225580" imgH="11976271" progId="Excel.SheetMacroEnabled.12">
                  <p:embed/>
                </p:oleObj>
              </mc:Choice>
              <mc:Fallback>
                <p:oleObj name="Macro-Enabled Worksheet" r:id="rId7" imgW="1225580" imgH="11976271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9576" y="926445"/>
                        <a:ext cx="1175547" cy="311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A574501-E937-AD20-6447-5FCCB5E5CF8A}"/>
              </a:ext>
            </a:extLst>
          </p:cNvPr>
          <p:cNvSpPr txBox="1"/>
          <p:nvPr/>
        </p:nvSpPr>
        <p:spPr>
          <a:xfrm>
            <a:off x="746418" y="4223287"/>
            <a:ext cx="200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 Registration File</a:t>
            </a:r>
          </a:p>
        </p:txBody>
      </p:sp>
    </p:spTree>
    <p:extLst>
      <p:ext uri="{BB962C8B-B14F-4D97-AF65-F5344CB8AC3E}">
        <p14:creationId xmlns:p14="http://schemas.microsoft.com/office/powerpoint/2010/main" val="58244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441702" y="1914041"/>
            <a:ext cx="8390606" cy="10148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Approaches</a:t>
            </a:r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896B58-EC91-7314-00D7-58EE89C3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0635" y="146213"/>
            <a:ext cx="2272875" cy="1512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DCE6E-BDBF-5565-6A27-D0F6CE9E5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281586" y="3302546"/>
            <a:ext cx="2267051" cy="1512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AFFA21-1308-6F38-2111-89882988F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34212" y="146214"/>
            <a:ext cx="2267050" cy="1512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12700" cy="1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Reinforcement Learning Simulated Annealing Hyper heuristic Framework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E39A4-78CC-81F6-838E-75F58C398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12" y="1568450"/>
            <a:ext cx="494347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15EBB5-2210-7049-63DD-6AD1CDA1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75" y="1403578"/>
            <a:ext cx="6617776" cy="2525492"/>
          </a:xfrm>
          <a:prstGeom prst="rect">
            <a:avLst/>
          </a:prstGeom>
        </p:spPr>
      </p:pic>
      <p:sp>
        <p:nvSpPr>
          <p:cNvPr id="8" name="Google Shape;71;p16">
            <a:extLst>
              <a:ext uri="{FF2B5EF4-FFF2-40B4-BE49-F238E27FC236}">
                <a16:creationId xmlns:a16="http://schemas.microsoft.com/office/drawing/2014/main" id="{3046D936-A014-5D39-6396-3ECAD5E9F5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0704" y="445025"/>
            <a:ext cx="8513695" cy="670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3379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12700" cy="1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Reinforcement Learning PPO Framework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63F89-B098-961A-7F59-39DF0E320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60" y="1197042"/>
            <a:ext cx="5672379" cy="3492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F29495-BE88-9926-1B1C-381CEBBAE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61" y="957905"/>
            <a:ext cx="7793914" cy="3901413"/>
          </a:xfrm>
          <a:prstGeom prst="rect">
            <a:avLst/>
          </a:prstGeom>
        </p:spPr>
      </p:pic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733DC130-035E-DD6C-AB3A-CD6BD9F40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724" y="197052"/>
            <a:ext cx="8513695" cy="670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8027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C6850BD-88C3-34E1-BA8B-D22049E5F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284690"/>
              </p:ext>
            </p:extLst>
          </p:nvPr>
        </p:nvGraphicFramePr>
        <p:xfrm>
          <a:off x="2644398" y="326814"/>
          <a:ext cx="3593669" cy="465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886200" imgH="5029082" progId="Acrobat.Document.DC">
                  <p:embed/>
                </p:oleObj>
              </mc:Choice>
              <mc:Fallback>
                <p:oleObj name="Acrobat Document" r:id="rId2" imgW="3886200" imgH="502908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4398" y="326814"/>
                        <a:ext cx="3593669" cy="4650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Google Shape;71;p16">
            <a:extLst>
              <a:ext uri="{FF2B5EF4-FFF2-40B4-BE49-F238E27FC236}">
                <a16:creationId xmlns:a16="http://schemas.microsoft.com/office/drawing/2014/main" id="{C87EC02B-4CE2-953C-3838-9270110B47AD}"/>
              </a:ext>
            </a:extLst>
          </p:cNvPr>
          <p:cNvSpPr txBox="1">
            <a:spLocks/>
          </p:cNvSpPr>
          <p:nvPr/>
        </p:nvSpPr>
        <p:spPr>
          <a:xfrm>
            <a:off x="92988" y="166056"/>
            <a:ext cx="8513695" cy="670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dirty="0"/>
              <a:t>Exam Schedule</a:t>
            </a:r>
          </a:p>
        </p:txBody>
      </p:sp>
    </p:spTree>
    <p:extLst>
      <p:ext uri="{BB962C8B-B14F-4D97-AF65-F5344CB8AC3E}">
        <p14:creationId xmlns:p14="http://schemas.microsoft.com/office/powerpoint/2010/main" val="50766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C6C1-83EB-AE27-A427-8135D964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dirty="0"/>
              <a:t>Genetic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62030-7068-70A1-C7C8-8ECCE05E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6" y="1020300"/>
            <a:ext cx="7074962" cy="3680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FB85E9-8E61-1FBA-6A5B-7D65FDD598A5}"/>
              </a:ext>
            </a:extLst>
          </p:cNvPr>
          <p:cNvSpPr txBox="1"/>
          <p:nvPr/>
        </p:nvSpPr>
        <p:spPr>
          <a:xfrm>
            <a:off x="3967566" y="4486759"/>
            <a:ext cx="120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33581931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73</Words>
  <Application>Microsoft Office PowerPoint</Application>
  <PresentationFormat>On-screen Show (16:9)</PresentationFormat>
  <Paragraphs>19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Simple Light</vt:lpstr>
      <vt:lpstr>Macro-Enabled Worksheet</vt:lpstr>
      <vt:lpstr>Acrobat Document</vt:lpstr>
      <vt:lpstr>Optimizing &amp; Scheduling of Examination Dates</vt:lpstr>
      <vt:lpstr>PowerPoint Presentation</vt:lpstr>
      <vt:lpstr>3 Approaches</vt:lpstr>
      <vt:lpstr>Reinforcement Learning Simulated Annealing Hyper heuristic Framework</vt:lpstr>
      <vt:lpstr>Results</vt:lpstr>
      <vt:lpstr>Reinforcement Learning PPO Framework</vt:lpstr>
      <vt:lpstr>Results</vt:lpstr>
      <vt:lpstr>PowerPoint Presentation</vt:lpstr>
      <vt:lpstr>Genetic Algorithm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&amp; Scheduling of Examination Dates</dc:title>
  <dc:creator>Megha Eldho</dc:creator>
  <cp:lastModifiedBy>Lilly</cp:lastModifiedBy>
  <cp:revision>15</cp:revision>
  <dcterms:modified xsi:type="dcterms:W3CDTF">2024-02-20T10:52:33Z</dcterms:modified>
</cp:coreProperties>
</file>