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omments/comment1.xml" ContentType="application/vnd.openxmlformats-officedocument.presentationml.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3.xml" ContentType="application/vnd.openxmlformats-officedocument.themeOverr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4.xml" ContentType="application/vnd.openxmlformats-officedocument.themeOverr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5.xml" ContentType="application/vnd.openxmlformats-officedocument.themeOverr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6.xml" ContentType="application/vnd.openxmlformats-officedocument.themeOverr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7.xml" ContentType="application/vnd.openxmlformats-officedocument.themeOverr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8.xml" ContentType="application/vnd.openxmlformats-officedocument.themeOverride+xml"/>
  <Override PartName="/ppt/notesSlides/notesSlide1.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19.xml" ContentType="application/vnd.openxmlformats-officedocument.themeOverr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20.xml" ContentType="application/vnd.openxmlformats-officedocument.themeOverr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heme/themeOverride21.xml" ContentType="application/vnd.openxmlformats-officedocument.themeOverr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heme/themeOverride22.xml" ContentType="application/vnd.openxmlformats-officedocument.themeOverr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heme/themeOverride23.xml" ContentType="application/vnd.openxmlformats-officedocument.themeOverr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heme/themeOverride24.xml" ContentType="application/vnd.openxmlformats-officedocument.themeOverr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heme/themeOverride2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454" r:id="rId5"/>
    <p:sldId id="470" r:id="rId6"/>
    <p:sldId id="439" r:id="rId7"/>
    <p:sldId id="450" r:id="rId8"/>
    <p:sldId id="441" r:id="rId9"/>
    <p:sldId id="453" r:id="rId10"/>
    <p:sldId id="448" r:id="rId11"/>
    <p:sldId id="469" r:id="rId12"/>
    <p:sldId id="440" r:id="rId13"/>
    <p:sldId id="461" r:id="rId14"/>
    <p:sldId id="466" r:id="rId15"/>
    <p:sldId id="465" r:id="rId16"/>
    <p:sldId id="456" r:id="rId17"/>
    <p:sldId id="460" r:id="rId18"/>
    <p:sldId id="462" r:id="rId19"/>
    <p:sldId id="463" r:id="rId20"/>
    <p:sldId id="4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K Schroll" initials="ZKS" lastIdx="5" clrIdx="0">
    <p:extLst>
      <p:ext uri="{19B8F6BF-5375-455C-9EA6-DF929625EA0E}">
        <p15:presenceInfo xmlns:p15="http://schemas.microsoft.com/office/powerpoint/2012/main" userId="S::schroll_zachary_k@lilly.com::416c1606-64d7-4960-b4ac-d4cd32285a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9E480E"/>
    <a:srgbClr val="0000FF"/>
    <a:srgbClr val="FF9933"/>
    <a:srgbClr val="FFFFFF"/>
    <a:srgbClr val="FF9966"/>
    <a:srgbClr val="000000"/>
    <a:srgbClr val="4472C4"/>
    <a:srgbClr val="5B9BD5"/>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5098" autoAdjust="0"/>
  </p:normalViewPr>
  <p:slideViewPr>
    <p:cSldViewPr snapToGrid="0">
      <p:cViewPr varScale="1">
        <p:scale>
          <a:sx n="95" d="100"/>
          <a:sy n="95" d="100"/>
        </p:scale>
        <p:origin x="14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6.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8.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19.xm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20.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21.xml"/><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3" Type="http://schemas.openxmlformats.org/officeDocument/2006/relationships/themeOverride" Target="../theme/themeOverride22.xml"/><Relationship Id="rId2" Type="http://schemas.microsoft.com/office/2011/relationships/chartColorStyle" Target="colors23.xml"/><Relationship Id="rId1" Type="http://schemas.microsoft.com/office/2011/relationships/chartStyle" Target="style23.xml"/><Relationship Id="rId4"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3" Type="http://schemas.openxmlformats.org/officeDocument/2006/relationships/themeOverride" Target="../theme/themeOverride23.xml"/><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3" Type="http://schemas.openxmlformats.org/officeDocument/2006/relationships/themeOverride" Target="../theme/themeOverride24.xml"/><Relationship Id="rId2" Type="http://schemas.microsoft.com/office/2011/relationships/chartColorStyle" Target="colors25.xml"/><Relationship Id="rId1" Type="http://schemas.microsoft.com/office/2011/relationships/chartStyle" Target="style25.xml"/><Relationship Id="rId4"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3" Type="http://schemas.openxmlformats.org/officeDocument/2006/relationships/themeOverride" Target="../theme/themeOverride25.xml"/><Relationship Id="rId2" Type="http://schemas.microsoft.com/office/2011/relationships/chartColorStyle" Target="colors26.xml"/><Relationship Id="rId1" Type="http://schemas.microsoft.com/office/2011/relationships/chartStyle" Target="style26.xml"/><Relationship Id="rId4" Type="http://schemas.openxmlformats.org/officeDocument/2006/relationships/package" Target="../embeddings/Microsoft_Excel_Worksheet25.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dirty="0"/>
              <a:t>Impressions by Date</a:t>
            </a:r>
          </a:p>
        </c:rich>
      </c:tx>
      <c:layout>
        <c:manualLayout>
          <c:xMode val="edge"/>
          <c:yMode val="edge"/>
          <c:x val="0.45023566697267448"/>
          <c:y val="3.081150716792109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barChart>
        <c:barDir val="col"/>
        <c:grouping val="clustered"/>
        <c:varyColors val="0"/>
        <c:ser>
          <c:idx val="0"/>
          <c:order val="0"/>
          <c:tx>
            <c:strRef>
              <c:f>impressions_by_date_id3324!$B$1</c:f>
              <c:strCache>
                <c:ptCount val="1"/>
                <c:pt idx="0">
                  <c:v>impressions</c:v>
                </c:pt>
              </c:strCache>
            </c:strRef>
          </c:tx>
          <c:spPr>
            <a:solidFill>
              <a:schemeClr val="accent1"/>
            </a:solidFill>
            <a:ln>
              <a:noFill/>
            </a:ln>
            <a:effectLst/>
          </c:spPr>
          <c:invertIfNegative val="0"/>
          <c:cat>
            <c:numRef>
              <c:f>impressions_by_date_id3324!$A$2:$A$212</c:f>
              <c:numCache>
                <c:formatCode>m/d/yyyy</c:formatCode>
                <c:ptCount val="211"/>
                <c:pt idx="0">
                  <c:v>43897</c:v>
                </c:pt>
                <c:pt idx="1">
                  <c:v>43898</c:v>
                </c:pt>
                <c:pt idx="2">
                  <c:v>43899</c:v>
                </c:pt>
                <c:pt idx="3">
                  <c:v>43900</c:v>
                </c:pt>
                <c:pt idx="4">
                  <c:v>43901</c:v>
                </c:pt>
                <c:pt idx="5">
                  <c:v>43902</c:v>
                </c:pt>
                <c:pt idx="6">
                  <c:v>43903</c:v>
                </c:pt>
                <c:pt idx="7">
                  <c:v>43904</c:v>
                </c:pt>
                <c:pt idx="8">
                  <c:v>43905</c:v>
                </c:pt>
                <c:pt idx="9">
                  <c:v>43906</c:v>
                </c:pt>
                <c:pt idx="10">
                  <c:v>43907</c:v>
                </c:pt>
                <c:pt idx="11">
                  <c:v>43908</c:v>
                </c:pt>
                <c:pt idx="12">
                  <c:v>43909</c:v>
                </c:pt>
                <c:pt idx="13">
                  <c:v>43910</c:v>
                </c:pt>
                <c:pt idx="14">
                  <c:v>43911</c:v>
                </c:pt>
                <c:pt idx="15">
                  <c:v>43912</c:v>
                </c:pt>
                <c:pt idx="16">
                  <c:v>43913</c:v>
                </c:pt>
                <c:pt idx="17">
                  <c:v>43914</c:v>
                </c:pt>
                <c:pt idx="18">
                  <c:v>43915</c:v>
                </c:pt>
                <c:pt idx="19">
                  <c:v>43916</c:v>
                </c:pt>
                <c:pt idx="20">
                  <c:v>43917</c:v>
                </c:pt>
                <c:pt idx="21">
                  <c:v>43918</c:v>
                </c:pt>
                <c:pt idx="22">
                  <c:v>43919</c:v>
                </c:pt>
                <c:pt idx="23">
                  <c:v>43920</c:v>
                </c:pt>
                <c:pt idx="24">
                  <c:v>43921</c:v>
                </c:pt>
                <c:pt idx="25">
                  <c:v>43922</c:v>
                </c:pt>
                <c:pt idx="26">
                  <c:v>43923</c:v>
                </c:pt>
                <c:pt idx="27">
                  <c:v>43924</c:v>
                </c:pt>
                <c:pt idx="28">
                  <c:v>43925</c:v>
                </c:pt>
                <c:pt idx="29">
                  <c:v>43926</c:v>
                </c:pt>
                <c:pt idx="30">
                  <c:v>43927</c:v>
                </c:pt>
                <c:pt idx="31">
                  <c:v>43928</c:v>
                </c:pt>
                <c:pt idx="32">
                  <c:v>43929</c:v>
                </c:pt>
                <c:pt idx="33">
                  <c:v>43930</c:v>
                </c:pt>
                <c:pt idx="34">
                  <c:v>43931</c:v>
                </c:pt>
                <c:pt idx="35">
                  <c:v>43932</c:v>
                </c:pt>
                <c:pt idx="36">
                  <c:v>43933</c:v>
                </c:pt>
                <c:pt idx="37">
                  <c:v>43934</c:v>
                </c:pt>
                <c:pt idx="38">
                  <c:v>43935</c:v>
                </c:pt>
                <c:pt idx="39">
                  <c:v>43936</c:v>
                </c:pt>
                <c:pt idx="40">
                  <c:v>43937</c:v>
                </c:pt>
                <c:pt idx="41">
                  <c:v>43938</c:v>
                </c:pt>
                <c:pt idx="42">
                  <c:v>43939</c:v>
                </c:pt>
                <c:pt idx="43">
                  <c:v>43940</c:v>
                </c:pt>
                <c:pt idx="44">
                  <c:v>43941</c:v>
                </c:pt>
                <c:pt idx="45">
                  <c:v>43942</c:v>
                </c:pt>
                <c:pt idx="46">
                  <c:v>43943</c:v>
                </c:pt>
                <c:pt idx="47">
                  <c:v>43944</c:v>
                </c:pt>
                <c:pt idx="48">
                  <c:v>43945</c:v>
                </c:pt>
                <c:pt idx="49">
                  <c:v>43946</c:v>
                </c:pt>
                <c:pt idx="50">
                  <c:v>43947</c:v>
                </c:pt>
                <c:pt idx="51">
                  <c:v>43948</c:v>
                </c:pt>
                <c:pt idx="52">
                  <c:v>43949</c:v>
                </c:pt>
                <c:pt idx="53">
                  <c:v>43950</c:v>
                </c:pt>
                <c:pt idx="54">
                  <c:v>43951</c:v>
                </c:pt>
                <c:pt idx="55">
                  <c:v>43952</c:v>
                </c:pt>
                <c:pt idx="56">
                  <c:v>43953</c:v>
                </c:pt>
                <c:pt idx="57">
                  <c:v>43954</c:v>
                </c:pt>
                <c:pt idx="58">
                  <c:v>43955</c:v>
                </c:pt>
                <c:pt idx="59">
                  <c:v>43956</c:v>
                </c:pt>
                <c:pt idx="60">
                  <c:v>43957</c:v>
                </c:pt>
                <c:pt idx="61">
                  <c:v>43958</c:v>
                </c:pt>
                <c:pt idx="62">
                  <c:v>43959</c:v>
                </c:pt>
                <c:pt idx="63">
                  <c:v>43960</c:v>
                </c:pt>
                <c:pt idx="64">
                  <c:v>43961</c:v>
                </c:pt>
                <c:pt idx="65">
                  <c:v>43962</c:v>
                </c:pt>
                <c:pt idx="66">
                  <c:v>43963</c:v>
                </c:pt>
                <c:pt idx="67">
                  <c:v>43964</c:v>
                </c:pt>
                <c:pt idx="68">
                  <c:v>43965</c:v>
                </c:pt>
                <c:pt idx="69">
                  <c:v>43966</c:v>
                </c:pt>
                <c:pt idx="70">
                  <c:v>43967</c:v>
                </c:pt>
                <c:pt idx="71">
                  <c:v>43968</c:v>
                </c:pt>
                <c:pt idx="72">
                  <c:v>43969</c:v>
                </c:pt>
                <c:pt idx="73">
                  <c:v>43970</c:v>
                </c:pt>
                <c:pt idx="74">
                  <c:v>43971</c:v>
                </c:pt>
                <c:pt idx="75">
                  <c:v>43972</c:v>
                </c:pt>
                <c:pt idx="76">
                  <c:v>43973</c:v>
                </c:pt>
                <c:pt idx="77">
                  <c:v>43974</c:v>
                </c:pt>
                <c:pt idx="78">
                  <c:v>43975</c:v>
                </c:pt>
                <c:pt idx="79">
                  <c:v>43976</c:v>
                </c:pt>
                <c:pt idx="80">
                  <c:v>43977</c:v>
                </c:pt>
                <c:pt idx="81">
                  <c:v>43978</c:v>
                </c:pt>
                <c:pt idx="82">
                  <c:v>43979</c:v>
                </c:pt>
                <c:pt idx="83">
                  <c:v>43980</c:v>
                </c:pt>
                <c:pt idx="84">
                  <c:v>43981</c:v>
                </c:pt>
                <c:pt idx="85">
                  <c:v>43982</c:v>
                </c:pt>
                <c:pt idx="86">
                  <c:v>43983</c:v>
                </c:pt>
                <c:pt idx="87">
                  <c:v>43984</c:v>
                </c:pt>
                <c:pt idx="88">
                  <c:v>43985</c:v>
                </c:pt>
                <c:pt idx="89">
                  <c:v>43986</c:v>
                </c:pt>
                <c:pt idx="90">
                  <c:v>43987</c:v>
                </c:pt>
                <c:pt idx="91">
                  <c:v>43988</c:v>
                </c:pt>
                <c:pt idx="92">
                  <c:v>43989</c:v>
                </c:pt>
                <c:pt idx="93">
                  <c:v>43990</c:v>
                </c:pt>
                <c:pt idx="94">
                  <c:v>43991</c:v>
                </c:pt>
                <c:pt idx="95">
                  <c:v>43992</c:v>
                </c:pt>
                <c:pt idx="96">
                  <c:v>43993</c:v>
                </c:pt>
                <c:pt idx="97">
                  <c:v>43994</c:v>
                </c:pt>
                <c:pt idx="98">
                  <c:v>43995</c:v>
                </c:pt>
                <c:pt idx="99">
                  <c:v>43996</c:v>
                </c:pt>
                <c:pt idx="100">
                  <c:v>43997</c:v>
                </c:pt>
                <c:pt idx="101">
                  <c:v>43998</c:v>
                </c:pt>
                <c:pt idx="102">
                  <c:v>43999</c:v>
                </c:pt>
                <c:pt idx="103">
                  <c:v>44000</c:v>
                </c:pt>
                <c:pt idx="104">
                  <c:v>44001</c:v>
                </c:pt>
                <c:pt idx="105">
                  <c:v>44002</c:v>
                </c:pt>
                <c:pt idx="106">
                  <c:v>44003</c:v>
                </c:pt>
                <c:pt idx="107">
                  <c:v>44004</c:v>
                </c:pt>
                <c:pt idx="108">
                  <c:v>44005</c:v>
                </c:pt>
                <c:pt idx="109">
                  <c:v>44006</c:v>
                </c:pt>
                <c:pt idx="110">
                  <c:v>44007</c:v>
                </c:pt>
                <c:pt idx="111">
                  <c:v>44008</c:v>
                </c:pt>
                <c:pt idx="112">
                  <c:v>44009</c:v>
                </c:pt>
                <c:pt idx="113">
                  <c:v>44010</c:v>
                </c:pt>
                <c:pt idx="114">
                  <c:v>44011</c:v>
                </c:pt>
                <c:pt idx="115">
                  <c:v>44012</c:v>
                </c:pt>
                <c:pt idx="116">
                  <c:v>44013</c:v>
                </c:pt>
                <c:pt idx="117">
                  <c:v>44014</c:v>
                </c:pt>
                <c:pt idx="118">
                  <c:v>44015</c:v>
                </c:pt>
                <c:pt idx="119">
                  <c:v>44016</c:v>
                </c:pt>
                <c:pt idx="120">
                  <c:v>44017</c:v>
                </c:pt>
                <c:pt idx="121">
                  <c:v>44018</c:v>
                </c:pt>
                <c:pt idx="122">
                  <c:v>44019</c:v>
                </c:pt>
                <c:pt idx="123">
                  <c:v>44020</c:v>
                </c:pt>
                <c:pt idx="124">
                  <c:v>44021</c:v>
                </c:pt>
                <c:pt idx="125">
                  <c:v>44022</c:v>
                </c:pt>
                <c:pt idx="126">
                  <c:v>44023</c:v>
                </c:pt>
                <c:pt idx="127">
                  <c:v>44024</c:v>
                </c:pt>
                <c:pt idx="128">
                  <c:v>44025</c:v>
                </c:pt>
                <c:pt idx="129">
                  <c:v>44026</c:v>
                </c:pt>
                <c:pt idx="130">
                  <c:v>44027</c:v>
                </c:pt>
                <c:pt idx="131">
                  <c:v>44028</c:v>
                </c:pt>
                <c:pt idx="132">
                  <c:v>44029</c:v>
                </c:pt>
                <c:pt idx="133">
                  <c:v>44030</c:v>
                </c:pt>
                <c:pt idx="134">
                  <c:v>44031</c:v>
                </c:pt>
                <c:pt idx="135">
                  <c:v>44032</c:v>
                </c:pt>
                <c:pt idx="136">
                  <c:v>44033</c:v>
                </c:pt>
                <c:pt idx="137">
                  <c:v>44034</c:v>
                </c:pt>
                <c:pt idx="138">
                  <c:v>44035</c:v>
                </c:pt>
                <c:pt idx="139">
                  <c:v>44036</c:v>
                </c:pt>
                <c:pt idx="140">
                  <c:v>44037</c:v>
                </c:pt>
                <c:pt idx="141">
                  <c:v>44038</c:v>
                </c:pt>
                <c:pt idx="142">
                  <c:v>44039</c:v>
                </c:pt>
                <c:pt idx="143">
                  <c:v>44040</c:v>
                </c:pt>
                <c:pt idx="144">
                  <c:v>44041</c:v>
                </c:pt>
                <c:pt idx="145">
                  <c:v>44042</c:v>
                </c:pt>
                <c:pt idx="146">
                  <c:v>44043</c:v>
                </c:pt>
                <c:pt idx="147">
                  <c:v>44044</c:v>
                </c:pt>
                <c:pt idx="148">
                  <c:v>44045</c:v>
                </c:pt>
                <c:pt idx="149">
                  <c:v>44046</c:v>
                </c:pt>
                <c:pt idx="150">
                  <c:v>44047</c:v>
                </c:pt>
                <c:pt idx="151">
                  <c:v>44048</c:v>
                </c:pt>
                <c:pt idx="152">
                  <c:v>44049</c:v>
                </c:pt>
                <c:pt idx="153">
                  <c:v>44050</c:v>
                </c:pt>
                <c:pt idx="154">
                  <c:v>44051</c:v>
                </c:pt>
                <c:pt idx="155">
                  <c:v>44052</c:v>
                </c:pt>
                <c:pt idx="156">
                  <c:v>44053</c:v>
                </c:pt>
                <c:pt idx="157">
                  <c:v>44054</c:v>
                </c:pt>
                <c:pt idx="158">
                  <c:v>44055</c:v>
                </c:pt>
                <c:pt idx="159">
                  <c:v>44056</c:v>
                </c:pt>
                <c:pt idx="160">
                  <c:v>44057</c:v>
                </c:pt>
                <c:pt idx="161">
                  <c:v>44058</c:v>
                </c:pt>
                <c:pt idx="162">
                  <c:v>44059</c:v>
                </c:pt>
                <c:pt idx="163">
                  <c:v>44060</c:v>
                </c:pt>
                <c:pt idx="164">
                  <c:v>44061</c:v>
                </c:pt>
                <c:pt idx="165">
                  <c:v>44062</c:v>
                </c:pt>
                <c:pt idx="166">
                  <c:v>44063</c:v>
                </c:pt>
                <c:pt idx="167">
                  <c:v>44064</c:v>
                </c:pt>
                <c:pt idx="168">
                  <c:v>44065</c:v>
                </c:pt>
                <c:pt idx="169">
                  <c:v>44066</c:v>
                </c:pt>
                <c:pt idx="170">
                  <c:v>44067</c:v>
                </c:pt>
                <c:pt idx="171">
                  <c:v>44068</c:v>
                </c:pt>
                <c:pt idx="172">
                  <c:v>44069</c:v>
                </c:pt>
                <c:pt idx="173">
                  <c:v>44070</c:v>
                </c:pt>
                <c:pt idx="174">
                  <c:v>44071</c:v>
                </c:pt>
                <c:pt idx="175">
                  <c:v>44072</c:v>
                </c:pt>
                <c:pt idx="176">
                  <c:v>44073</c:v>
                </c:pt>
                <c:pt idx="177">
                  <c:v>44074</c:v>
                </c:pt>
                <c:pt idx="178">
                  <c:v>44075</c:v>
                </c:pt>
                <c:pt idx="179">
                  <c:v>44076</c:v>
                </c:pt>
                <c:pt idx="180">
                  <c:v>44077</c:v>
                </c:pt>
                <c:pt idx="181">
                  <c:v>44078</c:v>
                </c:pt>
                <c:pt idx="182">
                  <c:v>44079</c:v>
                </c:pt>
                <c:pt idx="183">
                  <c:v>44080</c:v>
                </c:pt>
                <c:pt idx="184">
                  <c:v>44081</c:v>
                </c:pt>
                <c:pt idx="185">
                  <c:v>44082</c:v>
                </c:pt>
                <c:pt idx="186">
                  <c:v>44083</c:v>
                </c:pt>
                <c:pt idx="187">
                  <c:v>44084</c:v>
                </c:pt>
                <c:pt idx="188">
                  <c:v>44085</c:v>
                </c:pt>
                <c:pt idx="189">
                  <c:v>44086</c:v>
                </c:pt>
                <c:pt idx="190">
                  <c:v>44087</c:v>
                </c:pt>
                <c:pt idx="191">
                  <c:v>44088</c:v>
                </c:pt>
                <c:pt idx="192">
                  <c:v>44089</c:v>
                </c:pt>
                <c:pt idx="193">
                  <c:v>44090</c:v>
                </c:pt>
                <c:pt idx="194">
                  <c:v>44091</c:v>
                </c:pt>
                <c:pt idx="195">
                  <c:v>44092</c:v>
                </c:pt>
                <c:pt idx="196">
                  <c:v>44093</c:v>
                </c:pt>
                <c:pt idx="197">
                  <c:v>44094</c:v>
                </c:pt>
                <c:pt idx="198">
                  <c:v>44095</c:v>
                </c:pt>
                <c:pt idx="199">
                  <c:v>44096</c:v>
                </c:pt>
                <c:pt idx="200">
                  <c:v>44097</c:v>
                </c:pt>
                <c:pt idx="201">
                  <c:v>44098</c:v>
                </c:pt>
                <c:pt idx="202">
                  <c:v>44099</c:v>
                </c:pt>
                <c:pt idx="203">
                  <c:v>44100</c:v>
                </c:pt>
                <c:pt idx="204">
                  <c:v>44101</c:v>
                </c:pt>
                <c:pt idx="205">
                  <c:v>44102</c:v>
                </c:pt>
                <c:pt idx="206">
                  <c:v>44103</c:v>
                </c:pt>
                <c:pt idx="207">
                  <c:v>44104</c:v>
                </c:pt>
                <c:pt idx="208">
                  <c:v>44105</c:v>
                </c:pt>
                <c:pt idx="209">
                  <c:v>44106</c:v>
                </c:pt>
                <c:pt idx="210">
                  <c:v>44107</c:v>
                </c:pt>
              </c:numCache>
            </c:numRef>
          </c:cat>
          <c:val>
            <c:numRef>
              <c:f>impressions_by_date_id3324!$B$2:$B$212</c:f>
              <c:numCache>
                <c:formatCode>General</c:formatCode>
                <c:ptCount val="211"/>
                <c:pt idx="0">
                  <c:v>912323</c:v>
                </c:pt>
                <c:pt idx="1">
                  <c:v>2903709</c:v>
                </c:pt>
                <c:pt idx="2">
                  <c:v>2813506</c:v>
                </c:pt>
                <c:pt idx="3">
                  <c:v>2897406</c:v>
                </c:pt>
                <c:pt idx="4">
                  <c:v>2881605</c:v>
                </c:pt>
                <c:pt idx="5">
                  <c:v>2779088</c:v>
                </c:pt>
                <c:pt idx="6">
                  <c:v>2811572</c:v>
                </c:pt>
                <c:pt idx="7">
                  <c:v>2796772</c:v>
                </c:pt>
                <c:pt idx="8">
                  <c:v>2974849</c:v>
                </c:pt>
                <c:pt idx="9">
                  <c:v>2479772</c:v>
                </c:pt>
                <c:pt idx="10">
                  <c:v>2626476</c:v>
                </c:pt>
                <c:pt idx="11">
                  <c:v>2555770</c:v>
                </c:pt>
                <c:pt idx="12">
                  <c:v>2845307</c:v>
                </c:pt>
                <c:pt idx="13">
                  <c:v>2749980</c:v>
                </c:pt>
                <c:pt idx="14">
                  <c:v>2776846</c:v>
                </c:pt>
                <c:pt idx="15">
                  <c:v>2845337</c:v>
                </c:pt>
                <c:pt idx="16">
                  <c:v>2794239</c:v>
                </c:pt>
                <c:pt idx="17">
                  <c:v>2968131</c:v>
                </c:pt>
                <c:pt idx="18">
                  <c:v>4537846</c:v>
                </c:pt>
                <c:pt idx="19">
                  <c:v>5484432</c:v>
                </c:pt>
                <c:pt idx="20">
                  <c:v>4630894</c:v>
                </c:pt>
                <c:pt idx="21">
                  <c:v>4051070</c:v>
                </c:pt>
                <c:pt idx="22">
                  <c:v>3684364</c:v>
                </c:pt>
                <c:pt idx="23">
                  <c:v>3920301</c:v>
                </c:pt>
                <c:pt idx="24">
                  <c:v>4305658</c:v>
                </c:pt>
                <c:pt idx="25">
                  <c:v>433342</c:v>
                </c:pt>
                <c:pt idx="26">
                  <c:v>512835</c:v>
                </c:pt>
                <c:pt idx="27">
                  <c:v>443007</c:v>
                </c:pt>
                <c:pt idx="28">
                  <c:v>468729</c:v>
                </c:pt>
                <c:pt idx="29">
                  <c:v>420669</c:v>
                </c:pt>
                <c:pt idx="30">
                  <c:v>1078913</c:v>
                </c:pt>
                <c:pt idx="31">
                  <c:v>2897877</c:v>
                </c:pt>
                <c:pt idx="32">
                  <c:v>1578050</c:v>
                </c:pt>
                <c:pt idx="33">
                  <c:v>2431165</c:v>
                </c:pt>
                <c:pt idx="34">
                  <c:v>2931416</c:v>
                </c:pt>
                <c:pt idx="35">
                  <c:v>1162727</c:v>
                </c:pt>
                <c:pt idx="36">
                  <c:v>791246</c:v>
                </c:pt>
                <c:pt idx="37">
                  <c:v>691484</c:v>
                </c:pt>
                <c:pt idx="38">
                  <c:v>732946</c:v>
                </c:pt>
                <c:pt idx="39">
                  <c:v>1214725</c:v>
                </c:pt>
                <c:pt idx="40">
                  <c:v>1142845</c:v>
                </c:pt>
                <c:pt idx="41">
                  <c:v>1142323</c:v>
                </c:pt>
                <c:pt idx="42">
                  <c:v>987063</c:v>
                </c:pt>
                <c:pt idx="43">
                  <c:v>923636</c:v>
                </c:pt>
                <c:pt idx="44">
                  <c:v>2001519</c:v>
                </c:pt>
                <c:pt idx="45">
                  <c:v>1300721</c:v>
                </c:pt>
                <c:pt idx="46">
                  <c:v>945290</c:v>
                </c:pt>
                <c:pt idx="47">
                  <c:v>1151168</c:v>
                </c:pt>
                <c:pt idx="48">
                  <c:v>1256689</c:v>
                </c:pt>
                <c:pt idx="49">
                  <c:v>848400</c:v>
                </c:pt>
                <c:pt idx="50">
                  <c:v>762365</c:v>
                </c:pt>
                <c:pt idx="51">
                  <c:v>1192334</c:v>
                </c:pt>
                <c:pt idx="52">
                  <c:v>759971</c:v>
                </c:pt>
                <c:pt idx="53">
                  <c:v>904735</c:v>
                </c:pt>
                <c:pt idx="54">
                  <c:v>854236</c:v>
                </c:pt>
                <c:pt idx="55">
                  <c:v>702523</c:v>
                </c:pt>
                <c:pt idx="56">
                  <c:v>557298</c:v>
                </c:pt>
                <c:pt idx="57">
                  <c:v>660335</c:v>
                </c:pt>
                <c:pt idx="58">
                  <c:v>562308</c:v>
                </c:pt>
                <c:pt idx="59">
                  <c:v>152007</c:v>
                </c:pt>
                <c:pt idx="60">
                  <c:v>92072</c:v>
                </c:pt>
                <c:pt idx="61">
                  <c:v>425062</c:v>
                </c:pt>
                <c:pt idx="62">
                  <c:v>726898</c:v>
                </c:pt>
                <c:pt idx="63">
                  <c:v>575307</c:v>
                </c:pt>
                <c:pt idx="64">
                  <c:v>582858</c:v>
                </c:pt>
                <c:pt idx="65">
                  <c:v>540829</c:v>
                </c:pt>
                <c:pt idx="66">
                  <c:v>675649</c:v>
                </c:pt>
                <c:pt idx="67">
                  <c:v>3518663</c:v>
                </c:pt>
                <c:pt idx="68">
                  <c:v>3544999</c:v>
                </c:pt>
                <c:pt idx="69">
                  <c:v>3563744</c:v>
                </c:pt>
                <c:pt idx="70">
                  <c:v>3092565</c:v>
                </c:pt>
                <c:pt idx="71">
                  <c:v>3195951</c:v>
                </c:pt>
                <c:pt idx="72">
                  <c:v>4218390</c:v>
                </c:pt>
                <c:pt idx="73">
                  <c:v>3920594</c:v>
                </c:pt>
                <c:pt idx="74">
                  <c:v>4347858</c:v>
                </c:pt>
                <c:pt idx="75">
                  <c:v>3133109</c:v>
                </c:pt>
                <c:pt idx="76">
                  <c:v>2953366</c:v>
                </c:pt>
                <c:pt idx="77">
                  <c:v>2786925</c:v>
                </c:pt>
                <c:pt idx="78">
                  <c:v>2819552</c:v>
                </c:pt>
                <c:pt idx="79">
                  <c:v>2799215</c:v>
                </c:pt>
                <c:pt idx="80">
                  <c:v>3090017</c:v>
                </c:pt>
                <c:pt idx="81">
                  <c:v>3427813</c:v>
                </c:pt>
                <c:pt idx="82">
                  <c:v>3466945</c:v>
                </c:pt>
                <c:pt idx="83">
                  <c:v>3198655</c:v>
                </c:pt>
                <c:pt idx="84">
                  <c:v>3366184</c:v>
                </c:pt>
                <c:pt idx="85">
                  <c:v>4061718</c:v>
                </c:pt>
                <c:pt idx="86">
                  <c:v>3696566</c:v>
                </c:pt>
                <c:pt idx="87">
                  <c:v>1463971</c:v>
                </c:pt>
                <c:pt idx="88">
                  <c:v>3489456</c:v>
                </c:pt>
                <c:pt idx="89">
                  <c:v>4978598</c:v>
                </c:pt>
                <c:pt idx="90">
                  <c:v>4743105</c:v>
                </c:pt>
                <c:pt idx="91">
                  <c:v>4487603</c:v>
                </c:pt>
                <c:pt idx="92">
                  <c:v>4593322</c:v>
                </c:pt>
                <c:pt idx="93">
                  <c:v>4465464</c:v>
                </c:pt>
                <c:pt idx="94">
                  <c:v>4263360</c:v>
                </c:pt>
                <c:pt idx="95">
                  <c:v>4379223</c:v>
                </c:pt>
                <c:pt idx="96">
                  <c:v>4293884</c:v>
                </c:pt>
                <c:pt idx="97">
                  <c:v>4445686</c:v>
                </c:pt>
                <c:pt idx="98">
                  <c:v>4115511</c:v>
                </c:pt>
                <c:pt idx="99">
                  <c:v>4228303</c:v>
                </c:pt>
                <c:pt idx="100">
                  <c:v>4270185</c:v>
                </c:pt>
                <c:pt idx="101">
                  <c:v>4335702</c:v>
                </c:pt>
                <c:pt idx="102">
                  <c:v>4271346</c:v>
                </c:pt>
                <c:pt idx="103">
                  <c:v>4221211</c:v>
                </c:pt>
                <c:pt idx="104">
                  <c:v>4132231</c:v>
                </c:pt>
                <c:pt idx="105">
                  <c:v>4152551</c:v>
                </c:pt>
                <c:pt idx="106">
                  <c:v>3783894</c:v>
                </c:pt>
                <c:pt idx="107">
                  <c:v>4069174</c:v>
                </c:pt>
                <c:pt idx="108">
                  <c:v>4842198</c:v>
                </c:pt>
                <c:pt idx="109">
                  <c:v>5148602</c:v>
                </c:pt>
                <c:pt idx="110">
                  <c:v>5124364</c:v>
                </c:pt>
                <c:pt idx="111">
                  <c:v>4987028</c:v>
                </c:pt>
                <c:pt idx="112">
                  <c:v>5137145</c:v>
                </c:pt>
                <c:pt idx="113">
                  <c:v>6101845</c:v>
                </c:pt>
                <c:pt idx="114">
                  <c:v>5614610</c:v>
                </c:pt>
                <c:pt idx="115">
                  <c:v>5825584</c:v>
                </c:pt>
                <c:pt idx="116">
                  <c:v>2700321</c:v>
                </c:pt>
                <c:pt idx="117">
                  <c:v>2669879</c:v>
                </c:pt>
                <c:pt idx="118">
                  <c:v>2562475</c:v>
                </c:pt>
                <c:pt idx="119">
                  <c:v>2319522</c:v>
                </c:pt>
                <c:pt idx="120">
                  <c:v>2636228</c:v>
                </c:pt>
                <c:pt idx="121">
                  <c:v>4185885</c:v>
                </c:pt>
                <c:pt idx="122">
                  <c:v>2510209</c:v>
                </c:pt>
                <c:pt idx="123">
                  <c:v>4600189</c:v>
                </c:pt>
                <c:pt idx="124">
                  <c:v>6004481</c:v>
                </c:pt>
                <c:pt idx="125">
                  <c:v>6049276</c:v>
                </c:pt>
                <c:pt idx="126">
                  <c:v>6131305</c:v>
                </c:pt>
                <c:pt idx="127">
                  <c:v>6107834</c:v>
                </c:pt>
                <c:pt idx="128">
                  <c:v>6108335</c:v>
                </c:pt>
                <c:pt idx="129">
                  <c:v>6946002</c:v>
                </c:pt>
                <c:pt idx="130">
                  <c:v>7399874</c:v>
                </c:pt>
                <c:pt idx="131">
                  <c:v>7267965</c:v>
                </c:pt>
                <c:pt idx="132">
                  <c:v>6402203</c:v>
                </c:pt>
                <c:pt idx="133">
                  <c:v>6470399</c:v>
                </c:pt>
                <c:pt idx="134">
                  <c:v>6581462</c:v>
                </c:pt>
                <c:pt idx="135">
                  <c:v>7590428</c:v>
                </c:pt>
                <c:pt idx="136">
                  <c:v>7625509</c:v>
                </c:pt>
                <c:pt idx="137">
                  <c:v>7519264</c:v>
                </c:pt>
                <c:pt idx="138">
                  <c:v>7201808</c:v>
                </c:pt>
                <c:pt idx="139">
                  <c:v>7322770</c:v>
                </c:pt>
                <c:pt idx="140">
                  <c:v>6741141</c:v>
                </c:pt>
                <c:pt idx="141">
                  <c:v>7319659</c:v>
                </c:pt>
                <c:pt idx="142">
                  <c:v>7608616</c:v>
                </c:pt>
                <c:pt idx="143">
                  <c:v>7693923</c:v>
                </c:pt>
                <c:pt idx="144">
                  <c:v>6986181</c:v>
                </c:pt>
                <c:pt idx="145">
                  <c:v>8482374</c:v>
                </c:pt>
                <c:pt idx="146">
                  <c:v>7251685</c:v>
                </c:pt>
                <c:pt idx="147">
                  <c:v>6307124</c:v>
                </c:pt>
                <c:pt idx="148">
                  <c:v>7278823</c:v>
                </c:pt>
                <c:pt idx="149">
                  <c:v>9362529</c:v>
                </c:pt>
                <c:pt idx="150">
                  <c:v>10349205</c:v>
                </c:pt>
                <c:pt idx="151">
                  <c:v>9966777</c:v>
                </c:pt>
                <c:pt idx="152">
                  <c:v>9427897</c:v>
                </c:pt>
                <c:pt idx="153">
                  <c:v>10069478</c:v>
                </c:pt>
                <c:pt idx="154">
                  <c:v>10585843</c:v>
                </c:pt>
                <c:pt idx="155">
                  <c:v>10872807</c:v>
                </c:pt>
                <c:pt idx="156">
                  <c:v>10207601</c:v>
                </c:pt>
                <c:pt idx="157">
                  <c:v>10971706</c:v>
                </c:pt>
                <c:pt idx="158">
                  <c:v>10047471</c:v>
                </c:pt>
                <c:pt idx="159">
                  <c:v>10920714</c:v>
                </c:pt>
                <c:pt idx="160">
                  <c:v>11746237</c:v>
                </c:pt>
                <c:pt idx="161">
                  <c:v>11653832</c:v>
                </c:pt>
                <c:pt idx="162">
                  <c:v>11987985</c:v>
                </c:pt>
                <c:pt idx="163">
                  <c:v>6454758</c:v>
                </c:pt>
                <c:pt idx="164">
                  <c:v>6354338</c:v>
                </c:pt>
                <c:pt idx="165">
                  <c:v>5946868</c:v>
                </c:pt>
                <c:pt idx="166">
                  <c:v>6117784</c:v>
                </c:pt>
                <c:pt idx="167">
                  <c:v>5480927</c:v>
                </c:pt>
                <c:pt idx="168">
                  <c:v>5494409</c:v>
                </c:pt>
                <c:pt idx="169">
                  <c:v>5830572</c:v>
                </c:pt>
                <c:pt idx="170">
                  <c:v>5384015</c:v>
                </c:pt>
                <c:pt idx="171">
                  <c:v>6616382</c:v>
                </c:pt>
                <c:pt idx="172">
                  <c:v>5402003</c:v>
                </c:pt>
                <c:pt idx="173">
                  <c:v>5588073</c:v>
                </c:pt>
                <c:pt idx="174">
                  <c:v>6407108</c:v>
                </c:pt>
                <c:pt idx="175">
                  <c:v>6301402</c:v>
                </c:pt>
                <c:pt idx="176">
                  <c:v>6919880</c:v>
                </c:pt>
                <c:pt idx="177">
                  <c:v>9618861</c:v>
                </c:pt>
                <c:pt idx="178">
                  <c:v>9560501</c:v>
                </c:pt>
                <c:pt idx="179">
                  <c:v>8598013</c:v>
                </c:pt>
                <c:pt idx="180">
                  <c:v>9326327</c:v>
                </c:pt>
                <c:pt idx="181">
                  <c:v>9240882</c:v>
                </c:pt>
                <c:pt idx="182">
                  <c:v>9355291</c:v>
                </c:pt>
                <c:pt idx="183">
                  <c:v>9999771</c:v>
                </c:pt>
                <c:pt idx="184">
                  <c:v>9583431</c:v>
                </c:pt>
                <c:pt idx="185">
                  <c:v>9572571</c:v>
                </c:pt>
                <c:pt idx="186">
                  <c:v>10206560</c:v>
                </c:pt>
                <c:pt idx="187">
                  <c:v>12770129</c:v>
                </c:pt>
                <c:pt idx="188">
                  <c:v>9049732</c:v>
                </c:pt>
                <c:pt idx="189">
                  <c:v>8318956</c:v>
                </c:pt>
                <c:pt idx="190">
                  <c:v>8122843</c:v>
                </c:pt>
                <c:pt idx="191">
                  <c:v>3489909</c:v>
                </c:pt>
                <c:pt idx="192">
                  <c:v>1643038</c:v>
                </c:pt>
                <c:pt idx="193">
                  <c:v>1736541</c:v>
                </c:pt>
                <c:pt idx="194">
                  <c:v>1948451</c:v>
                </c:pt>
                <c:pt idx="195">
                  <c:v>4751831</c:v>
                </c:pt>
                <c:pt idx="196">
                  <c:v>6925191</c:v>
                </c:pt>
                <c:pt idx="197">
                  <c:v>7026921</c:v>
                </c:pt>
                <c:pt idx="198">
                  <c:v>7881782</c:v>
                </c:pt>
                <c:pt idx="199">
                  <c:v>10306078</c:v>
                </c:pt>
                <c:pt idx="200">
                  <c:v>10129198</c:v>
                </c:pt>
                <c:pt idx="201">
                  <c:v>12211247</c:v>
                </c:pt>
                <c:pt idx="202">
                  <c:v>10875660</c:v>
                </c:pt>
                <c:pt idx="203">
                  <c:v>11620521</c:v>
                </c:pt>
                <c:pt idx="204">
                  <c:v>14423773</c:v>
                </c:pt>
                <c:pt idx="205">
                  <c:v>9409035</c:v>
                </c:pt>
                <c:pt idx="206">
                  <c:v>9888370</c:v>
                </c:pt>
                <c:pt idx="207">
                  <c:v>6829354</c:v>
                </c:pt>
                <c:pt idx="208">
                  <c:v>1564652</c:v>
                </c:pt>
                <c:pt idx="209">
                  <c:v>1148430</c:v>
                </c:pt>
                <c:pt idx="210">
                  <c:v>1368406</c:v>
                </c:pt>
              </c:numCache>
            </c:numRef>
          </c:val>
          <c:extLst>
            <c:ext xmlns:c16="http://schemas.microsoft.com/office/drawing/2014/chart" uri="{C3380CC4-5D6E-409C-BE32-E72D297353CC}">
              <c16:uniqueId val="{00000000-CB7C-4D66-AC23-74BE9B39B567}"/>
            </c:ext>
          </c:extLst>
        </c:ser>
        <c:dLbls>
          <c:showLegendKey val="0"/>
          <c:showVal val="0"/>
          <c:showCatName val="0"/>
          <c:showSerName val="0"/>
          <c:showPercent val="0"/>
          <c:showBubbleSize val="0"/>
        </c:dLbls>
        <c:gapWidth val="150"/>
        <c:axId val="472322368"/>
        <c:axId val="472322696"/>
      </c:barChart>
      <c:dateAx>
        <c:axId val="472322368"/>
        <c:scaling>
          <c:orientation val="minMax"/>
          <c:max val="44110"/>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dirty="0"/>
                  <a:t>Date</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472322696"/>
        <c:crosses val="autoZero"/>
        <c:auto val="1"/>
        <c:lblOffset val="100"/>
        <c:baseTimeUnit val="days"/>
        <c:majorUnit val="15"/>
        <c:majorTimeUnit val="days"/>
      </c:dateAx>
      <c:valAx>
        <c:axId val="4723226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a:t>Impressions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472322368"/>
        <c:crosses val="autoZero"/>
        <c:crossBetween val="between"/>
        <c:majorUnit val="2000000"/>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a:solidFill>
            <a:sysClr val="windowText" lastClr="000000"/>
          </a:solidFill>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dirty="0"/>
              <a:t>KPI by Video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barChart>
        <c:barDir val="col"/>
        <c:grouping val="clustered"/>
        <c:varyColors val="0"/>
        <c:ser>
          <c:idx val="4"/>
          <c:order val="3"/>
          <c:tx>
            <c:strRef>
              <c:f>platform_name!$E$1</c:f>
              <c:strCache>
                <c:ptCount val="1"/>
                <c:pt idx="0">
                  <c:v>Click-Thru Rate</c:v>
                </c:pt>
              </c:strCache>
            </c:strRef>
          </c:tx>
          <c:spPr>
            <a:solidFill>
              <a:srgbClr val="ED7D31"/>
            </a:solidFill>
            <a:ln>
              <a:solidFill>
                <a:srgbClr val="ED7D31"/>
              </a:solidFill>
            </a:ln>
            <a:effectLst/>
          </c:spPr>
          <c:invertIfNegative val="0"/>
          <c:cat>
            <c:strRef>
              <c:extLst>
                <c:ext xmlns:c15="http://schemas.microsoft.com/office/drawing/2012/chart" uri="{02D57815-91ED-43cb-92C2-25804820EDAC}">
                  <c15:fullRef>
                    <c15:sqref>platform_name!$A$2:$A$5</c15:sqref>
                  </c15:fullRef>
                </c:ext>
              </c:extLst>
              <c:f>platform_name!$A$2:$A$3</c:f>
              <c:strCache>
                <c:ptCount val="2"/>
                <c:pt idx="0">
                  <c:v>Programmatic</c:v>
                </c:pt>
                <c:pt idx="1">
                  <c:v>Non-Programmatic</c:v>
                </c:pt>
              </c:strCache>
            </c:strRef>
          </c:cat>
          <c:val>
            <c:numRef>
              <c:extLst>
                <c:ext xmlns:c15="http://schemas.microsoft.com/office/drawing/2012/chart" uri="{02D57815-91ED-43cb-92C2-25804820EDAC}">
                  <c15:fullRef>
                    <c15:sqref>platform_name!$E$2:$E$5</c15:sqref>
                  </c15:fullRef>
                </c:ext>
              </c:extLst>
              <c:f>platform_name!$E$2:$E$3</c:f>
              <c:numCache>
                <c:formatCode>0.0%</c:formatCode>
                <c:ptCount val="2"/>
                <c:pt idx="0">
                  <c:v>7.3402102710802188E-3</c:v>
                </c:pt>
                <c:pt idx="1">
                  <c:v>3.3431140326595624E-3</c:v>
                </c:pt>
              </c:numCache>
            </c:numRef>
          </c:val>
          <c:extLst>
            <c:ext xmlns:c16="http://schemas.microsoft.com/office/drawing/2014/chart" uri="{C3380CC4-5D6E-409C-BE32-E72D297353CC}">
              <c16:uniqueId val="{00000000-AD31-4632-BA95-B4C53ED58549}"/>
            </c:ext>
          </c:extLst>
        </c:ser>
        <c:dLbls>
          <c:showLegendKey val="0"/>
          <c:showVal val="0"/>
          <c:showCatName val="0"/>
          <c:showSerName val="0"/>
          <c:showPercent val="0"/>
          <c:showBubbleSize val="0"/>
        </c:dLbls>
        <c:gapWidth val="150"/>
        <c:axId val="608410072"/>
        <c:axId val="608409416"/>
        <c:extLst>
          <c:ext xmlns:c15="http://schemas.microsoft.com/office/drawing/2012/chart" uri="{02D57815-91ED-43cb-92C2-25804820EDAC}">
            <c15:filteredBarSeries>
              <c15:ser>
                <c:idx val="1"/>
                <c:order val="0"/>
                <c:tx>
                  <c:strRef>
                    <c:extLst>
                      <c:ext uri="{02D57815-91ED-43cb-92C2-25804820EDAC}">
                        <c15:formulaRef>
                          <c15:sqref>platform_name!$B$1</c15:sqref>
                        </c15:formulaRef>
                      </c:ext>
                    </c:extLst>
                    <c:strCache>
                      <c:ptCount val="1"/>
                      <c:pt idx="0">
                        <c:v>impressions</c:v>
                      </c:pt>
                    </c:strCache>
                  </c:strRef>
                </c:tx>
                <c:spPr>
                  <a:solidFill>
                    <a:schemeClr val="accent2"/>
                  </a:solidFill>
                  <a:ln>
                    <a:noFill/>
                  </a:ln>
                  <a:effectLst/>
                </c:spPr>
                <c:invertIfNegative val="0"/>
                <c:cat>
                  <c:strRef>
                    <c:extLst>
                      <c:ext uri="{02D57815-91ED-43cb-92C2-25804820EDAC}">
                        <c15:fullRef>
                          <c15:sqref>platform_name!$A$2:$A$5</c15:sqref>
                        </c15:fullRef>
                        <c15:formulaRef>
                          <c15:sqref>platform_name!$A$2:$A$3</c15:sqref>
                        </c15:formulaRef>
                      </c:ext>
                    </c:extLst>
                    <c:strCache>
                      <c:ptCount val="2"/>
                      <c:pt idx="0">
                        <c:v>Programmatic</c:v>
                      </c:pt>
                      <c:pt idx="1">
                        <c:v>Non-Programmatic</c:v>
                      </c:pt>
                    </c:strCache>
                  </c:strRef>
                </c:cat>
                <c:val>
                  <c:numRef>
                    <c:extLst>
                      <c:ext uri="{02D57815-91ED-43cb-92C2-25804820EDAC}">
                        <c15:fullRef>
                          <c15:sqref>platform_name!$B$2:$B$5</c15:sqref>
                        </c15:fullRef>
                        <c15:formulaRef>
                          <c15:sqref>platform_name!$B$2:$B$3</c15:sqref>
                        </c15:formulaRef>
                      </c:ext>
                    </c:extLst>
                    <c:numCache>
                      <c:formatCode>General</c:formatCode>
                      <c:ptCount val="2"/>
                      <c:pt idx="0">
                        <c:v>215375029</c:v>
                      </c:pt>
                      <c:pt idx="1">
                        <c:v>802933724</c:v>
                      </c:pt>
                    </c:numCache>
                  </c:numRef>
                </c:val>
                <c:extLst>
                  <c:ext xmlns:c16="http://schemas.microsoft.com/office/drawing/2014/chart" uri="{C3380CC4-5D6E-409C-BE32-E72D297353CC}">
                    <c16:uniqueId val="{00000002-AD31-4632-BA95-B4C53ED58549}"/>
                  </c:ext>
                </c:extLst>
              </c15:ser>
            </c15:filteredBarSeries>
            <c15:filteredBarSeries>
              <c15:ser>
                <c:idx val="2"/>
                <c:order val="1"/>
                <c:tx>
                  <c:strRef>
                    <c:extLst xmlns:c15="http://schemas.microsoft.com/office/drawing/2012/chart">
                      <c:ext xmlns:c15="http://schemas.microsoft.com/office/drawing/2012/chart" uri="{02D57815-91ED-43cb-92C2-25804820EDAC}">
                        <c15:formulaRef>
                          <c15:sqref>platform_name!$C$1</c15:sqref>
                        </c15:formulaRef>
                      </c:ext>
                    </c:extLst>
                    <c:strCache>
                      <c:ptCount val="1"/>
                      <c:pt idx="0">
                        <c:v>click_thrus</c:v>
                      </c:pt>
                    </c:strCache>
                  </c:strRef>
                </c:tx>
                <c:spPr>
                  <a:solidFill>
                    <a:schemeClr val="accent3"/>
                  </a:solidFill>
                  <a:ln>
                    <a:noFill/>
                  </a:ln>
                  <a:effectLst/>
                </c:spPr>
                <c:invertIfNegative val="0"/>
                <c:cat>
                  <c:strRef>
                    <c:extLst>
                      <c:ext xmlns:c15="http://schemas.microsoft.com/office/drawing/2012/chart" uri="{02D57815-91ED-43cb-92C2-25804820EDAC}">
                        <c15:fullRef>
                          <c15:sqref>platform_name!$A$2:$A$5</c15:sqref>
                        </c15:fullRef>
                        <c15:formulaRef>
                          <c15:sqref>platform_name!$A$2:$A$3</c15:sqref>
                        </c15:formulaRef>
                      </c:ext>
                    </c:extLst>
                    <c:strCache>
                      <c:ptCount val="2"/>
                      <c:pt idx="0">
                        <c:v>Programmatic</c:v>
                      </c:pt>
                      <c:pt idx="1">
                        <c:v>Non-Programmatic</c:v>
                      </c:pt>
                    </c:strCache>
                  </c:strRef>
                </c:cat>
                <c:val>
                  <c:numRef>
                    <c:extLst>
                      <c:ext xmlns:c15="http://schemas.microsoft.com/office/drawing/2012/chart" uri="{02D57815-91ED-43cb-92C2-25804820EDAC}">
                        <c15:fullRef>
                          <c15:sqref>platform_name!$C$2:$C$5</c15:sqref>
                        </c15:fullRef>
                        <c15:formulaRef>
                          <c15:sqref>platform_name!$C$2:$C$3</c15:sqref>
                        </c15:formulaRef>
                      </c:ext>
                    </c:extLst>
                    <c:numCache>
                      <c:formatCode>General</c:formatCode>
                      <c:ptCount val="2"/>
                      <c:pt idx="0">
                        <c:v>1580898</c:v>
                      </c:pt>
                      <c:pt idx="1">
                        <c:v>2684299</c:v>
                      </c:pt>
                    </c:numCache>
                  </c:numRef>
                </c:val>
                <c:extLst xmlns:c15="http://schemas.microsoft.com/office/drawing/2012/chart">
                  <c:ext xmlns:c16="http://schemas.microsoft.com/office/drawing/2014/chart" uri="{C3380CC4-5D6E-409C-BE32-E72D297353CC}">
                    <c16:uniqueId val="{00000003-AD31-4632-BA95-B4C53ED58549}"/>
                  </c:ext>
                </c:extLst>
              </c15:ser>
            </c15:filteredBarSeries>
            <c15:filteredBarSeries>
              <c15:ser>
                <c:idx val="3"/>
                <c:order val="2"/>
                <c:tx>
                  <c:strRef>
                    <c:extLst xmlns:c15="http://schemas.microsoft.com/office/drawing/2012/chart">
                      <c:ext xmlns:c15="http://schemas.microsoft.com/office/drawing/2012/chart" uri="{02D57815-91ED-43cb-92C2-25804820EDAC}">
                        <c15:formulaRef>
                          <c15:sqref>platform_name!$D$1</c15:sqref>
                        </c15:formulaRef>
                      </c:ext>
                    </c:extLst>
                    <c:strCache>
                      <c:ptCount val="1"/>
                      <c:pt idx="0">
                        <c:v>completes_100p</c:v>
                      </c:pt>
                    </c:strCache>
                  </c:strRef>
                </c:tx>
                <c:spPr>
                  <a:solidFill>
                    <a:schemeClr val="accent4"/>
                  </a:solidFill>
                  <a:ln>
                    <a:noFill/>
                  </a:ln>
                  <a:effectLst/>
                </c:spPr>
                <c:invertIfNegative val="0"/>
                <c:cat>
                  <c:strRef>
                    <c:extLst>
                      <c:ext xmlns:c15="http://schemas.microsoft.com/office/drawing/2012/chart" uri="{02D57815-91ED-43cb-92C2-25804820EDAC}">
                        <c15:fullRef>
                          <c15:sqref>platform_name!$A$2:$A$5</c15:sqref>
                        </c15:fullRef>
                        <c15:formulaRef>
                          <c15:sqref>platform_name!$A$2:$A$3</c15:sqref>
                        </c15:formulaRef>
                      </c:ext>
                    </c:extLst>
                    <c:strCache>
                      <c:ptCount val="2"/>
                      <c:pt idx="0">
                        <c:v>Programmatic</c:v>
                      </c:pt>
                      <c:pt idx="1">
                        <c:v>Non-Programmatic</c:v>
                      </c:pt>
                    </c:strCache>
                  </c:strRef>
                </c:cat>
                <c:val>
                  <c:numRef>
                    <c:extLst>
                      <c:ext xmlns:c15="http://schemas.microsoft.com/office/drawing/2012/chart" uri="{02D57815-91ED-43cb-92C2-25804820EDAC}">
                        <c15:fullRef>
                          <c15:sqref>platform_name!$D$2:$D$5</c15:sqref>
                        </c15:fullRef>
                        <c15:formulaRef>
                          <c15:sqref>platform_name!$D$2:$D$3</c15:sqref>
                        </c15:formulaRef>
                      </c:ext>
                    </c:extLst>
                    <c:numCache>
                      <c:formatCode>General</c:formatCode>
                      <c:ptCount val="2"/>
                      <c:pt idx="0">
                        <c:v>96012765</c:v>
                      </c:pt>
                      <c:pt idx="1">
                        <c:v>460306346</c:v>
                      </c:pt>
                    </c:numCache>
                  </c:numRef>
                </c:val>
                <c:extLst xmlns:c15="http://schemas.microsoft.com/office/drawing/2012/chart">
                  <c:ext xmlns:c16="http://schemas.microsoft.com/office/drawing/2014/chart" uri="{C3380CC4-5D6E-409C-BE32-E72D297353CC}">
                    <c16:uniqueId val="{00000004-AD31-4632-BA95-B4C53ED58549}"/>
                  </c:ext>
                </c:extLst>
              </c15:ser>
            </c15:filteredBarSeries>
            <c15:filteredBarSeries>
              <c15:ser>
                <c:idx val="6"/>
                <c:order val="4"/>
                <c:tx>
                  <c:strRef>
                    <c:extLst xmlns:c15="http://schemas.microsoft.com/office/drawing/2012/chart">
                      <c:ext xmlns:c15="http://schemas.microsoft.com/office/drawing/2012/chart" uri="{02D57815-91ED-43cb-92C2-25804820EDAC}">
                        <c15:formulaRef>
                          <c15:sqref>platform_name!$F$1</c15:sqref>
                        </c15:formulaRef>
                      </c:ext>
                    </c:extLst>
                    <c:strCache>
                      <c:ptCount val="1"/>
                      <c:pt idx="0">
                        <c:v>% of Impressions</c:v>
                      </c:pt>
                    </c:strCache>
                  </c:strRef>
                </c:tx>
                <c:spPr>
                  <a:solidFill>
                    <a:schemeClr val="accent1">
                      <a:lumMod val="60000"/>
                    </a:schemeClr>
                  </a:solidFill>
                  <a:ln>
                    <a:noFill/>
                  </a:ln>
                  <a:effectLst/>
                </c:spPr>
                <c:invertIfNegative val="0"/>
                <c:cat>
                  <c:strRef>
                    <c:extLst>
                      <c:ext xmlns:c15="http://schemas.microsoft.com/office/drawing/2012/chart" uri="{02D57815-91ED-43cb-92C2-25804820EDAC}">
                        <c15:fullRef>
                          <c15:sqref>platform_name!$A$2:$A$5</c15:sqref>
                        </c15:fullRef>
                        <c15:formulaRef>
                          <c15:sqref>platform_name!$A$2:$A$3</c15:sqref>
                        </c15:formulaRef>
                      </c:ext>
                    </c:extLst>
                    <c:strCache>
                      <c:ptCount val="2"/>
                      <c:pt idx="0">
                        <c:v>Programmatic</c:v>
                      </c:pt>
                      <c:pt idx="1">
                        <c:v>Non-Programmatic</c:v>
                      </c:pt>
                    </c:strCache>
                  </c:strRef>
                </c:cat>
                <c:val>
                  <c:numRef>
                    <c:extLst>
                      <c:ext xmlns:c15="http://schemas.microsoft.com/office/drawing/2012/chart" uri="{02D57815-91ED-43cb-92C2-25804820EDAC}">
                        <c15:fullRef>
                          <c15:sqref>platform_name!$F$2:$F$5</c15:sqref>
                        </c15:fullRef>
                        <c15:formulaRef>
                          <c15:sqref>platform_name!$F$2:$F$3</c15:sqref>
                        </c15:formulaRef>
                      </c:ext>
                    </c:extLst>
                    <c:numCache>
                      <c:formatCode>0%</c:formatCode>
                      <c:ptCount val="2"/>
                      <c:pt idx="0">
                        <c:v>0.21150267869690009</c:v>
                      </c:pt>
                      <c:pt idx="1">
                        <c:v>0.78849732130309991</c:v>
                      </c:pt>
                    </c:numCache>
                  </c:numRef>
                </c:val>
                <c:extLst xmlns:c15="http://schemas.microsoft.com/office/drawing/2012/chart">
                  <c:ext xmlns:c16="http://schemas.microsoft.com/office/drawing/2014/chart" uri="{C3380CC4-5D6E-409C-BE32-E72D297353CC}">
                    <c16:uniqueId val="{00000005-AD31-4632-BA95-B4C53ED58549}"/>
                  </c:ext>
                </c:extLst>
              </c15:ser>
            </c15:filteredBarSeries>
          </c:ext>
        </c:extLst>
      </c:barChart>
      <c:lineChart>
        <c:grouping val="standard"/>
        <c:varyColors val="0"/>
        <c:ser>
          <c:idx val="7"/>
          <c:order val="5"/>
          <c:tx>
            <c:strRef>
              <c:f>platform_name!$G$1</c:f>
              <c:strCache>
                <c:ptCount val="1"/>
                <c:pt idx="0">
                  <c:v>Video Completion Rate</c:v>
                </c:pt>
              </c:strCache>
            </c:strRef>
          </c:tx>
          <c:spPr>
            <a:ln w="12700" cap="rnd">
              <a:solidFill>
                <a:srgbClr val="00B050"/>
              </a:solidFill>
              <a:prstDash val="lgDash"/>
              <a:round/>
            </a:ln>
            <a:effectLst/>
          </c:spPr>
          <c:marker>
            <c:symbol val="diamond"/>
            <c:size val="5"/>
            <c:spPr>
              <a:solidFill>
                <a:srgbClr val="00B050"/>
              </a:solidFill>
              <a:ln w="9525">
                <a:solidFill>
                  <a:srgbClr val="00B050"/>
                </a:solidFill>
              </a:ln>
              <a:effectLst/>
            </c:spPr>
          </c:marker>
          <c:cat>
            <c:strRef>
              <c:extLst>
                <c:ext xmlns:c15="http://schemas.microsoft.com/office/drawing/2012/chart" uri="{02D57815-91ED-43cb-92C2-25804820EDAC}">
                  <c15:fullRef>
                    <c15:sqref>platform_name!$A$2:$A$5</c15:sqref>
                  </c15:fullRef>
                </c:ext>
              </c:extLst>
              <c:f>platform_name!$A$2:$A$3</c:f>
              <c:strCache>
                <c:ptCount val="2"/>
                <c:pt idx="0">
                  <c:v>Programmatic</c:v>
                </c:pt>
                <c:pt idx="1">
                  <c:v>Non-Programmatic</c:v>
                </c:pt>
              </c:strCache>
            </c:strRef>
          </c:cat>
          <c:val>
            <c:numRef>
              <c:extLst>
                <c:ext xmlns:c15="http://schemas.microsoft.com/office/drawing/2012/chart" uri="{02D57815-91ED-43cb-92C2-25804820EDAC}">
                  <c15:fullRef>
                    <c15:sqref>platform_name!$G$2:$G$5</c15:sqref>
                  </c15:fullRef>
                </c:ext>
              </c:extLst>
              <c:f>platform_name!$G$2:$G$3</c:f>
              <c:numCache>
                <c:formatCode>0%</c:formatCode>
                <c:ptCount val="2"/>
                <c:pt idx="0">
                  <c:v>0.44579339325358835</c:v>
                </c:pt>
                <c:pt idx="1">
                  <c:v>0.57328062359478127</c:v>
                </c:pt>
              </c:numCache>
            </c:numRef>
          </c:val>
          <c:smooth val="0"/>
          <c:extLst>
            <c:ext xmlns:c16="http://schemas.microsoft.com/office/drawing/2014/chart" uri="{C3380CC4-5D6E-409C-BE32-E72D297353CC}">
              <c16:uniqueId val="{00000001-AD31-4632-BA95-B4C53ED58549}"/>
            </c:ext>
          </c:extLst>
        </c:ser>
        <c:dLbls>
          <c:showLegendKey val="0"/>
          <c:showVal val="0"/>
          <c:showCatName val="0"/>
          <c:showSerName val="0"/>
          <c:showPercent val="0"/>
          <c:showBubbleSize val="0"/>
        </c:dLbls>
        <c:marker val="1"/>
        <c:smooth val="0"/>
        <c:axId val="358856912"/>
        <c:axId val="358856584"/>
      </c:lineChart>
      <c:catAx>
        <c:axId val="608410072"/>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dirty="0"/>
                  <a:t>Video Type</a:t>
                </a:r>
              </a:p>
            </c:rich>
          </c:tx>
          <c:layout>
            <c:manualLayout>
              <c:xMode val="edge"/>
              <c:yMode val="edge"/>
              <c:x val="0.41410731455463923"/>
              <c:y val="0.76374355671275462"/>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crossAx val="608409416"/>
        <c:crosses val="autoZero"/>
        <c:auto val="1"/>
        <c:lblAlgn val="ctr"/>
        <c:lblOffset val="100"/>
        <c:noMultiLvlLbl val="0"/>
      </c:catAx>
      <c:valAx>
        <c:axId val="608409416"/>
        <c:scaling>
          <c:orientation val="minMax"/>
          <c:max val="2.0000000000000004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a:t>Click-Thru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08410072"/>
        <c:crosses val="autoZero"/>
        <c:crossBetween val="between"/>
      </c:valAx>
      <c:valAx>
        <c:axId val="358856584"/>
        <c:scaling>
          <c:orientation val="minMax"/>
          <c:max val="1"/>
        </c:scaling>
        <c:delete val="0"/>
        <c:axPos val="r"/>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a:t>Video Completion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358856912"/>
        <c:crosses val="max"/>
        <c:crossBetween val="between"/>
        <c:majorUnit val="0.25"/>
      </c:valAx>
      <c:catAx>
        <c:axId val="358856912"/>
        <c:scaling>
          <c:orientation val="minMax"/>
        </c:scaling>
        <c:delete val="1"/>
        <c:axPos val="b"/>
        <c:numFmt formatCode="General" sourceLinked="1"/>
        <c:majorTickMark val="out"/>
        <c:minorTickMark val="none"/>
        <c:tickLblPos val="nextTo"/>
        <c:crossAx val="35885658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solidFill>
        <a:sysClr val="window" lastClr="FFFFFF">
          <a:lumMod val="85000"/>
        </a:sysClr>
      </a:solidFill>
    </a:ln>
    <a:effectLst/>
  </c:spPr>
  <c:txPr>
    <a:bodyPr/>
    <a:lstStyle/>
    <a:p>
      <a:pPr>
        <a:defRPr>
          <a:solidFill>
            <a:sysClr val="windowText" lastClr="000000"/>
          </a:solidFill>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dirty="0"/>
              <a:t>Impressions by Video Format</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pieChart>
        <c:varyColors val="1"/>
        <c:ser>
          <c:idx val="0"/>
          <c:order val="0"/>
          <c:tx>
            <c:strRef>
              <c:f>format_type!$B$1</c:f>
              <c:strCache>
                <c:ptCount val="1"/>
                <c:pt idx="0">
                  <c:v>impressions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999-4747-9792-7D11E258055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999-4747-9792-7D11E258055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3B4-4ACA-AA84-D3A4A4C2F7C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3B4-4ACA-AA84-D3A4A4C2F7C6}"/>
              </c:ext>
            </c:extLst>
          </c:dPt>
          <c:dLbls>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format_type!$A$2:$A$5</c:f>
              <c:strCache>
                <c:ptCount val="4"/>
                <c:pt idx="0">
                  <c:v>Pre Roll</c:v>
                </c:pt>
                <c:pt idx="1">
                  <c:v>Pre-Roll Plus</c:v>
                </c:pt>
                <c:pt idx="2">
                  <c:v>Ad Canvas</c:v>
                </c:pt>
                <c:pt idx="3">
                  <c:v>Overlay</c:v>
                </c:pt>
              </c:strCache>
            </c:strRef>
          </c:cat>
          <c:val>
            <c:numRef>
              <c:f>format_type!$B$2:$B$5</c:f>
              <c:numCache>
                <c:formatCode>General</c:formatCode>
                <c:ptCount val="4"/>
                <c:pt idx="0">
                  <c:v>423522928</c:v>
                </c:pt>
                <c:pt idx="1">
                  <c:v>218076569</c:v>
                </c:pt>
                <c:pt idx="2">
                  <c:v>39401511</c:v>
                </c:pt>
                <c:pt idx="3">
                  <c:v>1918997</c:v>
                </c:pt>
              </c:numCache>
            </c:numRef>
          </c:val>
          <c:extLst>
            <c:ext xmlns:c16="http://schemas.microsoft.com/office/drawing/2014/chart" uri="{C3380CC4-5D6E-409C-BE32-E72D297353CC}">
              <c16:uniqueId val="{00000004-6999-4747-9792-7D11E2580556}"/>
            </c:ext>
          </c:extLst>
        </c:ser>
        <c:dLbls>
          <c:showLegendKey val="0"/>
          <c:showVal val="0"/>
          <c:showCatName val="0"/>
          <c:showSerName val="0"/>
          <c:showPercent val="0"/>
          <c:showBubbleSize val="0"/>
          <c:showLeaderLines val="1"/>
        </c:dLbls>
        <c:firstSliceAng val="0"/>
      </c:pieChart>
      <c:spPr>
        <a:noFill/>
        <a:ln w="25400">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solidFill>
        <a:sysClr val="window" lastClr="FFFFFF">
          <a:lumMod val="85000"/>
        </a:sysClr>
      </a:solidFill>
    </a:ln>
    <a:effectLst/>
  </c:spPr>
  <c:txPr>
    <a:bodyPr/>
    <a:lstStyle/>
    <a:p>
      <a:pPr>
        <a:defRPr>
          <a:solidFill>
            <a:sysClr val="windowText" lastClr="000000"/>
          </a:solidFill>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dirty="0"/>
              <a:t>KPI by Video Format</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barChart>
        <c:barDir val="col"/>
        <c:grouping val="clustered"/>
        <c:varyColors val="0"/>
        <c:ser>
          <c:idx val="4"/>
          <c:order val="4"/>
          <c:tx>
            <c:strRef>
              <c:f>format_type!$F$1</c:f>
              <c:strCache>
                <c:ptCount val="1"/>
                <c:pt idx="0">
                  <c:v>Click-Thru Rate</c:v>
                </c:pt>
              </c:strCache>
            </c:strRef>
          </c:tx>
          <c:spPr>
            <a:solidFill>
              <a:srgbClr val="ED7D31"/>
            </a:solidFill>
            <a:ln>
              <a:solidFill>
                <a:srgbClr val="ED7D31"/>
              </a:solidFill>
            </a:ln>
            <a:effectLst/>
          </c:spPr>
          <c:invertIfNegative val="0"/>
          <c:cat>
            <c:strRef>
              <c:f>format_type!$A$2:$A$5</c:f>
              <c:strCache>
                <c:ptCount val="4"/>
                <c:pt idx="0">
                  <c:v>Overlay</c:v>
                </c:pt>
                <c:pt idx="1">
                  <c:v>Ad Canvas</c:v>
                </c:pt>
                <c:pt idx="2">
                  <c:v>Pre-Roll Plus</c:v>
                </c:pt>
                <c:pt idx="3">
                  <c:v>Pre Roll</c:v>
                </c:pt>
              </c:strCache>
            </c:strRef>
          </c:cat>
          <c:val>
            <c:numRef>
              <c:f>format_type!$F$2:$F$5</c:f>
              <c:numCache>
                <c:formatCode>0%</c:formatCode>
                <c:ptCount val="4"/>
                <c:pt idx="0">
                  <c:v>1.8144374378907313E-2</c:v>
                </c:pt>
                <c:pt idx="1">
                  <c:v>1.2397620994788753E-2</c:v>
                </c:pt>
                <c:pt idx="2">
                  <c:v>6.669350158384049E-3</c:v>
                </c:pt>
                <c:pt idx="3">
                  <c:v>3.0183442630525069E-3</c:v>
                </c:pt>
              </c:numCache>
            </c:numRef>
          </c:val>
          <c:extLst>
            <c:ext xmlns:c16="http://schemas.microsoft.com/office/drawing/2014/chart" uri="{C3380CC4-5D6E-409C-BE32-E72D297353CC}">
              <c16:uniqueId val="{00000000-70A4-4818-B3C8-C4AE6362C056}"/>
            </c:ext>
          </c:extLst>
        </c:ser>
        <c:dLbls>
          <c:showLegendKey val="0"/>
          <c:showVal val="0"/>
          <c:showCatName val="0"/>
          <c:showSerName val="0"/>
          <c:showPercent val="0"/>
          <c:showBubbleSize val="0"/>
        </c:dLbls>
        <c:gapWidth val="150"/>
        <c:axId val="422204552"/>
        <c:axId val="422200288"/>
        <c:extLst>
          <c:ext xmlns:c15="http://schemas.microsoft.com/office/drawing/2012/chart" uri="{02D57815-91ED-43cb-92C2-25804820EDAC}">
            <c15:filteredBarSeries>
              <c15:ser>
                <c:idx val="0"/>
                <c:order val="0"/>
                <c:tx>
                  <c:strRef>
                    <c:extLst>
                      <c:ext uri="{02D57815-91ED-43cb-92C2-25804820EDAC}">
                        <c15:formulaRef>
                          <c15:sqref>format_type!$B$1</c15:sqref>
                        </c15:formulaRef>
                      </c:ext>
                    </c:extLst>
                    <c:strCache>
                      <c:ptCount val="1"/>
                      <c:pt idx="0">
                        <c:v>impressions</c:v>
                      </c:pt>
                    </c:strCache>
                  </c:strRef>
                </c:tx>
                <c:spPr>
                  <a:solidFill>
                    <a:schemeClr val="accent1"/>
                  </a:solidFill>
                  <a:ln>
                    <a:noFill/>
                  </a:ln>
                  <a:effectLst/>
                </c:spPr>
                <c:invertIfNegative val="0"/>
                <c:cat>
                  <c:strRef>
                    <c:extLst>
                      <c:ext uri="{02D57815-91ED-43cb-92C2-25804820EDAC}">
                        <c15:formulaRef>
                          <c15:sqref>format_type!$A$2:$A$5</c15:sqref>
                        </c15:formulaRef>
                      </c:ext>
                    </c:extLst>
                    <c:strCache>
                      <c:ptCount val="4"/>
                      <c:pt idx="0">
                        <c:v>Overlay</c:v>
                      </c:pt>
                      <c:pt idx="1">
                        <c:v>Ad Canvas</c:v>
                      </c:pt>
                      <c:pt idx="2">
                        <c:v>Pre-Roll Plus</c:v>
                      </c:pt>
                      <c:pt idx="3">
                        <c:v>Pre Roll</c:v>
                      </c:pt>
                    </c:strCache>
                  </c:strRef>
                </c:cat>
                <c:val>
                  <c:numRef>
                    <c:extLst>
                      <c:ext uri="{02D57815-91ED-43cb-92C2-25804820EDAC}">
                        <c15:formulaRef>
                          <c15:sqref>format_type!$B$2:$B$5</c15:sqref>
                        </c15:formulaRef>
                      </c:ext>
                    </c:extLst>
                    <c:numCache>
                      <c:formatCode>General</c:formatCode>
                      <c:ptCount val="4"/>
                      <c:pt idx="0">
                        <c:v>1918997</c:v>
                      </c:pt>
                      <c:pt idx="1">
                        <c:v>39401511</c:v>
                      </c:pt>
                      <c:pt idx="2">
                        <c:v>218076569</c:v>
                      </c:pt>
                      <c:pt idx="3">
                        <c:v>423522928</c:v>
                      </c:pt>
                    </c:numCache>
                  </c:numRef>
                </c:val>
                <c:extLst>
                  <c:ext xmlns:c16="http://schemas.microsoft.com/office/drawing/2014/chart" uri="{C3380CC4-5D6E-409C-BE32-E72D297353CC}">
                    <c16:uniqueId val="{00000002-70A4-4818-B3C8-C4AE6362C056}"/>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format_type!$C$1</c15:sqref>
                        </c15:formulaRef>
                      </c:ext>
                    </c:extLst>
                    <c:strCache>
                      <c:ptCount val="1"/>
                      <c:pt idx="0">
                        <c:v>click_thrus</c:v>
                      </c:pt>
                    </c:strCache>
                  </c:strRef>
                </c:tx>
                <c:spPr>
                  <a:solidFill>
                    <a:schemeClr val="accent1"/>
                  </a:solidFill>
                  <a:ln>
                    <a:noFill/>
                  </a:ln>
                  <a:effectLst/>
                </c:spPr>
                <c:invertIfNegative val="0"/>
                <c:cat>
                  <c:strRef>
                    <c:extLst xmlns:c15="http://schemas.microsoft.com/office/drawing/2012/chart">
                      <c:ext xmlns:c15="http://schemas.microsoft.com/office/drawing/2012/chart" uri="{02D57815-91ED-43cb-92C2-25804820EDAC}">
                        <c15:formulaRef>
                          <c15:sqref>format_type!$A$2:$A$5</c15:sqref>
                        </c15:formulaRef>
                      </c:ext>
                    </c:extLst>
                    <c:strCache>
                      <c:ptCount val="4"/>
                      <c:pt idx="0">
                        <c:v>Overlay</c:v>
                      </c:pt>
                      <c:pt idx="1">
                        <c:v>Ad Canvas</c:v>
                      </c:pt>
                      <c:pt idx="2">
                        <c:v>Pre-Roll Plus</c:v>
                      </c:pt>
                      <c:pt idx="3">
                        <c:v>Pre Roll</c:v>
                      </c:pt>
                    </c:strCache>
                  </c:strRef>
                </c:cat>
                <c:val>
                  <c:numRef>
                    <c:extLst xmlns:c15="http://schemas.microsoft.com/office/drawing/2012/chart">
                      <c:ext xmlns:c15="http://schemas.microsoft.com/office/drawing/2012/chart" uri="{02D57815-91ED-43cb-92C2-25804820EDAC}">
                        <c15:formulaRef>
                          <c15:sqref>format_type!$C$2:$C$5</c15:sqref>
                        </c15:formulaRef>
                      </c:ext>
                    </c:extLst>
                    <c:numCache>
                      <c:formatCode>General</c:formatCode>
                      <c:ptCount val="4"/>
                      <c:pt idx="0">
                        <c:v>34819</c:v>
                      </c:pt>
                      <c:pt idx="1">
                        <c:v>488485</c:v>
                      </c:pt>
                      <c:pt idx="2">
                        <c:v>1454429</c:v>
                      </c:pt>
                      <c:pt idx="3">
                        <c:v>1278338</c:v>
                      </c:pt>
                    </c:numCache>
                  </c:numRef>
                </c:val>
                <c:extLst xmlns:c15="http://schemas.microsoft.com/office/drawing/2012/chart">
                  <c:ext xmlns:c16="http://schemas.microsoft.com/office/drawing/2014/chart" uri="{C3380CC4-5D6E-409C-BE32-E72D297353CC}">
                    <c16:uniqueId val="{00000003-70A4-4818-B3C8-C4AE6362C056}"/>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format_type!$D$1</c15:sqref>
                        </c15:formulaRef>
                      </c:ext>
                    </c:extLst>
                    <c:strCache>
                      <c:ptCount val="1"/>
                      <c:pt idx="0">
                        <c:v>completes_100p</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format_type!$A$2:$A$5</c15:sqref>
                        </c15:formulaRef>
                      </c:ext>
                    </c:extLst>
                    <c:strCache>
                      <c:ptCount val="4"/>
                      <c:pt idx="0">
                        <c:v>Overlay</c:v>
                      </c:pt>
                      <c:pt idx="1">
                        <c:v>Ad Canvas</c:v>
                      </c:pt>
                      <c:pt idx="2">
                        <c:v>Pre-Roll Plus</c:v>
                      </c:pt>
                      <c:pt idx="3">
                        <c:v>Pre Roll</c:v>
                      </c:pt>
                    </c:strCache>
                  </c:strRef>
                </c:cat>
                <c:val>
                  <c:numRef>
                    <c:extLst xmlns:c15="http://schemas.microsoft.com/office/drawing/2012/chart">
                      <c:ext xmlns:c15="http://schemas.microsoft.com/office/drawing/2012/chart" uri="{02D57815-91ED-43cb-92C2-25804820EDAC}">
                        <c15:formulaRef>
                          <c15:sqref>format_type!$D$2:$D$5</c15:sqref>
                        </c15:formulaRef>
                      </c:ext>
                    </c:extLst>
                    <c:numCache>
                      <c:formatCode>General</c:formatCode>
                      <c:ptCount val="4"/>
                      <c:pt idx="0">
                        <c:v>665386</c:v>
                      </c:pt>
                      <c:pt idx="1">
                        <c:v>18935627</c:v>
                      </c:pt>
                      <c:pt idx="2">
                        <c:v>103267963</c:v>
                      </c:pt>
                      <c:pt idx="3">
                        <c:v>250941844</c:v>
                      </c:pt>
                    </c:numCache>
                  </c:numRef>
                </c:val>
                <c:extLst xmlns:c15="http://schemas.microsoft.com/office/drawing/2012/chart">
                  <c:ext xmlns:c16="http://schemas.microsoft.com/office/drawing/2014/chart" uri="{C3380CC4-5D6E-409C-BE32-E72D297353CC}">
                    <c16:uniqueId val="{00000004-70A4-4818-B3C8-C4AE6362C056}"/>
                  </c:ext>
                </c:extLst>
              </c15:ser>
            </c15:filteredBarSeries>
          </c:ext>
        </c:extLst>
      </c:barChart>
      <c:lineChart>
        <c:grouping val="standard"/>
        <c:varyColors val="0"/>
        <c:ser>
          <c:idx val="6"/>
          <c:order val="5"/>
          <c:tx>
            <c:strRef>
              <c:f>format_type!$G$1</c:f>
              <c:strCache>
                <c:ptCount val="1"/>
                <c:pt idx="0">
                  <c:v>Video Completion Rate</c:v>
                </c:pt>
              </c:strCache>
            </c:strRef>
          </c:tx>
          <c:spPr>
            <a:ln w="12700" cap="rnd">
              <a:solidFill>
                <a:srgbClr val="00B050"/>
              </a:solidFill>
              <a:prstDash val="lgDash"/>
              <a:round/>
            </a:ln>
            <a:effectLst/>
          </c:spPr>
          <c:marker>
            <c:symbol val="diamond"/>
            <c:size val="5"/>
            <c:spPr>
              <a:solidFill>
                <a:srgbClr val="00B050"/>
              </a:solidFill>
              <a:ln w="12700">
                <a:solidFill>
                  <a:srgbClr val="00B050"/>
                </a:solidFill>
                <a:prstDash val="lgDash"/>
              </a:ln>
              <a:effectLst/>
            </c:spPr>
          </c:marker>
          <c:cat>
            <c:strRef>
              <c:f>format_type!$A$2:$A$5</c:f>
              <c:strCache>
                <c:ptCount val="4"/>
                <c:pt idx="0">
                  <c:v>Overlay</c:v>
                </c:pt>
                <c:pt idx="1">
                  <c:v>Ad Canvas</c:v>
                </c:pt>
                <c:pt idx="2">
                  <c:v>Pre-Roll Plus</c:v>
                </c:pt>
                <c:pt idx="3">
                  <c:v>Pre Roll</c:v>
                </c:pt>
              </c:strCache>
            </c:strRef>
          </c:cat>
          <c:val>
            <c:numRef>
              <c:f>format_type!$G$2:$G$5</c:f>
              <c:numCache>
                <c:formatCode>0%</c:formatCode>
                <c:ptCount val="4"/>
                <c:pt idx="0">
                  <c:v>0.34673634195363517</c:v>
                </c:pt>
                <c:pt idx="1">
                  <c:v>0.48058123963824634</c:v>
                </c:pt>
                <c:pt idx="2">
                  <c:v>0.47353992899622332</c:v>
                </c:pt>
                <c:pt idx="3">
                  <c:v>0.59251064679076837</c:v>
                </c:pt>
              </c:numCache>
            </c:numRef>
          </c:val>
          <c:smooth val="0"/>
          <c:extLst xmlns:c15="http://schemas.microsoft.com/office/drawing/2012/chart">
            <c:ext xmlns:c16="http://schemas.microsoft.com/office/drawing/2014/chart" uri="{C3380CC4-5D6E-409C-BE32-E72D297353CC}">
              <c16:uniqueId val="{00000006-70A4-4818-B3C8-C4AE6362C056}"/>
            </c:ext>
          </c:extLst>
        </c:ser>
        <c:dLbls>
          <c:showLegendKey val="0"/>
          <c:showVal val="0"/>
          <c:showCatName val="0"/>
          <c:showSerName val="0"/>
          <c:showPercent val="0"/>
          <c:showBubbleSize val="0"/>
        </c:dLbls>
        <c:marker val="1"/>
        <c:smooth val="0"/>
        <c:axId val="361013408"/>
        <c:axId val="361011768"/>
        <c:extLst>
          <c:ext xmlns:c15="http://schemas.microsoft.com/office/drawing/2012/chart" uri="{02D57815-91ED-43cb-92C2-25804820EDAC}">
            <c15:filteredLineSeries>
              <c15:ser>
                <c:idx val="3"/>
                <c:order val="3"/>
                <c:tx>
                  <c:strRef>
                    <c:extLst>
                      <c:ext uri="{02D57815-91ED-43cb-92C2-25804820EDAC}">
                        <c15:formulaRef>
                          <c15:sqref>format_type!$E$1</c15:sqref>
                        </c15:formulaRef>
                      </c:ext>
                    </c:extLst>
                    <c:strCache>
                      <c:ptCount val="1"/>
                      <c:pt idx="0">
                        <c:v>awareness</c:v>
                      </c:pt>
                    </c:strCache>
                  </c:strRef>
                </c:tx>
                <c:spPr>
                  <a:ln w="28575" cap="rnd">
                    <a:solidFill>
                      <a:schemeClr val="accent4"/>
                    </a:solidFill>
                    <a:round/>
                  </a:ln>
                  <a:effectLst/>
                </c:spPr>
                <c:marker>
                  <c:symbol val="none"/>
                </c:marker>
                <c:cat>
                  <c:strRef>
                    <c:extLst>
                      <c:ext uri="{02D57815-91ED-43cb-92C2-25804820EDAC}">
                        <c15:formulaRef>
                          <c15:sqref>format_type!$A$2:$A$5</c15:sqref>
                        </c15:formulaRef>
                      </c:ext>
                    </c:extLst>
                    <c:strCache>
                      <c:ptCount val="4"/>
                      <c:pt idx="0">
                        <c:v>Overlay</c:v>
                      </c:pt>
                      <c:pt idx="1">
                        <c:v>Ad Canvas</c:v>
                      </c:pt>
                      <c:pt idx="2">
                        <c:v>Pre-Roll Plus</c:v>
                      </c:pt>
                      <c:pt idx="3">
                        <c:v>Pre Roll</c:v>
                      </c:pt>
                    </c:strCache>
                  </c:strRef>
                </c:cat>
                <c:val>
                  <c:numRef>
                    <c:extLst>
                      <c:ext uri="{02D57815-91ED-43cb-92C2-25804820EDAC}">
                        <c15:formulaRef>
                          <c15:sqref>format_type!$E$2:$E$5</c15:sqref>
                        </c15:formulaRef>
                      </c:ext>
                    </c:extLst>
                    <c:numCache>
                      <c:formatCode>General</c:formatCode>
                      <c:ptCount val="4"/>
                      <c:pt idx="0">
                        <c:v>62427</c:v>
                      </c:pt>
                      <c:pt idx="1">
                        <c:v>7766970</c:v>
                      </c:pt>
                      <c:pt idx="2">
                        <c:v>12280959</c:v>
                      </c:pt>
                      <c:pt idx="3">
                        <c:v>1637907</c:v>
                      </c:pt>
                    </c:numCache>
                  </c:numRef>
                </c:val>
                <c:smooth val="0"/>
                <c:extLst>
                  <c:ext xmlns:c16="http://schemas.microsoft.com/office/drawing/2014/chart" uri="{C3380CC4-5D6E-409C-BE32-E72D297353CC}">
                    <c16:uniqueId val="{00000005-70A4-4818-B3C8-C4AE6362C056}"/>
                  </c:ext>
                </c:extLst>
              </c15:ser>
            </c15:filteredLineSeries>
          </c:ext>
        </c:extLst>
      </c:lineChart>
      <c:catAx>
        <c:axId val="422204552"/>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dirty="0"/>
                  <a:t>Video Format</a:t>
                </a:r>
              </a:p>
            </c:rich>
          </c:tx>
          <c:layout>
            <c:manualLayout>
              <c:xMode val="edge"/>
              <c:yMode val="edge"/>
              <c:x val="0.39077742167585566"/>
              <c:y val="0.74992994943622937"/>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422200288"/>
        <c:crosses val="autoZero"/>
        <c:auto val="1"/>
        <c:lblAlgn val="ctr"/>
        <c:lblOffset val="100"/>
        <c:noMultiLvlLbl val="0"/>
      </c:catAx>
      <c:valAx>
        <c:axId val="422200288"/>
        <c:scaling>
          <c:orientation val="minMax"/>
          <c:max val="2.0000000000000004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a:t>Click-Thru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422204552"/>
        <c:crosses val="autoZero"/>
        <c:crossBetween val="between"/>
        <c:minorUnit val="5.000000000000001E-3"/>
      </c:valAx>
      <c:valAx>
        <c:axId val="361011768"/>
        <c:scaling>
          <c:orientation val="minMax"/>
          <c:max val="1"/>
        </c:scaling>
        <c:delete val="0"/>
        <c:axPos val="r"/>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a:t>Video Completion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361013408"/>
        <c:crosses val="max"/>
        <c:crossBetween val="between"/>
        <c:majorUnit val="0.25"/>
      </c:valAx>
      <c:catAx>
        <c:axId val="361013408"/>
        <c:scaling>
          <c:orientation val="minMax"/>
        </c:scaling>
        <c:delete val="1"/>
        <c:axPos val="b"/>
        <c:numFmt formatCode="General" sourceLinked="1"/>
        <c:majorTickMark val="out"/>
        <c:minorTickMark val="none"/>
        <c:tickLblPos val="nextTo"/>
        <c:crossAx val="3610117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solidFill>
        <a:sysClr val="window" lastClr="FFFFFF">
          <a:lumMod val="85000"/>
        </a:sysClr>
      </a:solidFill>
    </a:ln>
    <a:effectLst/>
  </c:spPr>
  <c:txPr>
    <a:bodyPr/>
    <a:lstStyle/>
    <a:p>
      <a:pPr>
        <a:defRPr>
          <a:solidFill>
            <a:sysClr val="windowText" lastClr="000000"/>
          </a:solidFill>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a:t>Impressions by Duration (Seconds)</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pieChart>
        <c:varyColors val="1"/>
        <c:ser>
          <c:idx val="0"/>
          <c:order val="0"/>
          <c:tx>
            <c:strRef>
              <c:f>KPI_by_duration!$B$3</c:f>
              <c:strCache>
                <c:ptCount val="1"/>
                <c:pt idx="0">
                  <c:v>Impressions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CC7-4488-A8CD-8445AF6BFE2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CC7-4488-A8CD-8445AF6BFE2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CC7-4488-A8CD-8445AF6BFE20}"/>
              </c:ext>
            </c:extLst>
          </c:dPt>
          <c:dLbls>
            <c:dLbl>
              <c:idx val="2"/>
              <c:layout>
                <c:manualLayout>
                  <c:x val="9.0784446622849652E-2"/>
                  <c:y val="-4.8431877886925883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2CC7-4488-A8CD-8445AF6BFE20}"/>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KPI_by_duration!$A$4:$A$7</c:f>
              <c:numCache>
                <c:formatCode>General</c:formatCode>
                <c:ptCount val="3"/>
                <c:pt idx="0">
                  <c:v>60</c:v>
                </c:pt>
                <c:pt idx="1">
                  <c:v>30</c:v>
                </c:pt>
                <c:pt idx="2">
                  <c:v>90</c:v>
                </c:pt>
              </c:numCache>
            </c:numRef>
          </c:cat>
          <c:val>
            <c:numRef>
              <c:f>KPI_by_duration!$B$4:$B$7</c:f>
              <c:numCache>
                <c:formatCode>General</c:formatCode>
                <c:ptCount val="3"/>
                <c:pt idx="0">
                  <c:v>643518463</c:v>
                </c:pt>
                <c:pt idx="1">
                  <c:v>35236244</c:v>
                </c:pt>
                <c:pt idx="2">
                  <c:v>4165298</c:v>
                </c:pt>
              </c:numCache>
            </c:numRef>
          </c:val>
          <c:extLst>
            <c:ext xmlns:c16="http://schemas.microsoft.com/office/drawing/2014/chart" uri="{C3380CC4-5D6E-409C-BE32-E72D297353CC}">
              <c16:uniqueId val="{00000008-2CC7-4488-A8CD-8445AF6BFE20}"/>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6075305960100303"/>
          <c:y val="0.33531592773814417"/>
          <c:w val="9.0419531955378496E-2"/>
          <c:h val="0.40583473399818226"/>
        </c:manualLayout>
      </c:layout>
      <c:overlay val="0"/>
      <c:spPr>
        <a:noFill/>
        <a:ln>
          <a:noFill/>
        </a:ln>
        <a:effectLst/>
      </c:spPr>
      <c:txPr>
        <a:bodyPr rot="0" spcFirstLastPara="1" vertOverflow="ellipsis" vert="horz" wrap="square" anchor="ctr" anchorCtr="1"/>
        <a:lstStyle/>
        <a:p>
          <a:pPr rtl="0">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solidFill>
        <a:sysClr val="window" lastClr="FFFFFF">
          <a:lumMod val="85000"/>
        </a:sysClr>
      </a:solidFill>
    </a:ln>
    <a:effectLst/>
  </c:spPr>
  <c:txPr>
    <a:bodyPr/>
    <a:lstStyle/>
    <a:p>
      <a:pPr>
        <a:defRPr>
          <a:solidFill>
            <a:sysClr val="windowText" lastClr="000000"/>
          </a:solidFill>
        </a:defRPr>
      </a:pPr>
      <a:endParaRPr lang="en-US"/>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sz="1400"/>
              <a:t>KPI by Duration (Seconds)</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barChart>
        <c:barDir val="col"/>
        <c:grouping val="clustered"/>
        <c:varyColors val="0"/>
        <c:ser>
          <c:idx val="2"/>
          <c:order val="4"/>
          <c:tx>
            <c:strRef>
              <c:f>KPI_by_duration!$L$3</c:f>
              <c:strCache>
                <c:ptCount val="1"/>
                <c:pt idx="0">
                  <c:v>Click-Thru Rate</c:v>
                </c:pt>
              </c:strCache>
            </c:strRef>
          </c:tx>
          <c:spPr>
            <a:solidFill>
              <a:srgbClr val="ED7D31"/>
            </a:solidFill>
            <a:ln>
              <a:solidFill>
                <a:srgbClr val="ED7D31"/>
              </a:solidFill>
            </a:ln>
            <a:effectLst/>
          </c:spPr>
          <c:invertIfNegative val="0"/>
          <c:cat>
            <c:numRef>
              <c:extLst>
                <c:ext xmlns:c15="http://schemas.microsoft.com/office/drawing/2012/chart" uri="{02D57815-91ED-43cb-92C2-25804820EDAC}">
                  <c15:fullRef>
                    <c15:sqref>KPI_by_duration!$G$4:$G$7</c15:sqref>
                  </c15:fullRef>
                </c:ext>
              </c:extLst>
              <c:f>KPI_by_duration!$G$4:$G$6</c:f>
              <c:numCache>
                <c:formatCode>General</c:formatCode>
                <c:ptCount val="3"/>
                <c:pt idx="0">
                  <c:v>30</c:v>
                </c:pt>
                <c:pt idx="1">
                  <c:v>90</c:v>
                </c:pt>
                <c:pt idx="2">
                  <c:v>60</c:v>
                </c:pt>
              </c:numCache>
            </c:numRef>
          </c:cat>
          <c:val>
            <c:numRef>
              <c:extLst>
                <c:ext xmlns:c15="http://schemas.microsoft.com/office/drawing/2012/chart" uri="{02D57815-91ED-43cb-92C2-25804820EDAC}">
                  <c15:fullRef>
                    <c15:sqref>KPI_by_duration!$L$4:$L$7</c15:sqref>
                  </c15:fullRef>
                </c:ext>
              </c:extLst>
              <c:f>KPI_by_duration!$L$4:$L$6</c:f>
              <c:numCache>
                <c:formatCode>0%</c:formatCode>
                <c:ptCount val="3"/>
                <c:pt idx="0" formatCode="0.0%">
                  <c:v>1.2184613093268397E-2</c:v>
                </c:pt>
                <c:pt idx="1">
                  <c:v>0.01</c:v>
                </c:pt>
                <c:pt idx="2" formatCode="0.0%">
                  <c:v>4.3007033350649961E-3</c:v>
                </c:pt>
              </c:numCache>
            </c:numRef>
          </c:val>
          <c:extLst>
            <c:ext xmlns:c16="http://schemas.microsoft.com/office/drawing/2014/chart" uri="{C3380CC4-5D6E-409C-BE32-E72D297353CC}">
              <c16:uniqueId val="{00000000-0D4D-484B-B179-535CC974F996}"/>
            </c:ext>
          </c:extLst>
        </c:ser>
        <c:dLbls>
          <c:showLegendKey val="0"/>
          <c:showVal val="0"/>
          <c:showCatName val="0"/>
          <c:showSerName val="0"/>
          <c:showPercent val="0"/>
          <c:showBubbleSize val="0"/>
        </c:dLbls>
        <c:gapWidth val="150"/>
        <c:axId val="711704400"/>
        <c:axId val="711701776"/>
        <c:extLst>
          <c:ext xmlns:c15="http://schemas.microsoft.com/office/drawing/2012/chart" uri="{02D57815-91ED-43cb-92C2-25804820EDAC}">
            <c15:filteredBarSeries>
              <c15:ser>
                <c:idx val="0"/>
                <c:order val="0"/>
                <c:tx>
                  <c:strRef>
                    <c:extLst>
                      <c:ext uri="{02D57815-91ED-43cb-92C2-25804820EDAC}">
                        <c15:formulaRef>
                          <c15:sqref>KPI_by_duration!$H$3</c15:sqref>
                        </c15:formulaRef>
                      </c:ext>
                    </c:extLst>
                    <c:strCache>
                      <c:ptCount val="1"/>
                      <c:pt idx="0">
                        <c:v>Impressions</c:v>
                      </c:pt>
                    </c:strCache>
                  </c:strRef>
                </c:tx>
                <c:spPr>
                  <a:solidFill>
                    <a:schemeClr val="accent1"/>
                  </a:solidFill>
                  <a:ln>
                    <a:noFill/>
                  </a:ln>
                  <a:effectLst/>
                </c:spPr>
                <c:invertIfNegative val="0"/>
                <c:cat>
                  <c:numRef>
                    <c:extLst>
                      <c:ext uri="{02D57815-91ED-43cb-92C2-25804820EDAC}">
                        <c15:fullRef>
                          <c15:sqref>KPI_by_duration!$G$4:$G$7</c15:sqref>
                        </c15:fullRef>
                        <c15:formulaRef>
                          <c15:sqref>KPI_by_duration!$G$4:$G$6</c15:sqref>
                        </c15:formulaRef>
                      </c:ext>
                    </c:extLst>
                    <c:numCache>
                      <c:formatCode>General</c:formatCode>
                      <c:ptCount val="3"/>
                      <c:pt idx="0">
                        <c:v>30</c:v>
                      </c:pt>
                      <c:pt idx="1">
                        <c:v>90</c:v>
                      </c:pt>
                      <c:pt idx="2">
                        <c:v>60</c:v>
                      </c:pt>
                    </c:numCache>
                  </c:numRef>
                </c:cat>
                <c:val>
                  <c:numRef>
                    <c:extLst>
                      <c:ext uri="{02D57815-91ED-43cb-92C2-25804820EDAC}">
                        <c15:fullRef>
                          <c15:sqref>KPI_by_duration!$H$4:$H$7</c15:sqref>
                        </c15:fullRef>
                        <c15:formulaRef>
                          <c15:sqref>KPI_by_duration!$H$4:$H$6</c15:sqref>
                        </c15:formulaRef>
                      </c:ext>
                    </c:extLst>
                    <c:numCache>
                      <c:formatCode>General</c:formatCode>
                      <c:ptCount val="3"/>
                      <c:pt idx="0">
                        <c:v>35236244</c:v>
                      </c:pt>
                      <c:pt idx="1">
                        <c:v>4165298</c:v>
                      </c:pt>
                      <c:pt idx="2">
                        <c:v>643518463</c:v>
                      </c:pt>
                    </c:numCache>
                  </c:numRef>
                </c:val>
                <c:extLst>
                  <c:ext xmlns:c16="http://schemas.microsoft.com/office/drawing/2014/chart" uri="{C3380CC4-5D6E-409C-BE32-E72D297353CC}">
                    <c16:uniqueId val="{00000002-0D4D-484B-B179-535CC974F996}"/>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KPI_by_duration!$I$3</c15:sqref>
                        </c15:formulaRef>
                      </c:ext>
                    </c:extLst>
                    <c:strCache>
                      <c:ptCount val="1"/>
                      <c:pt idx="0">
                        <c:v>Sum of click_thrus</c:v>
                      </c:pt>
                    </c:strCache>
                  </c:strRef>
                </c:tx>
                <c:spPr>
                  <a:solidFill>
                    <a:schemeClr val="accent2"/>
                  </a:solidFill>
                  <a:ln>
                    <a:noFill/>
                  </a:ln>
                  <a:effectLst/>
                </c:spPr>
                <c:invertIfNegative val="0"/>
                <c:cat>
                  <c:numRef>
                    <c:extLst>
                      <c:ext xmlns:c15="http://schemas.microsoft.com/office/drawing/2012/chart" uri="{02D57815-91ED-43cb-92C2-25804820EDAC}">
                        <c15:fullRef>
                          <c15:sqref>KPI_by_duration!$G$4:$G$7</c15:sqref>
                        </c15:fullRef>
                        <c15:formulaRef>
                          <c15:sqref>KPI_by_duration!$G$4:$G$6</c15:sqref>
                        </c15:formulaRef>
                      </c:ext>
                    </c:extLst>
                    <c:numCache>
                      <c:formatCode>General</c:formatCode>
                      <c:ptCount val="3"/>
                      <c:pt idx="0">
                        <c:v>30</c:v>
                      </c:pt>
                      <c:pt idx="1">
                        <c:v>90</c:v>
                      </c:pt>
                      <c:pt idx="2">
                        <c:v>60</c:v>
                      </c:pt>
                    </c:numCache>
                  </c:numRef>
                </c:cat>
                <c:val>
                  <c:numRef>
                    <c:extLst>
                      <c:ext xmlns:c15="http://schemas.microsoft.com/office/drawing/2012/chart" uri="{02D57815-91ED-43cb-92C2-25804820EDAC}">
                        <c15:fullRef>
                          <c15:sqref>KPI_by_duration!$I$4:$I$7</c15:sqref>
                        </c15:fullRef>
                        <c15:formulaRef>
                          <c15:sqref>KPI_by_duration!$I$4:$I$6</c15:sqref>
                        </c15:formulaRef>
                      </c:ext>
                    </c:extLst>
                    <c:numCache>
                      <c:formatCode>General</c:formatCode>
                      <c:ptCount val="3"/>
                      <c:pt idx="0">
                        <c:v>429340</c:v>
                      </c:pt>
                      <c:pt idx="1">
                        <c:v>59149</c:v>
                      </c:pt>
                      <c:pt idx="2">
                        <c:v>2767582</c:v>
                      </c:pt>
                    </c:numCache>
                  </c:numRef>
                </c:val>
                <c:extLst xmlns:c15="http://schemas.microsoft.com/office/drawing/2012/chart">
                  <c:ext xmlns:c16="http://schemas.microsoft.com/office/drawing/2014/chart" uri="{C3380CC4-5D6E-409C-BE32-E72D297353CC}">
                    <c16:uniqueId val="{00000003-0D4D-484B-B179-535CC974F996}"/>
                  </c:ext>
                </c:extLst>
              </c15:ser>
            </c15:filteredBarSeries>
          </c:ext>
        </c:extLst>
      </c:barChart>
      <c:lineChart>
        <c:grouping val="standard"/>
        <c:varyColors val="0"/>
        <c:ser>
          <c:idx val="7"/>
          <c:order val="7"/>
          <c:tx>
            <c:strRef>
              <c:f>KPI_by_duration!$O$3</c:f>
              <c:strCache>
                <c:ptCount val="1"/>
                <c:pt idx="0">
                  <c:v>Video Completion Rate</c:v>
                </c:pt>
              </c:strCache>
            </c:strRef>
          </c:tx>
          <c:spPr>
            <a:ln w="12700" cap="rnd">
              <a:solidFill>
                <a:srgbClr val="00B050"/>
              </a:solidFill>
              <a:prstDash val="lgDash"/>
              <a:round/>
            </a:ln>
            <a:effectLst/>
          </c:spPr>
          <c:marker>
            <c:symbol val="diamond"/>
            <c:size val="5"/>
            <c:spPr>
              <a:solidFill>
                <a:srgbClr val="00B050"/>
              </a:solidFill>
              <a:ln w="9525">
                <a:solidFill>
                  <a:srgbClr val="00B050"/>
                </a:solidFill>
              </a:ln>
              <a:effectLst/>
            </c:spPr>
          </c:marker>
          <c:cat>
            <c:numRef>
              <c:extLst>
                <c:ext xmlns:c15="http://schemas.microsoft.com/office/drawing/2012/chart" uri="{02D57815-91ED-43cb-92C2-25804820EDAC}">
                  <c15:fullRef>
                    <c15:sqref>KPI_by_duration!$G$4:$G$7</c15:sqref>
                  </c15:fullRef>
                </c:ext>
              </c:extLst>
              <c:f>KPI_by_duration!$G$4:$G$6</c:f>
              <c:numCache>
                <c:formatCode>General</c:formatCode>
                <c:ptCount val="3"/>
                <c:pt idx="0">
                  <c:v>30</c:v>
                </c:pt>
                <c:pt idx="1">
                  <c:v>90</c:v>
                </c:pt>
                <c:pt idx="2">
                  <c:v>60</c:v>
                </c:pt>
              </c:numCache>
            </c:numRef>
          </c:cat>
          <c:val>
            <c:numRef>
              <c:extLst>
                <c:ext xmlns:c15="http://schemas.microsoft.com/office/drawing/2012/chart" uri="{02D57815-91ED-43cb-92C2-25804820EDAC}">
                  <c15:fullRef>
                    <c15:sqref>KPI_by_duration!$O$4:$O$7</c15:sqref>
                  </c15:fullRef>
                </c:ext>
              </c:extLst>
              <c:f>KPI_by_duration!$O$4:$O$6</c:f>
              <c:numCache>
                <c:formatCode>0%</c:formatCode>
                <c:ptCount val="3"/>
                <c:pt idx="0">
                  <c:v>0.51075137293293804</c:v>
                </c:pt>
                <c:pt idx="1">
                  <c:v>0.22535986620885229</c:v>
                </c:pt>
                <c:pt idx="2">
                  <c:v>0.55146074184976412</c:v>
                </c:pt>
              </c:numCache>
            </c:numRef>
          </c:val>
          <c:smooth val="0"/>
          <c:extLst>
            <c:ext xmlns:c16="http://schemas.microsoft.com/office/drawing/2014/chart" uri="{C3380CC4-5D6E-409C-BE32-E72D297353CC}">
              <c16:uniqueId val="{00000001-0D4D-484B-B179-535CC974F996}"/>
            </c:ext>
          </c:extLst>
        </c:ser>
        <c:dLbls>
          <c:showLegendKey val="0"/>
          <c:showVal val="0"/>
          <c:showCatName val="0"/>
          <c:showSerName val="0"/>
          <c:showPercent val="0"/>
          <c:showBubbleSize val="0"/>
        </c:dLbls>
        <c:marker val="1"/>
        <c:smooth val="0"/>
        <c:axId val="612739528"/>
        <c:axId val="612738544"/>
        <c:extLst>
          <c:ext xmlns:c15="http://schemas.microsoft.com/office/drawing/2012/chart" uri="{02D57815-91ED-43cb-92C2-25804820EDAC}">
            <c15:filteredLineSeries>
              <c15:ser>
                <c:idx val="3"/>
                <c:order val="2"/>
                <c:tx>
                  <c:strRef>
                    <c:extLst>
                      <c:ext uri="{02D57815-91ED-43cb-92C2-25804820EDAC}">
                        <c15:formulaRef>
                          <c15:sqref>KPI_by_duration!$J$3</c15:sqref>
                        </c15:formulaRef>
                      </c:ext>
                    </c:extLst>
                    <c:strCache>
                      <c:ptCount val="1"/>
                      <c:pt idx="0">
                        <c:v>Click-Thru Rate</c:v>
                      </c:pt>
                    </c:strCache>
                  </c:strRef>
                </c:tx>
                <c:spPr>
                  <a:ln w="28575" cap="rnd">
                    <a:solidFill>
                      <a:schemeClr val="accent4"/>
                    </a:solidFill>
                    <a:round/>
                  </a:ln>
                  <a:effectLst/>
                </c:spPr>
                <c:marker>
                  <c:symbol val="none"/>
                </c:marker>
                <c:cat>
                  <c:numRef>
                    <c:extLst>
                      <c:ext uri="{02D57815-91ED-43cb-92C2-25804820EDAC}">
                        <c15:fullRef>
                          <c15:sqref>KPI_by_duration!$G$4:$G$7</c15:sqref>
                        </c15:fullRef>
                        <c15:formulaRef>
                          <c15:sqref>KPI_by_duration!$G$4:$G$6</c15:sqref>
                        </c15:formulaRef>
                      </c:ext>
                    </c:extLst>
                    <c:numCache>
                      <c:formatCode>General</c:formatCode>
                      <c:ptCount val="3"/>
                      <c:pt idx="0">
                        <c:v>30</c:v>
                      </c:pt>
                      <c:pt idx="1">
                        <c:v>90</c:v>
                      </c:pt>
                      <c:pt idx="2">
                        <c:v>60</c:v>
                      </c:pt>
                    </c:numCache>
                  </c:numRef>
                </c:cat>
                <c:val>
                  <c:numRef>
                    <c:extLst>
                      <c:ext uri="{02D57815-91ED-43cb-92C2-25804820EDAC}">
                        <c15:fullRef>
                          <c15:sqref>KPI_by_duration!$J$4:$J$7</c15:sqref>
                        </c15:fullRef>
                        <c15:formulaRef>
                          <c15:sqref>KPI_by_duration!$J$4:$J$6</c15:sqref>
                        </c15:formulaRef>
                      </c:ext>
                    </c:extLst>
                    <c:numCache>
                      <c:formatCode>General</c:formatCode>
                      <c:ptCount val="3"/>
                      <c:pt idx="0">
                        <c:v>1.2184613093268397E-2</c:v>
                      </c:pt>
                      <c:pt idx="1">
                        <c:v>0.01</c:v>
                      </c:pt>
                      <c:pt idx="2">
                        <c:v>4.3007033350649961E-3</c:v>
                      </c:pt>
                    </c:numCache>
                  </c:numRef>
                </c:val>
                <c:smooth val="0"/>
                <c:extLst>
                  <c:ext xmlns:c16="http://schemas.microsoft.com/office/drawing/2014/chart" uri="{C3380CC4-5D6E-409C-BE32-E72D297353CC}">
                    <c16:uniqueId val="{00000004-0D4D-484B-B179-535CC974F996}"/>
                  </c:ext>
                </c:extLst>
              </c15:ser>
            </c15:filteredLineSeries>
            <c15:filteredLineSeries>
              <c15:ser>
                <c:idx val="4"/>
                <c:order val="3"/>
                <c:tx>
                  <c:strRef>
                    <c:extLst xmlns:c15="http://schemas.microsoft.com/office/drawing/2012/chart">
                      <c:ext xmlns:c15="http://schemas.microsoft.com/office/drawing/2012/chart" uri="{02D57815-91ED-43cb-92C2-25804820EDAC}">
                        <c15:formulaRef>
                          <c15:sqref>KPI_by_duration!$K$3</c15:sqref>
                        </c15:formulaRef>
                      </c:ext>
                    </c:extLst>
                    <c:strCache>
                      <c:ptCount val="1"/>
                      <c:pt idx="0">
                        <c:v>Video_completes</c:v>
                      </c:pt>
                    </c:strCache>
                  </c:strRef>
                </c:tx>
                <c:spPr>
                  <a:ln w="28575" cap="rnd">
                    <a:solidFill>
                      <a:schemeClr val="accent5"/>
                    </a:solidFill>
                    <a:round/>
                  </a:ln>
                  <a:effectLst/>
                </c:spPr>
                <c:marker>
                  <c:symbol val="none"/>
                </c:marker>
                <c:cat>
                  <c:numRef>
                    <c:extLst>
                      <c:ext xmlns:c15="http://schemas.microsoft.com/office/drawing/2012/chart" uri="{02D57815-91ED-43cb-92C2-25804820EDAC}">
                        <c15:fullRef>
                          <c15:sqref>KPI_by_duration!$G$4:$G$7</c15:sqref>
                        </c15:fullRef>
                        <c15:formulaRef>
                          <c15:sqref>KPI_by_duration!$G$4:$G$6</c15:sqref>
                        </c15:formulaRef>
                      </c:ext>
                    </c:extLst>
                    <c:numCache>
                      <c:formatCode>General</c:formatCode>
                      <c:ptCount val="3"/>
                      <c:pt idx="0">
                        <c:v>30</c:v>
                      </c:pt>
                      <c:pt idx="1">
                        <c:v>90</c:v>
                      </c:pt>
                      <c:pt idx="2">
                        <c:v>60</c:v>
                      </c:pt>
                    </c:numCache>
                  </c:numRef>
                </c:cat>
                <c:val>
                  <c:numRef>
                    <c:extLst>
                      <c:ext xmlns:c15="http://schemas.microsoft.com/office/drawing/2012/chart" uri="{02D57815-91ED-43cb-92C2-25804820EDAC}">
                        <c15:fullRef>
                          <c15:sqref>KPI_by_duration!$K$4:$K$7</c15:sqref>
                        </c15:fullRef>
                        <c15:formulaRef>
                          <c15:sqref>KPI_by_duration!$K$4:$K$6</c15:sqref>
                        </c15:formulaRef>
                      </c:ext>
                    </c:extLst>
                    <c:numCache>
                      <c:formatCode>General</c:formatCode>
                      <c:ptCount val="3"/>
                      <c:pt idx="0">
                        <c:v>17996960</c:v>
                      </c:pt>
                      <c:pt idx="1">
                        <c:v>938691</c:v>
                      </c:pt>
                      <c:pt idx="2">
                        <c:v>354875169</c:v>
                      </c:pt>
                    </c:numCache>
                  </c:numRef>
                </c:val>
                <c:smooth val="0"/>
                <c:extLst xmlns:c15="http://schemas.microsoft.com/office/drawing/2012/chart">
                  <c:ext xmlns:c16="http://schemas.microsoft.com/office/drawing/2014/chart" uri="{C3380CC4-5D6E-409C-BE32-E72D297353CC}">
                    <c16:uniqueId val="{00000005-0D4D-484B-B179-535CC974F996}"/>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KPI_by_duration!$M$3</c15:sqref>
                        </c15:formulaRef>
                      </c:ext>
                    </c:extLst>
                    <c:strCache>
                      <c:ptCount val="1"/>
                      <c:pt idx="0">
                        <c:v>Click-Thru Rate</c:v>
                      </c:pt>
                    </c:strCache>
                  </c:strRef>
                </c:tx>
                <c:spPr>
                  <a:ln w="28575" cap="rnd">
                    <a:solidFill>
                      <a:schemeClr val="accent6"/>
                    </a:solidFill>
                    <a:round/>
                  </a:ln>
                  <a:effectLst/>
                </c:spPr>
                <c:marker>
                  <c:symbol val="none"/>
                </c:marker>
                <c:cat>
                  <c:numRef>
                    <c:extLst>
                      <c:ext xmlns:c15="http://schemas.microsoft.com/office/drawing/2012/chart" uri="{02D57815-91ED-43cb-92C2-25804820EDAC}">
                        <c15:fullRef>
                          <c15:sqref>KPI_by_duration!$G$4:$G$7</c15:sqref>
                        </c15:fullRef>
                        <c15:formulaRef>
                          <c15:sqref>KPI_by_duration!$G$4:$G$6</c15:sqref>
                        </c15:formulaRef>
                      </c:ext>
                    </c:extLst>
                    <c:numCache>
                      <c:formatCode>General</c:formatCode>
                      <c:ptCount val="3"/>
                      <c:pt idx="0">
                        <c:v>30</c:v>
                      </c:pt>
                      <c:pt idx="1">
                        <c:v>90</c:v>
                      </c:pt>
                      <c:pt idx="2">
                        <c:v>60</c:v>
                      </c:pt>
                    </c:numCache>
                  </c:numRef>
                </c:cat>
                <c:val>
                  <c:numRef>
                    <c:extLst>
                      <c:ext xmlns:c15="http://schemas.microsoft.com/office/drawing/2012/chart" uri="{02D57815-91ED-43cb-92C2-25804820EDAC}">
                        <c15:fullRef>
                          <c15:sqref>KPI_by_duration!$M$4:$M$7</c15:sqref>
                        </c15:fullRef>
                        <c15:formulaRef>
                          <c15:sqref>KPI_by_duration!$M$4:$M$6</c15:sqref>
                        </c15:formulaRef>
                      </c:ext>
                    </c:extLst>
                    <c:numCache>
                      <c:formatCode>0%</c:formatCode>
                      <c:ptCount val="3"/>
                      <c:pt idx="0" formatCode="0.0%">
                        <c:v>1.2184613093268397E-2</c:v>
                      </c:pt>
                      <c:pt idx="1">
                        <c:v>0.01</c:v>
                      </c:pt>
                      <c:pt idx="2" formatCode="0.0%">
                        <c:v>4.3007033350649961E-3</c:v>
                      </c:pt>
                    </c:numCache>
                  </c:numRef>
                </c:val>
                <c:smooth val="0"/>
                <c:extLst xmlns:c15="http://schemas.microsoft.com/office/drawing/2012/chart">
                  <c:ext xmlns:c16="http://schemas.microsoft.com/office/drawing/2014/chart" uri="{C3380CC4-5D6E-409C-BE32-E72D297353CC}">
                    <c16:uniqueId val="{00000006-0D4D-484B-B179-535CC974F996}"/>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KPI_by_duration!$N$3</c15:sqref>
                        </c15:formulaRef>
                      </c:ext>
                    </c:extLst>
                    <c:strCache>
                      <c:ptCount val="1"/>
                      <c:pt idx="0">
                        <c:v>Click-Thru Rate</c:v>
                      </c:pt>
                    </c:strCache>
                  </c:strRef>
                </c:tx>
                <c:spPr>
                  <a:ln w="28575" cap="rnd">
                    <a:solidFill>
                      <a:schemeClr val="accent1">
                        <a:lumMod val="60000"/>
                      </a:schemeClr>
                    </a:solidFill>
                    <a:round/>
                  </a:ln>
                  <a:effectLst/>
                </c:spPr>
                <c:marker>
                  <c:symbol val="none"/>
                </c:marker>
                <c:cat>
                  <c:numRef>
                    <c:extLst>
                      <c:ext xmlns:c15="http://schemas.microsoft.com/office/drawing/2012/chart" uri="{02D57815-91ED-43cb-92C2-25804820EDAC}">
                        <c15:fullRef>
                          <c15:sqref>KPI_by_duration!$G$4:$G$7</c15:sqref>
                        </c15:fullRef>
                        <c15:formulaRef>
                          <c15:sqref>KPI_by_duration!$G$4:$G$6</c15:sqref>
                        </c15:formulaRef>
                      </c:ext>
                    </c:extLst>
                    <c:numCache>
                      <c:formatCode>General</c:formatCode>
                      <c:ptCount val="3"/>
                      <c:pt idx="0">
                        <c:v>30</c:v>
                      </c:pt>
                      <c:pt idx="1">
                        <c:v>90</c:v>
                      </c:pt>
                      <c:pt idx="2">
                        <c:v>60</c:v>
                      </c:pt>
                    </c:numCache>
                  </c:numRef>
                </c:cat>
                <c:val>
                  <c:numRef>
                    <c:extLst>
                      <c:ext xmlns:c15="http://schemas.microsoft.com/office/drawing/2012/chart" uri="{02D57815-91ED-43cb-92C2-25804820EDAC}">
                        <c15:fullRef>
                          <c15:sqref>KPI_by_duration!$N$4:$N$7</c15:sqref>
                        </c15:fullRef>
                        <c15:formulaRef>
                          <c15:sqref>KPI_by_duration!$N$4:$N$6</c15:sqref>
                        </c15:formulaRef>
                      </c:ext>
                    </c:extLst>
                    <c:numCache>
                      <c:formatCode>0%</c:formatCode>
                      <c:ptCount val="3"/>
                      <c:pt idx="0" formatCode="0.0%">
                        <c:v>1.2184613093268397E-2</c:v>
                      </c:pt>
                      <c:pt idx="1">
                        <c:v>0.01</c:v>
                      </c:pt>
                      <c:pt idx="2" formatCode="0.0%">
                        <c:v>4.3007033350649961E-3</c:v>
                      </c:pt>
                    </c:numCache>
                  </c:numRef>
                </c:val>
                <c:smooth val="0"/>
                <c:extLst xmlns:c15="http://schemas.microsoft.com/office/drawing/2012/chart">
                  <c:ext xmlns:c16="http://schemas.microsoft.com/office/drawing/2014/chart" uri="{C3380CC4-5D6E-409C-BE32-E72D297353CC}">
                    <c16:uniqueId val="{00000007-0D4D-484B-B179-535CC974F996}"/>
                  </c:ext>
                </c:extLst>
              </c15:ser>
            </c15:filteredLineSeries>
          </c:ext>
        </c:extLst>
      </c:lineChart>
      <c:catAx>
        <c:axId val="711704400"/>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a:t>Duration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711701776"/>
        <c:crosses val="autoZero"/>
        <c:auto val="1"/>
        <c:lblAlgn val="ctr"/>
        <c:lblOffset val="100"/>
        <c:noMultiLvlLbl val="0"/>
      </c:catAx>
      <c:valAx>
        <c:axId val="711701776"/>
        <c:scaling>
          <c:orientation val="minMax"/>
          <c:max val="2.0000000000000004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sz="1000"/>
                  <a:t>Click-Thru</a:t>
                </a:r>
                <a:r>
                  <a:rPr lang="en-US" sz="1000" baseline="0"/>
                  <a:t> Rate</a:t>
                </a:r>
                <a:endParaRPr lang="en-US" sz="1000"/>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711704400"/>
        <c:crosses val="autoZero"/>
        <c:crossBetween val="between"/>
        <c:majorUnit val="5.000000000000001E-3"/>
      </c:valAx>
      <c:valAx>
        <c:axId val="612738544"/>
        <c:scaling>
          <c:orientation val="minMax"/>
          <c:max val="1"/>
        </c:scaling>
        <c:delete val="0"/>
        <c:axPos val="r"/>
        <c:title>
          <c:tx>
            <c:rich>
              <a:bodyPr rot="-54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r>
                  <a:rPr lang="en-US" sz="1050"/>
                  <a:t>Video</a:t>
                </a:r>
                <a:r>
                  <a:rPr lang="en-US" sz="1050" baseline="0"/>
                  <a:t> Completion Rate</a:t>
                </a:r>
                <a:endParaRPr lang="en-US" sz="1050"/>
              </a:p>
            </c:rich>
          </c:tx>
          <c:overlay val="0"/>
          <c:spPr>
            <a:noFill/>
            <a:ln>
              <a:noFill/>
            </a:ln>
            <a:effectLst/>
          </c:spPr>
          <c:txPr>
            <a:bodyPr rot="-54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title>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12739528"/>
        <c:crosses val="max"/>
        <c:crossBetween val="between"/>
        <c:majorUnit val="0.25"/>
      </c:valAx>
      <c:catAx>
        <c:axId val="612739528"/>
        <c:scaling>
          <c:orientation val="minMax"/>
        </c:scaling>
        <c:delete val="1"/>
        <c:axPos val="b"/>
        <c:numFmt formatCode="General" sourceLinked="1"/>
        <c:majorTickMark val="out"/>
        <c:minorTickMark val="none"/>
        <c:tickLblPos val="nextTo"/>
        <c:crossAx val="61273854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solidFill>
        <a:sysClr val="window" lastClr="FFFFFF">
          <a:lumMod val="85000"/>
        </a:sysClr>
      </a:solidFill>
    </a:ln>
    <a:effectLst/>
  </c:spPr>
  <c:txPr>
    <a:bodyPr/>
    <a:lstStyle/>
    <a:p>
      <a:pPr>
        <a:defRPr>
          <a:solidFill>
            <a:sysClr val="windowText" lastClr="000000"/>
          </a:solidFill>
        </a:defRPr>
      </a:pPr>
      <a:endParaRPr lang="en-US"/>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sz="1400" dirty="0"/>
              <a:t>Impressions by Device</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pieChart>
        <c:varyColors val="1"/>
        <c:ser>
          <c:idx val="0"/>
          <c:order val="0"/>
          <c:tx>
            <c:strRef>
              <c:f>platform_name!$B$1</c:f>
              <c:strCache>
                <c:ptCount val="1"/>
                <c:pt idx="0">
                  <c:v>impressions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392-4BC7-8D43-ECB99C6682A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392-4BC7-8D43-ECB99C6682A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54F-4EF6-B926-042F39F125D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54F-4EF6-B926-042F39F125D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A8D-4336-82B2-7F048C72435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A8D-4336-82B2-7F048C72435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A8D-4336-82B2-7F048C724353}"/>
              </c:ext>
            </c:extLst>
          </c:dPt>
          <c:dLbls>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platform_name!$A$2:$A$8</c:f>
              <c:strCache>
                <c:ptCount val="7"/>
                <c:pt idx="0">
                  <c:v>Unknown</c:v>
                </c:pt>
                <c:pt idx="1">
                  <c:v>TV Online</c:v>
                </c:pt>
                <c:pt idx="2">
                  <c:v>Cross Device</c:v>
                </c:pt>
                <c:pt idx="3">
                  <c:v>CTV</c:v>
                </c:pt>
                <c:pt idx="4">
                  <c:v>Desktop</c:v>
                </c:pt>
                <c:pt idx="5">
                  <c:v>Mobile</c:v>
                </c:pt>
                <c:pt idx="6">
                  <c:v>Tablet</c:v>
                </c:pt>
              </c:strCache>
            </c:strRef>
          </c:cat>
          <c:val>
            <c:numRef>
              <c:f>platform_name!$B$2:$B$8</c:f>
              <c:numCache>
                <c:formatCode>General</c:formatCode>
                <c:ptCount val="7"/>
                <c:pt idx="0">
                  <c:v>498793073</c:v>
                </c:pt>
                <c:pt idx="1">
                  <c:v>261534252</c:v>
                </c:pt>
                <c:pt idx="2">
                  <c:v>216011975</c:v>
                </c:pt>
                <c:pt idx="3">
                  <c:v>27194016</c:v>
                </c:pt>
                <c:pt idx="4">
                  <c:v>7352851</c:v>
                </c:pt>
                <c:pt idx="5">
                  <c:v>4406097</c:v>
                </c:pt>
                <c:pt idx="6">
                  <c:v>3016489</c:v>
                </c:pt>
              </c:numCache>
            </c:numRef>
          </c:val>
          <c:extLst>
            <c:ext xmlns:c16="http://schemas.microsoft.com/office/drawing/2014/chart" uri="{C3380CC4-5D6E-409C-BE32-E72D297353CC}">
              <c16:uniqueId val="{00000004-C392-4BC7-8D43-ECB99C6682AC}"/>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solidFill>
        <a:sysClr val="window" lastClr="FFFFFF">
          <a:lumMod val="85000"/>
        </a:sysClr>
      </a:solidFill>
    </a:ln>
    <a:effectLst/>
  </c:spPr>
  <c:txPr>
    <a:bodyPr/>
    <a:lstStyle/>
    <a:p>
      <a:pPr>
        <a:defRPr>
          <a:solidFill>
            <a:sysClr val="windowText" lastClr="000000"/>
          </a:solidFill>
        </a:defRPr>
      </a:pPr>
      <a:endParaRPr lang="en-US"/>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dirty="0"/>
              <a:t>KPI by Device</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barChart>
        <c:barDir val="col"/>
        <c:grouping val="clustered"/>
        <c:varyColors val="0"/>
        <c:ser>
          <c:idx val="4"/>
          <c:order val="3"/>
          <c:tx>
            <c:strRef>
              <c:f>platform_name!$E$1</c:f>
              <c:strCache>
                <c:ptCount val="1"/>
                <c:pt idx="0">
                  <c:v>Click-Thru Rate</c:v>
                </c:pt>
              </c:strCache>
            </c:strRef>
          </c:tx>
          <c:spPr>
            <a:solidFill>
              <a:srgbClr val="ED7D31"/>
            </a:solidFill>
            <a:ln w="12700">
              <a:solidFill>
                <a:srgbClr val="ED7D31"/>
              </a:solidFill>
              <a:prstDash val="lgDash"/>
            </a:ln>
            <a:effectLst/>
          </c:spPr>
          <c:invertIfNegative val="0"/>
          <c:cat>
            <c:strRef>
              <c:f>platform_name!$A$2:$A$8</c:f>
              <c:strCache>
                <c:ptCount val="7"/>
                <c:pt idx="0">
                  <c:v>Mobile</c:v>
                </c:pt>
                <c:pt idx="1">
                  <c:v>Cross Device</c:v>
                </c:pt>
                <c:pt idx="2">
                  <c:v>Unknown</c:v>
                </c:pt>
                <c:pt idx="3">
                  <c:v>Desktop</c:v>
                </c:pt>
                <c:pt idx="4">
                  <c:v>TV Online</c:v>
                </c:pt>
                <c:pt idx="5">
                  <c:v>Tablet</c:v>
                </c:pt>
                <c:pt idx="6">
                  <c:v>CTV</c:v>
                </c:pt>
              </c:strCache>
            </c:strRef>
          </c:cat>
          <c:val>
            <c:numRef>
              <c:f>platform_name!$E$2:$E$8</c:f>
              <c:numCache>
                <c:formatCode>0.0%</c:formatCode>
                <c:ptCount val="7"/>
                <c:pt idx="0">
                  <c:v>1.3415955209338333E-2</c:v>
                </c:pt>
                <c:pt idx="1">
                  <c:v>7.8813593551931554E-3</c:v>
                </c:pt>
                <c:pt idx="2">
                  <c:v>4.6457601868099717E-3</c:v>
                </c:pt>
                <c:pt idx="3">
                  <c:v>1.5120665439840955E-3</c:v>
                </c:pt>
                <c:pt idx="4">
                  <c:v>6.6811898886574904E-4</c:v>
                </c:pt>
                <c:pt idx="5">
                  <c:v>1.5746783760855749E-4</c:v>
                </c:pt>
                <c:pt idx="6">
                  <c:v>5.5159193846175569E-7</c:v>
                </c:pt>
              </c:numCache>
            </c:numRef>
          </c:val>
          <c:extLst>
            <c:ext xmlns:c16="http://schemas.microsoft.com/office/drawing/2014/chart" uri="{C3380CC4-5D6E-409C-BE32-E72D297353CC}">
              <c16:uniqueId val="{00000000-AD31-4632-BA95-B4C53ED58549}"/>
            </c:ext>
          </c:extLst>
        </c:ser>
        <c:dLbls>
          <c:showLegendKey val="0"/>
          <c:showVal val="0"/>
          <c:showCatName val="0"/>
          <c:showSerName val="0"/>
          <c:showPercent val="0"/>
          <c:showBubbleSize val="0"/>
        </c:dLbls>
        <c:gapWidth val="150"/>
        <c:axId val="608410072"/>
        <c:axId val="608409416"/>
        <c:extLst>
          <c:ext xmlns:c15="http://schemas.microsoft.com/office/drawing/2012/chart" uri="{02D57815-91ED-43cb-92C2-25804820EDAC}">
            <c15:filteredBarSeries>
              <c15:ser>
                <c:idx val="1"/>
                <c:order val="0"/>
                <c:tx>
                  <c:strRef>
                    <c:extLst>
                      <c:ext uri="{02D57815-91ED-43cb-92C2-25804820EDAC}">
                        <c15:formulaRef>
                          <c15:sqref>platform_name!$B$1</c15:sqref>
                        </c15:formulaRef>
                      </c:ext>
                    </c:extLst>
                    <c:strCache>
                      <c:ptCount val="1"/>
                      <c:pt idx="0">
                        <c:v>impressions</c:v>
                      </c:pt>
                    </c:strCache>
                  </c:strRef>
                </c:tx>
                <c:spPr>
                  <a:solidFill>
                    <a:schemeClr val="accent2"/>
                  </a:solidFill>
                  <a:ln>
                    <a:noFill/>
                  </a:ln>
                  <a:effectLst/>
                </c:spPr>
                <c:invertIfNegative val="0"/>
                <c:cat>
                  <c:strRef>
                    <c:extLst>
                      <c:ext uri="{02D57815-91ED-43cb-92C2-25804820EDAC}">
                        <c15:formulaRef>
                          <c15:sqref>platform_name!$A$2:$A$8</c15:sqref>
                        </c15:formulaRef>
                      </c:ext>
                    </c:extLst>
                    <c:strCache>
                      <c:ptCount val="7"/>
                      <c:pt idx="0">
                        <c:v>Mobile</c:v>
                      </c:pt>
                      <c:pt idx="1">
                        <c:v>Cross Device</c:v>
                      </c:pt>
                      <c:pt idx="2">
                        <c:v>Unknown</c:v>
                      </c:pt>
                      <c:pt idx="3">
                        <c:v>Desktop</c:v>
                      </c:pt>
                      <c:pt idx="4">
                        <c:v>TV Online</c:v>
                      </c:pt>
                      <c:pt idx="5">
                        <c:v>Tablet</c:v>
                      </c:pt>
                      <c:pt idx="6">
                        <c:v>CTV</c:v>
                      </c:pt>
                    </c:strCache>
                  </c:strRef>
                </c:cat>
                <c:val>
                  <c:numRef>
                    <c:extLst>
                      <c:ext uri="{02D57815-91ED-43cb-92C2-25804820EDAC}">
                        <c15:formulaRef>
                          <c15:sqref>platform_name!$B$2:$B$8</c15:sqref>
                        </c15:formulaRef>
                      </c:ext>
                    </c:extLst>
                    <c:numCache>
                      <c:formatCode>General</c:formatCode>
                      <c:ptCount val="7"/>
                      <c:pt idx="0">
                        <c:v>4406097</c:v>
                      </c:pt>
                      <c:pt idx="1">
                        <c:v>216011975</c:v>
                      </c:pt>
                      <c:pt idx="2">
                        <c:v>498793073</c:v>
                      </c:pt>
                      <c:pt idx="3">
                        <c:v>7352851</c:v>
                      </c:pt>
                      <c:pt idx="4">
                        <c:v>261534252</c:v>
                      </c:pt>
                      <c:pt idx="5">
                        <c:v>3016489</c:v>
                      </c:pt>
                      <c:pt idx="6">
                        <c:v>27194016</c:v>
                      </c:pt>
                    </c:numCache>
                  </c:numRef>
                </c:val>
                <c:extLst>
                  <c:ext xmlns:c16="http://schemas.microsoft.com/office/drawing/2014/chart" uri="{C3380CC4-5D6E-409C-BE32-E72D297353CC}">
                    <c16:uniqueId val="{00000002-AD31-4632-BA95-B4C53ED58549}"/>
                  </c:ext>
                </c:extLst>
              </c15:ser>
            </c15:filteredBarSeries>
            <c15:filteredBarSeries>
              <c15:ser>
                <c:idx val="2"/>
                <c:order val="1"/>
                <c:tx>
                  <c:strRef>
                    <c:extLst xmlns:c15="http://schemas.microsoft.com/office/drawing/2012/chart">
                      <c:ext xmlns:c15="http://schemas.microsoft.com/office/drawing/2012/chart" uri="{02D57815-91ED-43cb-92C2-25804820EDAC}">
                        <c15:formulaRef>
                          <c15:sqref>platform_name!$C$1</c15:sqref>
                        </c15:formulaRef>
                      </c:ext>
                    </c:extLst>
                    <c:strCache>
                      <c:ptCount val="1"/>
                      <c:pt idx="0">
                        <c:v>click_thrus</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platform_name!$A$2:$A$8</c15:sqref>
                        </c15:formulaRef>
                      </c:ext>
                    </c:extLst>
                    <c:strCache>
                      <c:ptCount val="7"/>
                      <c:pt idx="0">
                        <c:v>Mobile</c:v>
                      </c:pt>
                      <c:pt idx="1">
                        <c:v>Cross Device</c:v>
                      </c:pt>
                      <c:pt idx="2">
                        <c:v>Unknown</c:v>
                      </c:pt>
                      <c:pt idx="3">
                        <c:v>Desktop</c:v>
                      </c:pt>
                      <c:pt idx="4">
                        <c:v>TV Online</c:v>
                      </c:pt>
                      <c:pt idx="5">
                        <c:v>Tablet</c:v>
                      </c:pt>
                      <c:pt idx="6">
                        <c:v>CTV</c:v>
                      </c:pt>
                    </c:strCache>
                  </c:strRef>
                </c:cat>
                <c:val>
                  <c:numRef>
                    <c:extLst xmlns:c15="http://schemas.microsoft.com/office/drawing/2012/chart">
                      <c:ext xmlns:c15="http://schemas.microsoft.com/office/drawing/2012/chart" uri="{02D57815-91ED-43cb-92C2-25804820EDAC}">
                        <c15:formulaRef>
                          <c15:sqref>platform_name!$C$2:$C$8</c15:sqref>
                        </c15:formulaRef>
                      </c:ext>
                    </c:extLst>
                    <c:numCache>
                      <c:formatCode>General</c:formatCode>
                      <c:ptCount val="7"/>
                      <c:pt idx="0">
                        <c:v>59112</c:v>
                      </c:pt>
                      <c:pt idx="1">
                        <c:v>1702468</c:v>
                      </c:pt>
                      <c:pt idx="2">
                        <c:v>2317273</c:v>
                      </c:pt>
                      <c:pt idx="3">
                        <c:v>11118</c:v>
                      </c:pt>
                      <c:pt idx="4">
                        <c:v>174736</c:v>
                      </c:pt>
                      <c:pt idx="5">
                        <c:v>475</c:v>
                      </c:pt>
                      <c:pt idx="6">
                        <c:v>15</c:v>
                      </c:pt>
                    </c:numCache>
                  </c:numRef>
                </c:val>
                <c:extLst xmlns:c15="http://schemas.microsoft.com/office/drawing/2012/chart">
                  <c:ext xmlns:c16="http://schemas.microsoft.com/office/drawing/2014/chart" uri="{C3380CC4-5D6E-409C-BE32-E72D297353CC}">
                    <c16:uniqueId val="{00000003-AD31-4632-BA95-B4C53ED58549}"/>
                  </c:ext>
                </c:extLst>
              </c15:ser>
            </c15:filteredBarSeries>
            <c15:filteredBarSeries>
              <c15:ser>
                <c:idx val="3"/>
                <c:order val="2"/>
                <c:tx>
                  <c:strRef>
                    <c:extLst xmlns:c15="http://schemas.microsoft.com/office/drawing/2012/chart">
                      <c:ext xmlns:c15="http://schemas.microsoft.com/office/drawing/2012/chart" uri="{02D57815-91ED-43cb-92C2-25804820EDAC}">
                        <c15:formulaRef>
                          <c15:sqref>platform_name!$D$1</c15:sqref>
                        </c15:formulaRef>
                      </c:ext>
                    </c:extLst>
                    <c:strCache>
                      <c:ptCount val="1"/>
                      <c:pt idx="0">
                        <c:v>completes_100p</c:v>
                      </c:pt>
                    </c:strCache>
                  </c:strRef>
                </c:tx>
                <c:spPr>
                  <a:solidFill>
                    <a:schemeClr val="accent4"/>
                  </a:solidFill>
                  <a:ln>
                    <a:noFill/>
                  </a:ln>
                  <a:effectLst/>
                </c:spPr>
                <c:invertIfNegative val="0"/>
                <c:cat>
                  <c:strRef>
                    <c:extLst xmlns:c15="http://schemas.microsoft.com/office/drawing/2012/chart">
                      <c:ext xmlns:c15="http://schemas.microsoft.com/office/drawing/2012/chart" uri="{02D57815-91ED-43cb-92C2-25804820EDAC}">
                        <c15:formulaRef>
                          <c15:sqref>platform_name!$A$2:$A$8</c15:sqref>
                        </c15:formulaRef>
                      </c:ext>
                    </c:extLst>
                    <c:strCache>
                      <c:ptCount val="7"/>
                      <c:pt idx="0">
                        <c:v>Mobile</c:v>
                      </c:pt>
                      <c:pt idx="1">
                        <c:v>Cross Device</c:v>
                      </c:pt>
                      <c:pt idx="2">
                        <c:v>Unknown</c:v>
                      </c:pt>
                      <c:pt idx="3">
                        <c:v>Desktop</c:v>
                      </c:pt>
                      <c:pt idx="4">
                        <c:v>TV Online</c:v>
                      </c:pt>
                      <c:pt idx="5">
                        <c:v>Tablet</c:v>
                      </c:pt>
                      <c:pt idx="6">
                        <c:v>CTV</c:v>
                      </c:pt>
                    </c:strCache>
                  </c:strRef>
                </c:cat>
                <c:val>
                  <c:numRef>
                    <c:extLst xmlns:c15="http://schemas.microsoft.com/office/drawing/2012/chart">
                      <c:ext xmlns:c15="http://schemas.microsoft.com/office/drawing/2012/chart" uri="{02D57815-91ED-43cb-92C2-25804820EDAC}">
                        <c15:formulaRef>
                          <c15:sqref>platform_name!$D$2:$D$8</c15:sqref>
                        </c15:formulaRef>
                      </c:ext>
                    </c:extLst>
                    <c:numCache>
                      <c:formatCode>General</c:formatCode>
                      <c:ptCount val="7"/>
                      <c:pt idx="0">
                        <c:v>672803</c:v>
                      </c:pt>
                      <c:pt idx="1">
                        <c:v>94737911</c:v>
                      </c:pt>
                      <c:pt idx="2">
                        <c:v>217015921</c:v>
                      </c:pt>
                      <c:pt idx="3">
                        <c:v>4656383</c:v>
                      </c:pt>
                      <c:pt idx="4">
                        <c:v>209939410</c:v>
                      </c:pt>
                      <c:pt idx="5">
                        <c:v>2832206</c:v>
                      </c:pt>
                      <c:pt idx="6">
                        <c:v>26464477</c:v>
                      </c:pt>
                    </c:numCache>
                  </c:numRef>
                </c:val>
                <c:extLst xmlns:c15="http://schemas.microsoft.com/office/drawing/2012/chart">
                  <c:ext xmlns:c16="http://schemas.microsoft.com/office/drawing/2014/chart" uri="{C3380CC4-5D6E-409C-BE32-E72D297353CC}">
                    <c16:uniqueId val="{00000004-AD31-4632-BA95-B4C53ED58549}"/>
                  </c:ext>
                </c:extLst>
              </c15:ser>
            </c15:filteredBarSeries>
            <c15:filteredBarSeries>
              <c15:ser>
                <c:idx val="6"/>
                <c:order val="4"/>
                <c:tx>
                  <c:strRef>
                    <c:extLst xmlns:c15="http://schemas.microsoft.com/office/drawing/2012/chart">
                      <c:ext xmlns:c15="http://schemas.microsoft.com/office/drawing/2012/chart" uri="{02D57815-91ED-43cb-92C2-25804820EDAC}">
                        <c15:formulaRef>
                          <c15:sqref>platform_name!$F$1</c15:sqref>
                        </c15:formulaRef>
                      </c:ext>
                    </c:extLst>
                    <c:strCache>
                      <c:ptCount val="1"/>
                      <c:pt idx="0">
                        <c:v>% of Impressions</c:v>
                      </c:pt>
                    </c:strCache>
                  </c:strRef>
                </c:tx>
                <c:spPr>
                  <a:solidFill>
                    <a:schemeClr val="accent1">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platform_name!$A$2:$A$8</c15:sqref>
                        </c15:formulaRef>
                      </c:ext>
                    </c:extLst>
                    <c:strCache>
                      <c:ptCount val="7"/>
                      <c:pt idx="0">
                        <c:v>Mobile</c:v>
                      </c:pt>
                      <c:pt idx="1">
                        <c:v>Cross Device</c:v>
                      </c:pt>
                      <c:pt idx="2">
                        <c:v>Unknown</c:v>
                      </c:pt>
                      <c:pt idx="3">
                        <c:v>Desktop</c:v>
                      </c:pt>
                      <c:pt idx="4">
                        <c:v>TV Online</c:v>
                      </c:pt>
                      <c:pt idx="5">
                        <c:v>Tablet</c:v>
                      </c:pt>
                      <c:pt idx="6">
                        <c:v>CTV</c:v>
                      </c:pt>
                    </c:strCache>
                  </c:strRef>
                </c:cat>
                <c:val>
                  <c:numRef>
                    <c:extLst xmlns:c15="http://schemas.microsoft.com/office/drawing/2012/chart">
                      <c:ext xmlns:c15="http://schemas.microsoft.com/office/drawing/2012/chart" uri="{02D57815-91ED-43cb-92C2-25804820EDAC}">
                        <c15:formulaRef>
                          <c15:sqref>platform_name!$F$2:$F$8</c15:sqref>
                        </c15:formulaRef>
                      </c:ext>
                    </c:extLst>
                    <c:numCache>
                      <c:formatCode>0%</c:formatCode>
                      <c:ptCount val="7"/>
                      <c:pt idx="0">
                        <c:v>4.3268772727518721E-3</c:v>
                      </c:pt>
                      <c:pt idx="1">
                        <c:v>0.2121281726820235</c:v>
                      </c:pt>
                      <c:pt idx="2">
                        <c:v>0.48982498827641913</c:v>
                      </c:pt>
                      <c:pt idx="3">
                        <c:v>7.2206499044008511E-3</c:v>
                      </c:pt>
                      <c:pt idx="4">
                        <c:v>0.25683197873877062</c:v>
                      </c:pt>
                      <c:pt idx="5">
                        <c:v>2.9622538263696925E-3</c:v>
                      </c:pt>
                      <c:pt idx="6">
                        <c:v>2.6705079299264356E-2</c:v>
                      </c:pt>
                    </c:numCache>
                  </c:numRef>
                </c:val>
                <c:extLst xmlns:c15="http://schemas.microsoft.com/office/drawing/2012/chart">
                  <c:ext xmlns:c16="http://schemas.microsoft.com/office/drawing/2014/chart" uri="{C3380CC4-5D6E-409C-BE32-E72D297353CC}">
                    <c16:uniqueId val="{00000005-AD31-4632-BA95-B4C53ED58549}"/>
                  </c:ext>
                </c:extLst>
              </c15:ser>
            </c15:filteredBarSeries>
          </c:ext>
        </c:extLst>
      </c:barChart>
      <c:lineChart>
        <c:grouping val="standard"/>
        <c:varyColors val="0"/>
        <c:ser>
          <c:idx val="7"/>
          <c:order val="5"/>
          <c:tx>
            <c:strRef>
              <c:f>platform_name!$G$1</c:f>
              <c:strCache>
                <c:ptCount val="1"/>
                <c:pt idx="0">
                  <c:v>Video Completion Rate</c:v>
                </c:pt>
              </c:strCache>
            </c:strRef>
          </c:tx>
          <c:spPr>
            <a:ln w="12700" cap="rnd">
              <a:solidFill>
                <a:srgbClr val="00B050"/>
              </a:solidFill>
              <a:prstDash val="lgDash"/>
              <a:round/>
            </a:ln>
            <a:effectLst/>
          </c:spPr>
          <c:marker>
            <c:symbol val="diamond"/>
            <c:size val="5"/>
            <c:spPr>
              <a:solidFill>
                <a:srgbClr val="00B050"/>
              </a:solidFill>
              <a:ln w="9525">
                <a:solidFill>
                  <a:srgbClr val="00B050"/>
                </a:solidFill>
              </a:ln>
              <a:effectLst/>
            </c:spPr>
          </c:marker>
          <c:cat>
            <c:strRef>
              <c:f>platform_name!$A$2:$A$8</c:f>
              <c:strCache>
                <c:ptCount val="7"/>
                <c:pt idx="0">
                  <c:v>Mobile</c:v>
                </c:pt>
                <c:pt idx="1">
                  <c:v>Cross Device</c:v>
                </c:pt>
                <c:pt idx="2">
                  <c:v>Unknown</c:v>
                </c:pt>
                <c:pt idx="3">
                  <c:v>Desktop</c:v>
                </c:pt>
                <c:pt idx="4">
                  <c:v>TV Online</c:v>
                </c:pt>
                <c:pt idx="5">
                  <c:v>Tablet</c:v>
                </c:pt>
                <c:pt idx="6">
                  <c:v>CTV</c:v>
                </c:pt>
              </c:strCache>
            </c:strRef>
          </c:cat>
          <c:val>
            <c:numRef>
              <c:f>platform_name!$G$2:$G$8</c:f>
              <c:numCache>
                <c:formatCode>0%</c:formatCode>
                <c:ptCount val="7"/>
                <c:pt idx="0">
                  <c:v>0.15269818163331403</c:v>
                </c:pt>
                <c:pt idx="1">
                  <c:v>0.4385771251802128</c:v>
                </c:pt>
                <c:pt idx="2">
                  <c:v>0.43508206658675869</c:v>
                </c:pt>
                <c:pt idx="3">
                  <c:v>0.6332758544950795</c:v>
                </c:pt>
                <c:pt idx="4">
                  <c:v>0.80272242887711698</c:v>
                </c:pt>
                <c:pt idx="5">
                  <c:v>0.93890811469890989</c:v>
                </c:pt>
                <c:pt idx="6">
                  <c:v>0.97317281125376998</c:v>
                </c:pt>
              </c:numCache>
            </c:numRef>
          </c:val>
          <c:smooth val="0"/>
          <c:extLst>
            <c:ext xmlns:c16="http://schemas.microsoft.com/office/drawing/2014/chart" uri="{C3380CC4-5D6E-409C-BE32-E72D297353CC}">
              <c16:uniqueId val="{00000001-AD31-4632-BA95-B4C53ED58549}"/>
            </c:ext>
          </c:extLst>
        </c:ser>
        <c:dLbls>
          <c:showLegendKey val="0"/>
          <c:showVal val="0"/>
          <c:showCatName val="0"/>
          <c:showSerName val="0"/>
          <c:showPercent val="0"/>
          <c:showBubbleSize val="0"/>
        </c:dLbls>
        <c:marker val="1"/>
        <c:smooth val="0"/>
        <c:axId val="358856912"/>
        <c:axId val="358856584"/>
      </c:lineChart>
      <c:catAx>
        <c:axId val="608410072"/>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dirty="0"/>
                  <a:t>Video Type</a:t>
                </a:r>
              </a:p>
            </c:rich>
          </c:tx>
          <c:layout>
            <c:manualLayout>
              <c:xMode val="edge"/>
              <c:yMode val="edge"/>
              <c:x val="0.41410731455463923"/>
              <c:y val="0.76374355671275462"/>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en-US"/>
          </a:p>
        </c:txPr>
        <c:crossAx val="608409416"/>
        <c:crosses val="autoZero"/>
        <c:auto val="1"/>
        <c:lblAlgn val="ctr"/>
        <c:lblOffset val="100"/>
        <c:noMultiLvlLbl val="0"/>
      </c:catAx>
      <c:valAx>
        <c:axId val="608409416"/>
        <c:scaling>
          <c:orientation val="minMax"/>
          <c:max val="2.0000000000000004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a:t>Click-Thru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08410072"/>
        <c:crosses val="autoZero"/>
        <c:crossBetween val="between"/>
      </c:valAx>
      <c:valAx>
        <c:axId val="358856584"/>
        <c:scaling>
          <c:orientation val="minMax"/>
          <c:max val="1"/>
        </c:scaling>
        <c:delete val="0"/>
        <c:axPos val="r"/>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a:t>Video Completion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358856912"/>
        <c:crosses val="max"/>
        <c:crossBetween val="between"/>
        <c:majorUnit val="0.25"/>
      </c:valAx>
      <c:catAx>
        <c:axId val="358856912"/>
        <c:scaling>
          <c:orientation val="minMax"/>
        </c:scaling>
        <c:delete val="1"/>
        <c:axPos val="b"/>
        <c:numFmt formatCode="General" sourceLinked="1"/>
        <c:majorTickMark val="out"/>
        <c:minorTickMark val="none"/>
        <c:tickLblPos val="nextTo"/>
        <c:crossAx val="35885658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solidFill>
        <a:sysClr val="window" lastClr="FFFFFF">
          <a:lumMod val="85000"/>
        </a:sysClr>
      </a:solidFill>
    </a:ln>
    <a:effectLst/>
  </c:spPr>
  <c:txPr>
    <a:bodyPr/>
    <a:lstStyle/>
    <a:p>
      <a:pPr>
        <a:defRPr>
          <a:solidFill>
            <a:sysClr val="windowText" lastClr="000000"/>
          </a:solidFill>
        </a:defRPr>
      </a:pPr>
      <a:endParaRPr lang="en-US"/>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dirty="0"/>
              <a:t>Impressions by Publisher</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pieChart>
        <c:varyColors val="1"/>
        <c:ser>
          <c:idx val="0"/>
          <c:order val="0"/>
          <c:tx>
            <c:strRef>
              <c:f>KPI_by_duration!$B$3</c:f>
              <c:strCache>
                <c:ptCount val="1"/>
                <c:pt idx="0">
                  <c:v>Impressions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695-4E33-9AA1-DFB2F001E49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695-4E33-9AA1-DFB2F001E49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695-4E33-9AA1-DFB2F001E49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695-4E33-9AA1-DFB2F001E49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695-4E33-9AA1-DFB2F001E49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695-4E33-9AA1-DFB2F001E49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695-4E33-9AA1-DFB2F001E49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695-4E33-9AA1-DFB2F001E49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695-4E33-9AA1-DFB2F001E49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695-4E33-9AA1-DFB2F001E493}"/>
              </c:ext>
            </c:extLst>
          </c:dPt>
          <c:dLbls>
            <c:dLbl>
              <c:idx val="2"/>
              <c:layout>
                <c:manualLayout>
                  <c:x val="9.0784446622849652E-2"/>
                  <c:y val="-4.8431877886925883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B695-4E33-9AA1-DFB2F001E493}"/>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KPI_by_duration!$A$4:$A$14</c:f>
              <c:strCache>
                <c:ptCount val="10"/>
                <c:pt idx="0">
                  <c:v>The Trade Desk</c:v>
                </c:pt>
                <c:pt idx="1">
                  <c:v>Discovery</c:v>
                </c:pt>
                <c:pt idx="2">
                  <c:v>Meredith</c:v>
                </c:pt>
                <c:pt idx="3">
                  <c:v>Conde Nast</c:v>
                </c:pt>
                <c:pt idx="4">
                  <c:v>Turner</c:v>
                </c:pt>
                <c:pt idx="5">
                  <c:v>A&amp;E</c:v>
                </c:pt>
                <c:pt idx="6">
                  <c:v>Buzzfeed</c:v>
                </c:pt>
                <c:pt idx="7">
                  <c:v>Direct TV</c:v>
                </c:pt>
                <c:pt idx="8">
                  <c:v>Fox Sports</c:v>
                </c:pt>
                <c:pt idx="9">
                  <c:v>Others</c:v>
                </c:pt>
              </c:strCache>
            </c:strRef>
          </c:cat>
          <c:val>
            <c:numRef>
              <c:f>KPI_by_duration!$B$4:$B$14</c:f>
              <c:numCache>
                <c:formatCode>General</c:formatCode>
                <c:ptCount val="10"/>
                <c:pt idx="0">
                  <c:v>399780896</c:v>
                </c:pt>
                <c:pt idx="1">
                  <c:v>70397307</c:v>
                </c:pt>
                <c:pt idx="2">
                  <c:v>43613284</c:v>
                </c:pt>
                <c:pt idx="3">
                  <c:v>22849868</c:v>
                </c:pt>
                <c:pt idx="4">
                  <c:v>18232453</c:v>
                </c:pt>
                <c:pt idx="5">
                  <c:v>16657090</c:v>
                </c:pt>
                <c:pt idx="6">
                  <c:v>13918607</c:v>
                </c:pt>
                <c:pt idx="7">
                  <c:v>12870195</c:v>
                </c:pt>
                <c:pt idx="8">
                  <c:v>6743930</c:v>
                </c:pt>
                <c:pt idx="9">
                  <c:v>37347385</c:v>
                </c:pt>
              </c:numCache>
            </c:numRef>
          </c:val>
          <c:extLst>
            <c:ext xmlns:c16="http://schemas.microsoft.com/office/drawing/2014/chart" uri="{C3380CC4-5D6E-409C-BE32-E72D297353CC}">
              <c16:uniqueId val="{00000014-B695-4E33-9AA1-DFB2F001E493}"/>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5876979335037722"/>
          <c:y val="0.20882032893835831"/>
          <c:w val="0.3500022211012247"/>
          <c:h val="0.77899675045755057"/>
        </c:manualLayout>
      </c:layout>
      <c:overlay val="0"/>
      <c:spPr>
        <a:noFill/>
        <a:ln>
          <a:noFill/>
        </a:ln>
        <a:effectLst/>
      </c:spPr>
      <c:txPr>
        <a:bodyPr rot="0" spcFirstLastPara="1" vertOverflow="ellipsis" vert="horz" wrap="square" anchor="ctr" anchorCtr="1"/>
        <a:lstStyle/>
        <a:p>
          <a:pPr rtl="0">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solidFill>
        <a:sysClr val="window" lastClr="FFFFFF">
          <a:lumMod val="85000"/>
        </a:sysClr>
      </a:solidFill>
    </a:ln>
    <a:effectLst/>
  </c:spPr>
  <c:txPr>
    <a:bodyPr/>
    <a:lstStyle/>
    <a:p>
      <a:pPr>
        <a:defRPr>
          <a:solidFill>
            <a:sysClr val="windowText" lastClr="000000"/>
          </a:solidFill>
        </a:defRPr>
      </a:pPr>
      <a:endParaRPr lang="en-US"/>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sz="1400" dirty="0"/>
              <a:t>KPI by Publisher</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8.4767355037435696E-2"/>
          <c:y val="0.21485736067670663"/>
          <c:w val="0.84223963798494872"/>
          <c:h val="0.27574767604980321"/>
        </c:manualLayout>
      </c:layout>
      <c:barChart>
        <c:barDir val="col"/>
        <c:grouping val="clustered"/>
        <c:varyColors val="0"/>
        <c:ser>
          <c:idx val="2"/>
          <c:order val="4"/>
          <c:tx>
            <c:strRef>
              <c:f>KPI_by_duration!$L$3</c:f>
              <c:strCache>
                <c:ptCount val="1"/>
                <c:pt idx="0">
                  <c:v>Click-Thru Rate</c:v>
                </c:pt>
              </c:strCache>
            </c:strRef>
          </c:tx>
          <c:spPr>
            <a:solidFill>
              <a:srgbClr val="ED7D31"/>
            </a:solidFill>
            <a:ln w="12700">
              <a:solidFill>
                <a:srgbClr val="ED7D31"/>
              </a:solidFill>
              <a:prstDash val="lgDash"/>
            </a:ln>
            <a:effectLst/>
          </c:spPr>
          <c:invertIfNegative val="0"/>
          <c:cat>
            <c:strRef>
              <c:f>KPI_by_duration!$G$4:$G$27</c:f>
              <c:strCache>
                <c:ptCount val="24"/>
                <c:pt idx="0">
                  <c:v>Healthination</c:v>
                </c:pt>
                <c:pt idx="1">
                  <c:v>Ogury</c:v>
                </c:pt>
                <c:pt idx="2">
                  <c:v>Healthline Media Inc</c:v>
                </c:pt>
                <c:pt idx="3">
                  <c:v>Everyday Health</c:v>
                </c:pt>
                <c:pt idx="4">
                  <c:v>Sharecare</c:v>
                </c:pt>
                <c:pt idx="5">
                  <c:v>WebMD</c:v>
                </c:pt>
                <c:pt idx="6">
                  <c:v>Accuen</c:v>
                </c:pt>
                <c:pt idx="7">
                  <c:v>The Trade Desk</c:v>
                </c:pt>
                <c:pt idx="8">
                  <c:v>ImpreMedia</c:v>
                </c:pt>
                <c:pt idx="9">
                  <c:v>Xandr</c:v>
                </c:pt>
                <c:pt idx="10">
                  <c:v>Telemundo</c:v>
                </c:pt>
                <c:pt idx="11">
                  <c:v>CNN</c:v>
                </c:pt>
                <c:pt idx="12">
                  <c:v>Meredith</c:v>
                </c:pt>
                <c:pt idx="13">
                  <c:v>Univision</c:v>
                </c:pt>
                <c:pt idx="14">
                  <c:v>Crackle</c:v>
                </c:pt>
                <c:pt idx="15">
                  <c:v>NBC Sports</c:v>
                </c:pt>
                <c:pt idx="16">
                  <c:v>NBC</c:v>
                </c:pt>
                <c:pt idx="17">
                  <c:v>Discovery</c:v>
                </c:pt>
                <c:pt idx="18">
                  <c:v>Buzzfeed</c:v>
                </c:pt>
                <c:pt idx="19">
                  <c:v>Conde Nast</c:v>
                </c:pt>
                <c:pt idx="20">
                  <c:v>Turner</c:v>
                </c:pt>
                <c:pt idx="21">
                  <c:v>Direct TV</c:v>
                </c:pt>
                <c:pt idx="22">
                  <c:v>A&amp;E</c:v>
                </c:pt>
                <c:pt idx="23">
                  <c:v>Fox Sports</c:v>
                </c:pt>
              </c:strCache>
            </c:strRef>
          </c:cat>
          <c:val>
            <c:numRef>
              <c:f>KPI_by_duration!$L$4:$L$27</c:f>
              <c:numCache>
                <c:formatCode>0.0%</c:formatCode>
                <c:ptCount val="24"/>
                <c:pt idx="0">
                  <c:v>7.4877357586037502E-2</c:v>
                </c:pt>
                <c:pt idx="1">
                  <c:v>5.0674416117779328E-2</c:v>
                </c:pt>
                <c:pt idx="2">
                  <c:v>3.0591068787522727E-2</c:v>
                </c:pt>
                <c:pt idx="3">
                  <c:v>1.5311834023577744E-2</c:v>
                </c:pt>
                <c:pt idx="4">
                  <c:v>1.313226592838505E-2</c:v>
                </c:pt>
                <c:pt idx="5">
                  <c:v>1.1647078605607002E-2</c:v>
                </c:pt>
                <c:pt idx="6">
                  <c:v>0.01</c:v>
                </c:pt>
                <c:pt idx="7">
                  <c:v>7.0636291735160853E-3</c:v>
                </c:pt>
                <c:pt idx="8">
                  <c:v>6.1874917303896939E-3</c:v>
                </c:pt>
                <c:pt idx="9">
                  <c:v>3.9598365160202287E-3</c:v>
                </c:pt>
                <c:pt idx="10">
                  <c:v>3.0525563527006127E-3</c:v>
                </c:pt>
                <c:pt idx="11">
                  <c:v>1.9045578698551127E-3</c:v>
                </c:pt>
                <c:pt idx="12">
                  <c:v>1.8275395175469933E-3</c:v>
                </c:pt>
                <c:pt idx="13">
                  <c:v>1.0555696849106325E-3</c:v>
                </c:pt>
                <c:pt idx="14">
                  <c:v>8.2072417536996865E-4</c:v>
                </c:pt>
                <c:pt idx="15">
                  <c:v>7.5695550925358496E-4</c:v>
                </c:pt>
                <c:pt idx="16">
                  <c:v>6.8589713048881245E-4</c:v>
                </c:pt>
                <c:pt idx="17">
                  <c:v>5.1215027302109722E-4</c:v>
                </c:pt>
                <c:pt idx="18">
                  <c:v>4.1081697327900702E-4</c:v>
                </c:pt>
                <c:pt idx="19">
                  <c:v>3.5851410607711171E-4</c:v>
                </c:pt>
                <c:pt idx="20">
                  <c:v>3.3500703388622473E-4</c:v>
                </c:pt>
                <c:pt idx="21">
                  <c:v>1.1095402983404681E-4</c:v>
                </c:pt>
                <c:pt idx="22">
                  <c:v>7.4262671330946767E-5</c:v>
                </c:pt>
                <c:pt idx="23">
                  <c:v>6.2278226494047236E-6</c:v>
                </c:pt>
              </c:numCache>
            </c:numRef>
          </c:val>
          <c:extLst>
            <c:ext xmlns:c16="http://schemas.microsoft.com/office/drawing/2014/chart" uri="{C3380CC4-5D6E-409C-BE32-E72D297353CC}">
              <c16:uniqueId val="{00000000-3B46-4B48-B13C-C4DA673B937D}"/>
            </c:ext>
          </c:extLst>
        </c:ser>
        <c:dLbls>
          <c:showLegendKey val="0"/>
          <c:showVal val="0"/>
          <c:showCatName val="0"/>
          <c:showSerName val="0"/>
          <c:showPercent val="0"/>
          <c:showBubbleSize val="0"/>
        </c:dLbls>
        <c:gapWidth val="150"/>
        <c:axId val="711704400"/>
        <c:axId val="711701776"/>
        <c:extLst>
          <c:ext xmlns:c15="http://schemas.microsoft.com/office/drawing/2012/chart" uri="{02D57815-91ED-43cb-92C2-25804820EDAC}">
            <c15:filteredBarSeries>
              <c15:ser>
                <c:idx val="0"/>
                <c:order val="0"/>
                <c:tx>
                  <c:strRef>
                    <c:extLst>
                      <c:ext uri="{02D57815-91ED-43cb-92C2-25804820EDAC}">
                        <c15:formulaRef>
                          <c15:sqref>KPI_by_duration!$H$3</c15:sqref>
                        </c15:formulaRef>
                      </c:ext>
                    </c:extLst>
                    <c:strCache>
                      <c:ptCount val="1"/>
                      <c:pt idx="0">
                        <c:v>Impressions</c:v>
                      </c:pt>
                    </c:strCache>
                  </c:strRef>
                </c:tx>
                <c:spPr>
                  <a:solidFill>
                    <a:schemeClr val="accent1"/>
                  </a:solidFill>
                  <a:ln>
                    <a:noFill/>
                  </a:ln>
                  <a:effectLst/>
                </c:spPr>
                <c:invertIfNegative val="0"/>
                <c:cat>
                  <c:strRef>
                    <c:extLst>
                      <c:ext uri="{02D57815-91ED-43cb-92C2-25804820EDAC}">
                        <c15:formulaRef>
                          <c15:sqref>KPI_by_duration!$G$4:$G$27</c15:sqref>
                        </c15:formulaRef>
                      </c:ext>
                    </c:extLst>
                    <c:strCache>
                      <c:ptCount val="24"/>
                      <c:pt idx="0">
                        <c:v>Healthination</c:v>
                      </c:pt>
                      <c:pt idx="1">
                        <c:v>Ogury</c:v>
                      </c:pt>
                      <c:pt idx="2">
                        <c:v>Healthline Media Inc</c:v>
                      </c:pt>
                      <c:pt idx="3">
                        <c:v>Everyday Health</c:v>
                      </c:pt>
                      <c:pt idx="4">
                        <c:v>Sharecare</c:v>
                      </c:pt>
                      <c:pt idx="5">
                        <c:v>WebMD</c:v>
                      </c:pt>
                      <c:pt idx="6">
                        <c:v>Accuen</c:v>
                      </c:pt>
                      <c:pt idx="7">
                        <c:v>The Trade Desk</c:v>
                      </c:pt>
                      <c:pt idx="8">
                        <c:v>ImpreMedia</c:v>
                      </c:pt>
                      <c:pt idx="9">
                        <c:v>Xandr</c:v>
                      </c:pt>
                      <c:pt idx="10">
                        <c:v>Telemundo</c:v>
                      </c:pt>
                      <c:pt idx="11">
                        <c:v>CNN</c:v>
                      </c:pt>
                      <c:pt idx="12">
                        <c:v>Meredith</c:v>
                      </c:pt>
                      <c:pt idx="13">
                        <c:v>Univision</c:v>
                      </c:pt>
                      <c:pt idx="14">
                        <c:v>Crackle</c:v>
                      </c:pt>
                      <c:pt idx="15">
                        <c:v>NBC Sports</c:v>
                      </c:pt>
                      <c:pt idx="16">
                        <c:v>NBC</c:v>
                      </c:pt>
                      <c:pt idx="17">
                        <c:v>Discovery</c:v>
                      </c:pt>
                      <c:pt idx="18">
                        <c:v>Buzzfeed</c:v>
                      </c:pt>
                      <c:pt idx="19">
                        <c:v>Conde Nast</c:v>
                      </c:pt>
                      <c:pt idx="20">
                        <c:v>Turner</c:v>
                      </c:pt>
                      <c:pt idx="21">
                        <c:v>Direct TV</c:v>
                      </c:pt>
                      <c:pt idx="22">
                        <c:v>A&amp;E</c:v>
                      </c:pt>
                      <c:pt idx="23">
                        <c:v>Fox Sports</c:v>
                      </c:pt>
                    </c:strCache>
                  </c:strRef>
                </c:cat>
                <c:val>
                  <c:numRef>
                    <c:extLst>
                      <c:ext uri="{02D57815-91ED-43cb-92C2-25804820EDAC}">
                        <c15:formulaRef>
                          <c15:sqref>KPI_by_duration!$H$4:$H$27</c15:sqref>
                        </c15:formulaRef>
                      </c:ext>
                    </c:extLst>
                    <c:numCache>
                      <c:formatCode>General</c:formatCode>
                      <c:ptCount val="24"/>
                      <c:pt idx="0">
                        <c:v>1011681</c:v>
                      </c:pt>
                      <c:pt idx="1">
                        <c:v>692006</c:v>
                      </c:pt>
                      <c:pt idx="2">
                        <c:v>171063</c:v>
                      </c:pt>
                      <c:pt idx="3">
                        <c:v>2467242</c:v>
                      </c:pt>
                      <c:pt idx="4">
                        <c:v>816310</c:v>
                      </c:pt>
                      <c:pt idx="5">
                        <c:v>1314321</c:v>
                      </c:pt>
                      <c:pt idx="6">
                        <c:v>35001</c:v>
                      </c:pt>
                      <c:pt idx="7">
                        <c:v>399780896</c:v>
                      </c:pt>
                      <c:pt idx="8">
                        <c:v>2879519</c:v>
                      </c:pt>
                      <c:pt idx="9">
                        <c:v>2247315</c:v>
                      </c:pt>
                      <c:pt idx="10">
                        <c:v>4134895</c:v>
                      </c:pt>
                      <c:pt idx="11">
                        <c:v>6702868</c:v>
                      </c:pt>
                      <c:pt idx="12">
                        <c:v>43613284</c:v>
                      </c:pt>
                      <c:pt idx="13">
                        <c:v>4678990</c:v>
                      </c:pt>
                      <c:pt idx="14">
                        <c:v>4045208</c:v>
                      </c:pt>
                      <c:pt idx="15">
                        <c:v>6119250</c:v>
                      </c:pt>
                      <c:pt idx="16">
                        <c:v>40508990</c:v>
                      </c:pt>
                      <c:pt idx="17">
                        <c:v>70397307</c:v>
                      </c:pt>
                      <c:pt idx="18">
                        <c:v>13918607</c:v>
                      </c:pt>
                      <c:pt idx="19">
                        <c:v>22849868</c:v>
                      </c:pt>
                      <c:pt idx="20">
                        <c:v>18232453</c:v>
                      </c:pt>
                      <c:pt idx="21">
                        <c:v>12870195</c:v>
                      </c:pt>
                      <c:pt idx="22">
                        <c:v>16657090</c:v>
                      </c:pt>
                      <c:pt idx="23">
                        <c:v>6743930</c:v>
                      </c:pt>
                    </c:numCache>
                  </c:numRef>
                </c:val>
                <c:extLst>
                  <c:ext xmlns:c16="http://schemas.microsoft.com/office/drawing/2014/chart" uri="{C3380CC4-5D6E-409C-BE32-E72D297353CC}">
                    <c16:uniqueId val="{00000002-3B46-4B48-B13C-C4DA673B937D}"/>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KPI_by_duration!$I$3</c15:sqref>
                        </c15:formulaRef>
                      </c:ext>
                    </c:extLst>
                    <c:strCache>
                      <c:ptCount val="1"/>
                      <c:pt idx="0">
                        <c:v>Sum of click_thrus</c:v>
                      </c:pt>
                    </c:strCache>
                  </c:strRef>
                </c:tx>
                <c:spPr>
                  <a:solidFill>
                    <a:schemeClr val="accent2"/>
                  </a:solidFill>
                  <a:ln>
                    <a:noFill/>
                  </a:ln>
                  <a:effectLst/>
                </c:spPr>
                <c:invertIfNegative val="0"/>
                <c:cat>
                  <c:strRef>
                    <c:extLst xmlns:c15="http://schemas.microsoft.com/office/drawing/2012/chart">
                      <c:ext xmlns:c15="http://schemas.microsoft.com/office/drawing/2012/chart" uri="{02D57815-91ED-43cb-92C2-25804820EDAC}">
                        <c15:formulaRef>
                          <c15:sqref>KPI_by_duration!$G$4:$G$27</c15:sqref>
                        </c15:formulaRef>
                      </c:ext>
                    </c:extLst>
                    <c:strCache>
                      <c:ptCount val="24"/>
                      <c:pt idx="0">
                        <c:v>Healthination</c:v>
                      </c:pt>
                      <c:pt idx="1">
                        <c:v>Ogury</c:v>
                      </c:pt>
                      <c:pt idx="2">
                        <c:v>Healthline Media Inc</c:v>
                      </c:pt>
                      <c:pt idx="3">
                        <c:v>Everyday Health</c:v>
                      </c:pt>
                      <c:pt idx="4">
                        <c:v>Sharecare</c:v>
                      </c:pt>
                      <c:pt idx="5">
                        <c:v>WebMD</c:v>
                      </c:pt>
                      <c:pt idx="6">
                        <c:v>Accuen</c:v>
                      </c:pt>
                      <c:pt idx="7">
                        <c:v>The Trade Desk</c:v>
                      </c:pt>
                      <c:pt idx="8">
                        <c:v>ImpreMedia</c:v>
                      </c:pt>
                      <c:pt idx="9">
                        <c:v>Xandr</c:v>
                      </c:pt>
                      <c:pt idx="10">
                        <c:v>Telemundo</c:v>
                      </c:pt>
                      <c:pt idx="11">
                        <c:v>CNN</c:v>
                      </c:pt>
                      <c:pt idx="12">
                        <c:v>Meredith</c:v>
                      </c:pt>
                      <c:pt idx="13">
                        <c:v>Univision</c:v>
                      </c:pt>
                      <c:pt idx="14">
                        <c:v>Crackle</c:v>
                      </c:pt>
                      <c:pt idx="15">
                        <c:v>NBC Sports</c:v>
                      </c:pt>
                      <c:pt idx="16">
                        <c:v>NBC</c:v>
                      </c:pt>
                      <c:pt idx="17">
                        <c:v>Discovery</c:v>
                      </c:pt>
                      <c:pt idx="18">
                        <c:v>Buzzfeed</c:v>
                      </c:pt>
                      <c:pt idx="19">
                        <c:v>Conde Nast</c:v>
                      </c:pt>
                      <c:pt idx="20">
                        <c:v>Turner</c:v>
                      </c:pt>
                      <c:pt idx="21">
                        <c:v>Direct TV</c:v>
                      </c:pt>
                      <c:pt idx="22">
                        <c:v>A&amp;E</c:v>
                      </c:pt>
                      <c:pt idx="23">
                        <c:v>Fox Sports</c:v>
                      </c:pt>
                    </c:strCache>
                  </c:strRef>
                </c:cat>
                <c:val>
                  <c:numRef>
                    <c:extLst xmlns:c15="http://schemas.microsoft.com/office/drawing/2012/chart">
                      <c:ext xmlns:c15="http://schemas.microsoft.com/office/drawing/2012/chart" uri="{02D57815-91ED-43cb-92C2-25804820EDAC}">
                        <c15:formulaRef>
                          <c15:sqref>KPI_by_duration!$I$4:$I$27</c15:sqref>
                        </c15:formulaRef>
                      </c:ext>
                    </c:extLst>
                    <c:numCache>
                      <c:formatCode>General</c:formatCode>
                      <c:ptCount val="24"/>
                      <c:pt idx="0">
                        <c:v>75752</c:v>
                      </c:pt>
                      <c:pt idx="1">
                        <c:v>35067</c:v>
                      </c:pt>
                      <c:pt idx="2">
                        <c:v>5233</c:v>
                      </c:pt>
                      <c:pt idx="3">
                        <c:v>37778</c:v>
                      </c:pt>
                      <c:pt idx="4">
                        <c:v>10720</c:v>
                      </c:pt>
                      <c:pt idx="5">
                        <c:v>15308</c:v>
                      </c:pt>
                      <c:pt idx="6">
                        <c:v>13122</c:v>
                      </c:pt>
                      <c:pt idx="7">
                        <c:v>2823904</c:v>
                      </c:pt>
                      <c:pt idx="8">
                        <c:v>17817</c:v>
                      </c:pt>
                      <c:pt idx="9">
                        <c:v>8899</c:v>
                      </c:pt>
                      <c:pt idx="10">
                        <c:v>12622</c:v>
                      </c:pt>
                      <c:pt idx="11">
                        <c:v>12766</c:v>
                      </c:pt>
                      <c:pt idx="12">
                        <c:v>79705</c:v>
                      </c:pt>
                      <c:pt idx="13">
                        <c:v>4939</c:v>
                      </c:pt>
                      <c:pt idx="14">
                        <c:v>3320</c:v>
                      </c:pt>
                      <c:pt idx="15">
                        <c:v>4632</c:v>
                      </c:pt>
                      <c:pt idx="16">
                        <c:v>27785</c:v>
                      </c:pt>
                      <c:pt idx="17">
                        <c:v>36054</c:v>
                      </c:pt>
                      <c:pt idx="18">
                        <c:v>5718</c:v>
                      </c:pt>
                      <c:pt idx="19">
                        <c:v>8192</c:v>
                      </c:pt>
                      <c:pt idx="20">
                        <c:v>6108</c:v>
                      </c:pt>
                      <c:pt idx="21">
                        <c:v>1428</c:v>
                      </c:pt>
                      <c:pt idx="22">
                        <c:v>1237</c:v>
                      </c:pt>
                      <c:pt idx="23">
                        <c:v>42</c:v>
                      </c:pt>
                    </c:numCache>
                  </c:numRef>
                </c:val>
                <c:extLst xmlns:c15="http://schemas.microsoft.com/office/drawing/2012/chart">
                  <c:ext xmlns:c16="http://schemas.microsoft.com/office/drawing/2014/chart" uri="{C3380CC4-5D6E-409C-BE32-E72D297353CC}">
                    <c16:uniqueId val="{00000003-3B46-4B48-B13C-C4DA673B937D}"/>
                  </c:ext>
                </c:extLst>
              </c15:ser>
            </c15:filteredBarSeries>
          </c:ext>
        </c:extLst>
      </c:barChart>
      <c:lineChart>
        <c:grouping val="standard"/>
        <c:varyColors val="0"/>
        <c:ser>
          <c:idx val="7"/>
          <c:order val="7"/>
          <c:tx>
            <c:strRef>
              <c:f>KPI_by_duration!$O$3</c:f>
              <c:strCache>
                <c:ptCount val="1"/>
                <c:pt idx="0">
                  <c:v>Video Completion Rate</c:v>
                </c:pt>
              </c:strCache>
            </c:strRef>
          </c:tx>
          <c:spPr>
            <a:ln w="6350" cap="rnd">
              <a:solidFill>
                <a:srgbClr val="00B050"/>
              </a:solidFill>
              <a:prstDash val="lgDash"/>
              <a:round/>
            </a:ln>
            <a:effectLst/>
          </c:spPr>
          <c:marker>
            <c:symbol val="diamond"/>
            <c:size val="5"/>
            <c:spPr>
              <a:solidFill>
                <a:srgbClr val="00B050"/>
              </a:solidFill>
              <a:ln w="9525">
                <a:solidFill>
                  <a:srgbClr val="00B050"/>
                </a:solidFill>
              </a:ln>
              <a:effectLst/>
            </c:spPr>
          </c:marker>
          <c:cat>
            <c:strRef>
              <c:f>KPI_by_duration!$G$4:$G$27</c:f>
              <c:strCache>
                <c:ptCount val="24"/>
                <c:pt idx="0">
                  <c:v>Healthination</c:v>
                </c:pt>
                <c:pt idx="1">
                  <c:v>Ogury</c:v>
                </c:pt>
                <c:pt idx="2">
                  <c:v>Healthline Media Inc</c:v>
                </c:pt>
                <c:pt idx="3">
                  <c:v>Everyday Health</c:v>
                </c:pt>
                <c:pt idx="4">
                  <c:v>Sharecare</c:v>
                </c:pt>
                <c:pt idx="5">
                  <c:v>WebMD</c:v>
                </c:pt>
                <c:pt idx="6">
                  <c:v>Accuen</c:v>
                </c:pt>
                <c:pt idx="7">
                  <c:v>The Trade Desk</c:v>
                </c:pt>
                <c:pt idx="8">
                  <c:v>ImpreMedia</c:v>
                </c:pt>
                <c:pt idx="9">
                  <c:v>Xandr</c:v>
                </c:pt>
                <c:pt idx="10">
                  <c:v>Telemundo</c:v>
                </c:pt>
                <c:pt idx="11">
                  <c:v>CNN</c:v>
                </c:pt>
                <c:pt idx="12">
                  <c:v>Meredith</c:v>
                </c:pt>
                <c:pt idx="13">
                  <c:v>Univision</c:v>
                </c:pt>
                <c:pt idx="14">
                  <c:v>Crackle</c:v>
                </c:pt>
                <c:pt idx="15">
                  <c:v>NBC Sports</c:v>
                </c:pt>
                <c:pt idx="16">
                  <c:v>NBC</c:v>
                </c:pt>
                <c:pt idx="17">
                  <c:v>Discovery</c:v>
                </c:pt>
                <c:pt idx="18">
                  <c:v>Buzzfeed</c:v>
                </c:pt>
                <c:pt idx="19">
                  <c:v>Conde Nast</c:v>
                </c:pt>
                <c:pt idx="20">
                  <c:v>Turner</c:v>
                </c:pt>
                <c:pt idx="21">
                  <c:v>Direct TV</c:v>
                </c:pt>
                <c:pt idx="22">
                  <c:v>A&amp;E</c:v>
                </c:pt>
                <c:pt idx="23">
                  <c:v>Fox Sports</c:v>
                </c:pt>
              </c:strCache>
            </c:strRef>
          </c:cat>
          <c:val>
            <c:numRef>
              <c:f>KPI_by_duration!$O$4:$O$27</c:f>
              <c:numCache>
                <c:formatCode>0%</c:formatCode>
                <c:ptCount val="24"/>
                <c:pt idx="0">
                  <c:v>0.43039456113142383</c:v>
                </c:pt>
                <c:pt idx="1">
                  <c:v>0.78482845524460776</c:v>
                </c:pt>
                <c:pt idx="2">
                  <c:v>0.10460473626675552</c:v>
                </c:pt>
                <c:pt idx="3">
                  <c:v>0.36498000601481329</c:v>
                </c:pt>
                <c:pt idx="4">
                  <c:v>0.27170682706324806</c:v>
                </c:pt>
                <c:pt idx="5">
                  <c:v>8.9888238870108592E-2</c:v>
                </c:pt>
                <c:pt idx="6">
                  <c:v>5.0455701265678124E-2</c:v>
                </c:pt>
                <c:pt idx="7">
                  <c:v>0.43074051492445503</c:v>
                </c:pt>
                <c:pt idx="8">
                  <c:v>5.164404193894883E-2</c:v>
                </c:pt>
                <c:pt idx="9">
                  <c:v>0.19033735813626484</c:v>
                </c:pt>
                <c:pt idx="10">
                  <c:v>0.97277173906471626</c:v>
                </c:pt>
                <c:pt idx="11">
                  <c:v>0.79912031685541174</c:v>
                </c:pt>
                <c:pt idx="12">
                  <c:v>0.56712613065322026</c:v>
                </c:pt>
                <c:pt idx="13">
                  <c:v>0.92623450787456263</c:v>
                </c:pt>
                <c:pt idx="14">
                  <c:v>0.98938991517865094</c:v>
                </c:pt>
                <c:pt idx="15">
                  <c:v>0.82606218082281324</c:v>
                </c:pt>
                <c:pt idx="16">
                  <c:v>0.97642957773077033</c:v>
                </c:pt>
                <c:pt idx="17">
                  <c:v>0.61310194720942945</c:v>
                </c:pt>
                <c:pt idx="18">
                  <c:v>0.39116895821543063</c:v>
                </c:pt>
                <c:pt idx="19">
                  <c:v>0.47887523901669804</c:v>
                </c:pt>
                <c:pt idx="20">
                  <c:v>0.96281471286392462</c:v>
                </c:pt>
                <c:pt idx="21">
                  <c:v>0.94515452174578551</c:v>
                </c:pt>
                <c:pt idx="22">
                  <c:v>0.95682919405490396</c:v>
                </c:pt>
                <c:pt idx="23">
                  <c:v>0.96436958865231404</c:v>
                </c:pt>
              </c:numCache>
            </c:numRef>
          </c:val>
          <c:smooth val="0"/>
          <c:extLst>
            <c:ext xmlns:c16="http://schemas.microsoft.com/office/drawing/2014/chart" uri="{C3380CC4-5D6E-409C-BE32-E72D297353CC}">
              <c16:uniqueId val="{00000001-3B46-4B48-B13C-C4DA673B937D}"/>
            </c:ext>
          </c:extLst>
        </c:ser>
        <c:dLbls>
          <c:showLegendKey val="0"/>
          <c:showVal val="0"/>
          <c:showCatName val="0"/>
          <c:showSerName val="0"/>
          <c:showPercent val="0"/>
          <c:showBubbleSize val="0"/>
        </c:dLbls>
        <c:marker val="1"/>
        <c:smooth val="0"/>
        <c:axId val="612739528"/>
        <c:axId val="612738544"/>
        <c:extLst>
          <c:ext xmlns:c15="http://schemas.microsoft.com/office/drawing/2012/chart" uri="{02D57815-91ED-43cb-92C2-25804820EDAC}">
            <c15:filteredLineSeries>
              <c15:ser>
                <c:idx val="3"/>
                <c:order val="2"/>
                <c:tx>
                  <c:strRef>
                    <c:extLst>
                      <c:ext uri="{02D57815-91ED-43cb-92C2-25804820EDAC}">
                        <c15:formulaRef>
                          <c15:sqref>KPI_by_duration!$J$3</c15:sqref>
                        </c15:formulaRef>
                      </c:ext>
                    </c:extLst>
                    <c:strCache>
                      <c:ptCount val="1"/>
                      <c:pt idx="0">
                        <c:v>Click-Thru Rate</c:v>
                      </c:pt>
                    </c:strCache>
                  </c:strRef>
                </c:tx>
                <c:spPr>
                  <a:ln w="28575" cap="rnd">
                    <a:solidFill>
                      <a:schemeClr val="accent4"/>
                    </a:solidFill>
                    <a:round/>
                  </a:ln>
                  <a:effectLst/>
                </c:spPr>
                <c:marker>
                  <c:symbol val="none"/>
                </c:marker>
                <c:cat>
                  <c:strRef>
                    <c:extLst>
                      <c:ext uri="{02D57815-91ED-43cb-92C2-25804820EDAC}">
                        <c15:formulaRef>
                          <c15:sqref>KPI_by_duration!$G$4:$G$27</c15:sqref>
                        </c15:formulaRef>
                      </c:ext>
                    </c:extLst>
                    <c:strCache>
                      <c:ptCount val="24"/>
                      <c:pt idx="0">
                        <c:v>Healthination</c:v>
                      </c:pt>
                      <c:pt idx="1">
                        <c:v>Ogury</c:v>
                      </c:pt>
                      <c:pt idx="2">
                        <c:v>Healthline Media Inc</c:v>
                      </c:pt>
                      <c:pt idx="3">
                        <c:v>Everyday Health</c:v>
                      </c:pt>
                      <c:pt idx="4">
                        <c:v>Sharecare</c:v>
                      </c:pt>
                      <c:pt idx="5">
                        <c:v>WebMD</c:v>
                      </c:pt>
                      <c:pt idx="6">
                        <c:v>Accuen</c:v>
                      </c:pt>
                      <c:pt idx="7">
                        <c:v>The Trade Desk</c:v>
                      </c:pt>
                      <c:pt idx="8">
                        <c:v>ImpreMedia</c:v>
                      </c:pt>
                      <c:pt idx="9">
                        <c:v>Xandr</c:v>
                      </c:pt>
                      <c:pt idx="10">
                        <c:v>Telemundo</c:v>
                      </c:pt>
                      <c:pt idx="11">
                        <c:v>CNN</c:v>
                      </c:pt>
                      <c:pt idx="12">
                        <c:v>Meredith</c:v>
                      </c:pt>
                      <c:pt idx="13">
                        <c:v>Univision</c:v>
                      </c:pt>
                      <c:pt idx="14">
                        <c:v>Crackle</c:v>
                      </c:pt>
                      <c:pt idx="15">
                        <c:v>NBC Sports</c:v>
                      </c:pt>
                      <c:pt idx="16">
                        <c:v>NBC</c:v>
                      </c:pt>
                      <c:pt idx="17">
                        <c:v>Discovery</c:v>
                      </c:pt>
                      <c:pt idx="18">
                        <c:v>Buzzfeed</c:v>
                      </c:pt>
                      <c:pt idx="19">
                        <c:v>Conde Nast</c:v>
                      </c:pt>
                      <c:pt idx="20">
                        <c:v>Turner</c:v>
                      </c:pt>
                      <c:pt idx="21">
                        <c:v>Direct TV</c:v>
                      </c:pt>
                      <c:pt idx="22">
                        <c:v>A&amp;E</c:v>
                      </c:pt>
                      <c:pt idx="23">
                        <c:v>Fox Sports</c:v>
                      </c:pt>
                    </c:strCache>
                  </c:strRef>
                </c:cat>
                <c:val>
                  <c:numRef>
                    <c:extLst>
                      <c:ext uri="{02D57815-91ED-43cb-92C2-25804820EDAC}">
                        <c15:formulaRef>
                          <c15:sqref>KPI_by_duration!$J$4:$J$27</c15:sqref>
                        </c15:formulaRef>
                      </c:ext>
                    </c:extLst>
                    <c:numCache>
                      <c:formatCode>0.0%</c:formatCode>
                      <c:ptCount val="24"/>
                      <c:pt idx="0">
                        <c:v>7.4877357586037502E-2</c:v>
                      </c:pt>
                      <c:pt idx="1">
                        <c:v>5.0674416117779328E-2</c:v>
                      </c:pt>
                      <c:pt idx="2">
                        <c:v>3.0591068787522727E-2</c:v>
                      </c:pt>
                      <c:pt idx="3">
                        <c:v>1.5311834023577744E-2</c:v>
                      </c:pt>
                      <c:pt idx="4">
                        <c:v>1.313226592838505E-2</c:v>
                      </c:pt>
                      <c:pt idx="5">
                        <c:v>1.1647078605607002E-2</c:v>
                      </c:pt>
                      <c:pt idx="6">
                        <c:v>0.01</c:v>
                      </c:pt>
                      <c:pt idx="7">
                        <c:v>7.0636291735160853E-3</c:v>
                      </c:pt>
                      <c:pt idx="8">
                        <c:v>6.1874917303896939E-3</c:v>
                      </c:pt>
                      <c:pt idx="9">
                        <c:v>3.9598365160202287E-3</c:v>
                      </c:pt>
                      <c:pt idx="10">
                        <c:v>3.0525563527006127E-3</c:v>
                      </c:pt>
                      <c:pt idx="11">
                        <c:v>1.9045578698551127E-3</c:v>
                      </c:pt>
                      <c:pt idx="12">
                        <c:v>1.8275395175469933E-3</c:v>
                      </c:pt>
                      <c:pt idx="13">
                        <c:v>1.0555696849106325E-3</c:v>
                      </c:pt>
                      <c:pt idx="14">
                        <c:v>8.2072417536996865E-4</c:v>
                      </c:pt>
                      <c:pt idx="15">
                        <c:v>7.5695550925358496E-4</c:v>
                      </c:pt>
                      <c:pt idx="16">
                        <c:v>6.8589713048881245E-4</c:v>
                      </c:pt>
                      <c:pt idx="17">
                        <c:v>5.1215027302109722E-4</c:v>
                      </c:pt>
                      <c:pt idx="18">
                        <c:v>4.1081697327900702E-4</c:v>
                      </c:pt>
                      <c:pt idx="19">
                        <c:v>3.5851410607711171E-4</c:v>
                      </c:pt>
                      <c:pt idx="20">
                        <c:v>3.3500703388622473E-4</c:v>
                      </c:pt>
                      <c:pt idx="21">
                        <c:v>1.1095402983404681E-4</c:v>
                      </c:pt>
                      <c:pt idx="22">
                        <c:v>7.4262671330946767E-5</c:v>
                      </c:pt>
                      <c:pt idx="23">
                        <c:v>6.2278226494047236E-6</c:v>
                      </c:pt>
                    </c:numCache>
                  </c:numRef>
                </c:val>
                <c:smooth val="0"/>
                <c:extLst>
                  <c:ext xmlns:c16="http://schemas.microsoft.com/office/drawing/2014/chart" uri="{C3380CC4-5D6E-409C-BE32-E72D297353CC}">
                    <c16:uniqueId val="{00000004-3B46-4B48-B13C-C4DA673B937D}"/>
                  </c:ext>
                </c:extLst>
              </c15:ser>
            </c15:filteredLineSeries>
            <c15:filteredLineSeries>
              <c15:ser>
                <c:idx val="4"/>
                <c:order val="3"/>
                <c:tx>
                  <c:strRef>
                    <c:extLst xmlns:c15="http://schemas.microsoft.com/office/drawing/2012/chart">
                      <c:ext xmlns:c15="http://schemas.microsoft.com/office/drawing/2012/chart" uri="{02D57815-91ED-43cb-92C2-25804820EDAC}">
                        <c15:formulaRef>
                          <c15:sqref>KPI_by_duration!$K$3</c15:sqref>
                        </c15:formulaRef>
                      </c:ext>
                    </c:extLst>
                    <c:strCache>
                      <c:ptCount val="1"/>
                      <c:pt idx="0">
                        <c:v>Video_completes</c:v>
                      </c:pt>
                    </c:strCache>
                  </c:strRef>
                </c:tx>
                <c:spPr>
                  <a:ln w="28575" cap="rnd">
                    <a:solidFill>
                      <a:schemeClr val="accent5"/>
                    </a:solidFill>
                    <a:round/>
                  </a:ln>
                  <a:effectLst/>
                </c:spPr>
                <c:marker>
                  <c:symbol val="none"/>
                </c:marker>
                <c:cat>
                  <c:strRef>
                    <c:extLst xmlns:c15="http://schemas.microsoft.com/office/drawing/2012/chart">
                      <c:ext xmlns:c15="http://schemas.microsoft.com/office/drawing/2012/chart" uri="{02D57815-91ED-43cb-92C2-25804820EDAC}">
                        <c15:formulaRef>
                          <c15:sqref>KPI_by_duration!$G$4:$G$27</c15:sqref>
                        </c15:formulaRef>
                      </c:ext>
                    </c:extLst>
                    <c:strCache>
                      <c:ptCount val="24"/>
                      <c:pt idx="0">
                        <c:v>Healthination</c:v>
                      </c:pt>
                      <c:pt idx="1">
                        <c:v>Ogury</c:v>
                      </c:pt>
                      <c:pt idx="2">
                        <c:v>Healthline Media Inc</c:v>
                      </c:pt>
                      <c:pt idx="3">
                        <c:v>Everyday Health</c:v>
                      </c:pt>
                      <c:pt idx="4">
                        <c:v>Sharecare</c:v>
                      </c:pt>
                      <c:pt idx="5">
                        <c:v>WebMD</c:v>
                      </c:pt>
                      <c:pt idx="6">
                        <c:v>Accuen</c:v>
                      </c:pt>
                      <c:pt idx="7">
                        <c:v>The Trade Desk</c:v>
                      </c:pt>
                      <c:pt idx="8">
                        <c:v>ImpreMedia</c:v>
                      </c:pt>
                      <c:pt idx="9">
                        <c:v>Xandr</c:v>
                      </c:pt>
                      <c:pt idx="10">
                        <c:v>Telemundo</c:v>
                      </c:pt>
                      <c:pt idx="11">
                        <c:v>CNN</c:v>
                      </c:pt>
                      <c:pt idx="12">
                        <c:v>Meredith</c:v>
                      </c:pt>
                      <c:pt idx="13">
                        <c:v>Univision</c:v>
                      </c:pt>
                      <c:pt idx="14">
                        <c:v>Crackle</c:v>
                      </c:pt>
                      <c:pt idx="15">
                        <c:v>NBC Sports</c:v>
                      </c:pt>
                      <c:pt idx="16">
                        <c:v>NBC</c:v>
                      </c:pt>
                      <c:pt idx="17">
                        <c:v>Discovery</c:v>
                      </c:pt>
                      <c:pt idx="18">
                        <c:v>Buzzfeed</c:v>
                      </c:pt>
                      <c:pt idx="19">
                        <c:v>Conde Nast</c:v>
                      </c:pt>
                      <c:pt idx="20">
                        <c:v>Turner</c:v>
                      </c:pt>
                      <c:pt idx="21">
                        <c:v>Direct TV</c:v>
                      </c:pt>
                      <c:pt idx="22">
                        <c:v>A&amp;E</c:v>
                      </c:pt>
                      <c:pt idx="23">
                        <c:v>Fox Sports</c:v>
                      </c:pt>
                    </c:strCache>
                  </c:strRef>
                </c:cat>
                <c:val>
                  <c:numRef>
                    <c:extLst xmlns:c15="http://schemas.microsoft.com/office/drawing/2012/chart">
                      <c:ext xmlns:c15="http://schemas.microsoft.com/office/drawing/2012/chart" uri="{02D57815-91ED-43cb-92C2-25804820EDAC}">
                        <c15:formulaRef>
                          <c15:sqref>KPI_by_duration!$K$4:$K$27</c15:sqref>
                        </c15:formulaRef>
                      </c:ext>
                    </c:extLst>
                    <c:numCache>
                      <c:formatCode>General</c:formatCode>
                      <c:ptCount val="24"/>
                      <c:pt idx="0">
                        <c:v>435422</c:v>
                      </c:pt>
                      <c:pt idx="1">
                        <c:v>543106</c:v>
                      </c:pt>
                      <c:pt idx="2">
                        <c:v>17894</c:v>
                      </c:pt>
                      <c:pt idx="3">
                        <c:v>900494</c:v>
                      </c:pt>
                      <c:pt idx="4" formatCode="0">
                        <c:v>221797</c:v>
                      </c:pt>
                      <c:pt idx="5">
                        <c:v>118142</c:v>
                      </c:pt>
                      <c:pt idx="6">
                        <c:v>1766</c:v>
                      </c:pt>
                      <c:pt idx="7">
                        <c:v>172201829</c:v>
                      </c:pt>
                      <c:pt idx="8">
                        <c:v>148710</c:v>
                      </c:pt>
                      <c:pt idx="9">
                        <c:v>427748</c:v>
                      </c:pt>
                      <c:pt idx="10">
                        <c:v>4022309</c:v>
                      </c:pt>
                      <c:pt idx="11">
                        <c:v>5356398</c:v>
                      </c:pt>
                      <c:pt idx="12">
                        <c:v>24734233</c:v>
                      </c:pt>
                      <c:pt idx="13">
                        <c:v>4333842</c:v>
                      </c:pt>
                      <c:pt idx="14">
                        <c:v>4002288</c:v>
                      </c:pt>
                      <c:pt idx="15">
                        <c:v>5054881</c:v>
                      </c:pt>
                      <c:pt idx="16">
                        <c:v>39554176</c:v>
                      </c:pt>
                      <c:pt idx="17">
                        <c:v>43160726</c:v>
                      </c:pt>
                      <c:pt idx="18">
                        <c:v>5444527</c:v>
                      </c:pt>
                      <c:pt idx="19">
                        <c:v>10942236</c:v>
                      </c:pt>
                      <c:pt idx="20">
                        <c:v>17554474</c:v>
                      </c:pt>
                      <c:pt idx="21">
                        <c:v>12164323</c:v>
                      </c:pt>
                      <c:pt idx="22">
                        <c:v>15937990</c:v>
                      </c:pt>
                      <c:pt idx="23">
                        <c:v>6503641</c:v>
                      </c:pt>
                    </c:numCache>
                  </c:numRef>
                </c:val>
                <c:smooth val="0"/>
                <c:extLst xmlns:c15="http://schemas.microsoft.com/office/drawing/2012/chart">
                  <c:ext xmlns:c16="http://schemas.microsoft.com/office/drawing/2014/chart" uri="{C3380CC4-5D6E-409C-BE32-E72D297353CC}">
                    <c16:uniqueId val="{00000005-3B46-4B48-B13C-C4DA673B937D}"/>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KPI_by_duration!$M$3</c15:sqref>
                        </c15:formulaRef>
                      </c:ext>
                    </c:extLst>
                    <c:strCache>
                      <c:ptCount val="1"/>
                      <c:pt idx="0">
                        <c:v>Click-Thru Rate</c:v>
                      </c:pt>
                    </c:strCache>
                  </c:strRef>
                </c:tx>
                <c:spPr>
                  <a:ln w="28575" cap="rnd">
                    <a:solidFill>
                      <a:schemeClr val="accent6"/>
                    </a:solidFill>
                    <a:round/>
                  </a:ln>
                  <a:effectLst/>
                </c:spPr>
                <c:marker>
                  <c:symbol val="none"/>
                </c:marker>
                <c:cat>
                  <c:strRef>
                    <c:extLst xmlns:c15="http://schemas.microsoft.com/office/drawing/2012/chart">
                      <c:ext xmlns:c15="http://schemas.microsoft.com/office/drawing/2012/chart" uri="{02D57815-91ED-43cb-92C2-25804820EDAC}">
                        <c15:formulaRef>
                          <c15:sqref>KPI_by_duration!$G$4:$G$27</c15:sqref>
                        </c15:formulaRef>
                      </c:ext>
                    </c:extLst>
                    <c:strCache>
                      <c:ptCount val="24"/>
                      <c:pt idx="0">
                        <c:v>Healthination</c:v>
                      </c:pt>
                      <c:pt idx="1">
                        <c:v>Ogury</c:v>
                      </c:pt>
                      <c:pt idx="2">
                        <c:v>Healthline Media Inc</c:v>
                      </c:pt>
                      <c:pt idx="3">
                        <c:v>Everyday Health</c:v>
                      </c:pt>
                      <c:pt idx="4">
                        <c:v>Sharecare</c:v>
                      </c:pt>
                      <c:pt idx="5">
                        <c:v>WebMD</c:v>
                      </c:pt>
                      <c:pt idx="6">
                        <c:v>Accuen</c:v>
                      </c:pt>
                      <c:pt idx="7">
                        <c:v>The Trade Desk</c:v>
                      </c:pt>
                      <c:pt idx="8">
                        <c:v>ImpreMedia</c:v>
                      </c:pt>
                      <c:pt idx="9">
                        <c:v>Xandr</c:v>
                      </c:pt>
                      <c:pt idx="10">
                        <c:v>Telemundo</c:v>
                      </c:pt>
                      <c:pt idx="11">
                        <c:v>CNN</c:v>
                      </c:pt>
                      <c:pt idx="12">
                        <c:v>Meredith</c:v>
                      </c:pt>
                      <c:pt idx="13">
                        <c:v>Univision</c:v>
                      </c:pt>
                      <c:pt idx="14">
                        <c:v>Crackle</c:v>
                      </c:pt>
                      <c:pt idx="15">
                        <c:v>NBC Sports</c:v>
                      </c:pt>
                      <c:pt idx="16">
                        <c:v>NBC</c:v>
                      </c:pt>
                      <c:pt idx="17">
                        <c:v>Discovery</c:v>
                      </c:pt>
                      <c:pt idx="18">
                        <c:v>Buzzfeed</c:v>
                      </c:pt>
                      <c:pt idx="19">
                        <c:v>Conde Nast</c:v>
                      </c:pt>
                      <c:pt idx="20">
                        <c:v>Turner</c:v>
                      </c:pt>
                      <c:pt idx="21">
                        <c:v>Direct TV</c:v>
                      </c:pt>
                      <c:pt idx="22">
                        <c:v>A&amp;E</c:v>
                      </c:pt>
                      <c:pt idx="23">
                        <c:v>Fox Sports</c:v>
                      </c:pt>
                    </c:strCache>
                  </c:strRef>
                </c:cat>
                <c:val>
                  <c:numRef>
                    <c:extLst xmlns:c15="http://schemas.microsoft.com/office/drawing/2012/chart">
                      <c:ext xmlns:c15="http://schemas.microsoft.com/office/drawing/2012/chart" uri="{02D57815-91ED-43cb-92C2-25804820EDAC}">
                        <c15:formulaRef>
                          <c15:sqref>KPI_by_duration!$M$4:$M$27</c15:sqref>
                        </c15:formulaRef>
                      </c:ext>
                    </c:extLst>
                    <c:numCache>
                      <c:formatCode>0.0%</c:formatCode>
                      <c:ptCount val="24"/>
                      <c:pt idx="0">
                        <c:v>7.4877357586037502E-2</c:v>
                      </c:pt>
                      <c:pt idx="1">
                        <c:v>5.0674416117779328E-2</c:v>
                      </c:pt>
                      <c:pt idx="2">
                        <c:v>3.0591068787522727E-2</c:v>
                      </c:pt>
                      <c:pt idx="3">
                        <c:v>1.5311834023577744E-2</c:v>
                      </c:pt>
                      <c:pt idx="4">
                        <c:v>1.313226592838505E-2</c:v>
                      </c:pt>
                      <c:pt idx="5">
                        <c:v>1.1647078605607002E-2</c:v>
                      </c:pt>
                      <c:pt idx="6">
                        <c:v>0.01</c:v>
                      </c:pt>
                      <c:pt idx="7">
                        <c:v>7.0636291735160853E-3</c:v>
                      </c:pt>
                      <c:pt idx="8">
                        <c:v>6.1874917303896939E-3</c:v>
                      </c:pt>
                      <c:pt idx="9">
                        <c:v>3.9598365160202287E-3</c:v>
                      </c:pt>
                      <c:pt idx="10">
                        <c:v>3.0525563527006127E-3</c:v>
                      </c:pt>
                      <c:pt idx="11">
                        <c:v>1.9045578698551127E-3</c:v>
                      </c:pt>
                      <c:pt idx="12">
                        <c:v>1.8275395175469933E-3</c:v>
                      </c:pt>
                      <c:pt idx="13">
                        <c:v>1.0555696849106325E-3</c:v>
                      </c:pt>
                      <c:pt idx="14">
                        <c:v>8.2072417536996865E-4</c:v>
                      </c:pt>
                      <c:pt idx="15">
                        <c:v>7.5695550925358496E-4</c:v>
                      </c:pt>
                      <c:pt idx="16">
                        <c:v>6.8589713048881245E-4</c:v>
                      </c:pt>
                      <c:pt idx="17">
                        <c:v>5.1215027302109722E-4</c:v>
                      </c:pt>
                      <c:pt idx="18">
                        <c:v>4.1081697327900702E-4</c:v>
                      </c:pt>
                      <c:pt idx="19">
                        <c:v>3.5851410607711171E-4</c:v>
                      </c:pt>
                      <c:pt idx="20">
                        <c:v>3.3500703388622473E-4</c:v>
                      </c:pt>
                      <c:pt idx="21">
                        <c:v>1.1095402983404681E-4</c:v>
                      </c:pt>
                      <c:pt idx="22">
                        <c:v>7.4262671330946767E-5</c:v>
                      </c:pt>
                      <c:pt idx="23">
                        <c:v>6.2278226494047236E-6</c:v>
                      </c:pt>
                    </c:numCache>
                  </c:numRef>
                </c:val>
                <c:smooth val="0"/>
                <c:extLst xmlns:c15="http://schemas.microsoft.com/office/drawing/2012/chart">
                  <c:ext xmlns:c16="http://schemas.microsoft.com/office/drawing/2014/chart" uri="{C3380CC4-5D6E-409C-BE32-E72D297353CC}">
                    <c16:uniqueId val="{00000006-3B46-4B48-B13C-C4DA673B937D}"/>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KPI_by_duration!$N$3</c15:sqref>
                        </c15:formulaRef>
                      </c:ext>
                    </c:extLst>
                    <c:strCache>
                      <c:ptCount val="1"/>
                      <c:pt idx="0">
                        <c:v>Video Completion Rate</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KPI_by_duration!$G$4:$G$27</c15:sqref>
                        </c15:formulaRef>
                      </c:ext>
                    </c:extLst>
                    <c:strCache>
                      <c:ptCount val="24"/>
                      <c:pt idx="0">
                        <c:v>Healthination</c:v>
                      </c:pt>
                      <c:pt idx="1">
                        <c:v>Ogury</c:v>
                      </c:pt>
                      <c:pt idx="2">
                        <c:v>Healthline Media Inc</c:v>
                      </c:pt>
                      <c:pt idx="3">
                        <c:v>Everyday Health</c:v>
                      </c:pt>
                      <c:pt idx="4">
                        <c:v>Sharecare</c:v>
                      </c:pt>
                      <c:pt idx="5">
                        <c:v>WebMD</c:v>
                      </c:pt>
                      <c:pt idx="6">
                        <c:v>Accuen</c:v>
                      </c:pt>
                      <c:pt idx="7">
                        <c:v>The Trade Desk</c:v>
                      </c:pt>
                      <c:pt idx="8">
                        <c:v>ImpreMedia</c:v>
                      </c:pt>
                      <c:pt idx="9">
                        <c:v>Xandr</c:v>
                      </c:pt>
                      <c:pt idx="10">
                        <c:v>Telemundo</c:v>
                      </c:pt>
                      <c:pt idx="11">
                        <c:v>CNN</c:v>
                      </c:pt>
                      <c:pt idx="12">
                        <c:v>Meredith</c:v>
                      </c:pt>
                      <c:pt idx="13">
                        <c:v>Univision</c:v>
                      </c:pt>
                      <c:pt idx="14">
                        <c:v>Crackle</c:v>
                      </c:pt>
                      <c:pt idx="15">
                        <c:v>NBC Sports</c:v>
                      </c:pt>
                      <c:pt idx="16">
                        <c:v>NBC</c:v>
                      </c:pt>
                      <c:pt idx="17">
                        <c:v>Discovery</c:v>
                      </c:pt>
                      <c:pt idx="18">
                        <c:v>Buzzfeed</c:v>
                      </c:pt>
                      <c:pt idx="19">
                        <c:v>Conde Nast</c:v>
                      </c:pt>
                      <c:pt idx="20">
                        <c:v>Turner</c:v>
                      </c:pt>
                      <c:pt idx="21">
                        <c:v>Direct TV</c:v>
                      </c:pt>
                      <c:pt idx="22">
                        <c:v>A&amp;E</c:v>
                      </c:pt>
                      <c:pt idx="23">
                        <c:v>Fox Sports</c:v>
                      </c:pt>
                    </c:strCache>
                  </c:strRef>
                </c:cat>
                <c:val>
                  <c:numRef>
                    <c:extLst xmlns:c15="http://schemas.microsoft.com/office/drawing/2012/chart">
                      <c:ext xmlns:c15="http://schemas.microsoft.com/office/drawing/2012/chart" uri="{02D57815-91ED-43cb-92C2-25804820EDAC}">
                        <c15:formulaRef>
                          <c15:sqref>KPI_by_duration!$N$4:$N$27</c15:sqref>
                        </c15:formulaRef>
                      </c:ext>
                    </c:extLst>
                    <c:numCache>
                      <c:formatCode>0%</c:formatCode>
                      <c:ptCount val="24"/>
                      <c:pt idx="0">
                        <c:v>0.43039456113142383</c:v>
                      </c:pt>
                      <c:pt idx="1">
                        <c:v>0.78482845524460776</c:v>
                      </c:pt>
                      <c:pt idx="2">
                        <c:v>0.10460473626675552</c:v>
                      </c:pt>
                      <c:pt idx="3">
                        <c:v>0.36498000601481329</c:v>
                      </c:pt>
                      <c:pt idx="4">
                        <c:v>0.27170682706324806</c:v>
                      </c:pt>
                      <c:pt idx="5">
                        <c:v>8.9888238870108592E-2</c:v>
                      </c:pt>
                      <c:pt idx="6">
                        <c:v>5.0455701265678124E-2</c:v>
                      </c:pt>
                      <c:pt idx="7">
                        <c:v>0.43074051492445503</c:v>
                      </c:pt>
                      <c:pt idx="8">
                        <c:v>5.164404193894883E-2</c:v>
                      </c:pt>
                      <c:pt idx="9">
                        <c:v>0.19033735813626484</c:v>
                      </c:pt>
                      <c:pt idx="10">
                        <c:v>0.97277173906471626</c:v>
                      </c:pt>
                      <c:pt idx="11">
                        <c:v>0.79912031685541174</c:v>
                      </c:pt>
                      <c:pt idx="12">
                        <c:v>0.56712613065322026</c:v>
                      </c:pt>
                      <c:pt idx="13">
                        <c:v>0.92623450787456263</c:v>
                      </c:pt>
                      <c:pt idx="14">
                        <c:v>0.98938991517865094</c:v>
                      </c:pt>
                      <c:pt idx="15">
                        <c:v>0.82606218082281324</c:v>
                      </c:pt>
                      <c:pt idx="16">
                        <c:v>0.97642957773077033</c:v>
                      </c:pt>
                      <c:pt idx="17">
                        <c:v>0.61310194720942945</c:v>
                      </c:pt>
                      <c:pt idx="18">
                        <c:v>0.39116895821543063</c:v>
                      </c:pt>
                      <c:pt idx="19">
                        <c:v>0.47887523901669804</c:v>
                      </c:pt>
                      <c:pt idx="20">
                        <c:v>0.96281471286392462</c:v>
                      </c:pt>
                      <c:pt idx="21">
                        <c:v>0.94515452174578551</c:v>
                      </c:pt>
                      <c:pt idx="22">
                        <c:v>0.95682919405490396</c:v>
                      </c:pt>
                      <c:pt idx="23">
                        <c:v>0.96436958865231404</c:v>
                      </c:pt>
                    </c:numCache>
                  </c:numRef>
                </c:val>
                <c:smooth val="0"/>
                <c:extLst xmlns:c15="http://schemas.microsoft.com/office/drawing/2012/chart">
                  <c:ext xmlns:c16="http://schemas.microsoft.com/office/drawing/2014/chart" uri="{C3380CC4-5D6E-409C-BE32-E72D297353CC}">
                    <c16:uniqueId val="{00000007-3B46-4B48-B13C-C4DA673B937D}"/>
                  </c:ext>
                </c:extLst>
              </c15:ser>
            </c15:filteredLineSeries>
          </c:ext>
        </c:extLst>
      </c:lineChart>
      <c:catAx>
        <c:axId val="711704400"/>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a:t>Duration</a:t>
                </a:r>
              </a:p>
            </c:rich>
          </c:tx>
          <c:layout>
            <c:manualLayout>
              <c:xMode val="edge"/>
              <c:yMode val="edge"/>
              <c:x val="0.42556038535435431"/>
              <c:y val="0.75570684657834841"/>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en-US"/>
          </a:p>
        </c:txPr>
        <c:crossAx val="711701776"/>
        <c:crosses val="autoZero"/>
        <c:auto val="1"/>
        <c:lblAlgn val="ctr"/>
        <c:lblOffset val="100"/>
        <c:noMultiLvlLbl val="0"/>
      </c:catAx>
      <c:valAx>
        <c:axId val="711701776"/>
        <c:scaling>
          <c:orientation val="minMax"/>
          <c:max val="0.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sz="1000" dirty="0"/>
                  <a:t>Click-Thru</a:t>
                </a:r>
                <a:r>
                  <a:rPr lang="en-US" sz="1000" baseline="0" dirty="0"/>
                  <a:t> Rate</a:t>
                </a:r>
                <a:endParaRPr lang="en-US" sz="1000" dirty="0"/>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711704400"/>
        <c:crosses val="autoZero"/>
        <c:crossBetween val="between"/>
        <c:majorUnit val="2.0000000000000004E-2"/>
      </c:valAx>
      <c:valAx>
        <c:axId val="612738544"/>
        <c:scaling>
          <c:orientation val="minMax"/>
          <c:max val="1"/>
        </c:scaling>
        <c:delete val="0"/>
        <c:axPos val="r"/>
        <c:title>
          <c:tx>
            <c:rich>
              <a:bodyPr rot="-54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r>
                  <a:rPr lang="en-US" sz="1050" dirty="0"/>
                  <a:t>Video</a:t>
                </a:r>
                <a:r>
                  <a:rPr lang="en-US" sz="1050" baseline="0" dirty="0"/>
                  <a:t> Completion Rate</a:t>
                </a:r>
                <a:endParaRPr lang="en-US" sz="1050" dirty="0"/>
              </a:p>
            </c:rich>
          </c:tx>
          <c:overlay val="0"/>
          <c:spPr>
            <a:noFill/>
            <a:ln>
              <a:noFill/>
            </a:ln>
            <a:effectLst/>
          </c:spPr>
          <c:txPr>
            <a:bodyPr rot="-54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title>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12739528"/>
        <c:crosses val="max"/>
        <c:crossBetween val="between"/>
        <c:majorUnit val="0.25"/>
      </c:valAx>
      <c:catAx>
        <c:axId val="612739528"/>
        <c:scaling>
          <c:orientation val="minMax"/>
        </c:scaling>
        <c:delete val="1"/>
        <c:axPos val="b"/>
        <c:numFmt formatCode="General" sourceLinked="1"/>
        <c:majorTickMark val="out"/>
        <c:minorTickMark val="none"/>
        <c:tickLblPos val="nextTo"/>
        <c:crossAx val="61273854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solidFill>
        <a:sysClr val="window" lastClr="FFFFFF">
          <a:lumMod val="85000"/>
        </a:sysClr>
      </a:solidFill>
    </a:ln>
    <a:effectLst/>
  </c:spPr>
  <c:txPr>
    <a:bodyPr/>
    <a:lstStyle/>
    <a:p>
      <a:pPr>
        <a:defRPr>
          <a:solidFill>
            <a:sysClr val="windowText" lastClr="000000"/>
          </a:solidFill>
        </a:defRPr>
      </a:pPr>
      <a:endParaRPr lang="en-US"/>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dirty="0"/>
              <a:t>Click Probability of All Remaining Users (Hazard)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1"/>
          <c:order val="0"/>
          <c:tx>
            <c:strRef>
              <c:f>'Diminishing Return Survival'!$B$1</c:f>
              <c:strCache>
                <c:ptCount val="1"/>
                <c:pt idx="0">
                  <c:v>% of Users</c:v>
                </c:pt>
              </c:strCache>
            </c:strRef>
          </c:tx>
          <c:spPr>
            <a:solidFill>
              <a:srgbClr val="4472C4"/>
            </a:solidFill>
            <a:ln>
              <a:noFill/>
            </a:ln>
            <a:effectLst/>
          </c:spPr>
          <c:invertIfNegative val="0"/>
          <c:val>
            <c:numRef>
              <c:f>'Diminishing Return Survival'!$B$2:$B$100</c:f>
              <c:numCache>
                <c:formatCode>0%</c:formatCode>
                <c:ptCount val="99"/>
                <c:pt idx="0">
                  <c:v>0.45920220907720849</c:v>
                </c:pt>
                <c:pt idx="1">
                  <c:v>0.15070204728253675</c:v>
                </c:pt>
                <c:pt idx="2">
                  <c:v>9.4340599135180433E-2</c:v>
                </c:pt>
                <c:pt idx="3">
                  <c:v>5.8658401342964121E-2</c:v>
                </c:pt>
                <c:pt idx="4">
                  <c:v>4.0654031999321119E-2</c:v>
                </c:pt>
                <c:pt idx="5">
                  <c:v>3.1467919419405049E-2</c:v>
                </c:pt>
                <c:pt idx="6">
                  <c:v>2.3681549566204548E-2</c:v>
                </c:pt>
                <c:pt idx="7">
                  <c:v>1.878032816996111E-2</c:v>
                </c:pt>
                <c:pt idx="8">
                  <c:v>1.5395292970294395E-2</c:v>
                </c:pt>
                <c:pt idx="9">
                  <c:v>1.2547236131408979E-2</c:v>
                </c:pt>
                <c:pt idx="10">
                  <c:v>1.0463012274503245E-2</c:v>
                </c:pt>
                <c:pt idx="11">
                  <c:v>9.0238996583456646E-3</c:v>
                </c:pt>
                <c:pt idx="12">
                  <c:v>7.5925059616071015E-3</c:v>
                </c:pt>
                <c:pt idx="13">
                  <c:v>6.5505402505705423E-3</c:v>
                </c:pt>
                <c:pt idx="14">
                  <c:v>5.7719903156192706E-3</c:v>
                </c:pt>
                <c:pt idx="15">
                  <c:v>5.0304707914490994E-3</c:v>
                </c:pt>
                <c:pt idx="16">
                  <c:v>4.4630316024054381E-3</c:v>
                </c:pt>
                <c:pt idx="17">
                  <c:v>4.1959297872671926E-3</c:v>
                </c:pt>
                <c:pt idx="18">
                  <c:v>3.5544977847619375E-3</c:v>
                </c:pt>
                <c:pt idx="19">
                  <c:v>3.1444497429555626E-3</c:v>
                </c:pt>
                <c:pt idx="20">
                  <c:v>2.8234515080854117E-3</c:v>
                </c:pt>
                <c:pt idx="21">
                  <c:v>2.6060840169218574E-3</c:v>
                </c:pt>
                <c:pt idx="22">
                  <c:v>2.236670815228812E-3</c:v>
                </c:pt>
                <c:pt idx="23">
                  <c:v>2.00342343257327E-3</c:v>
                </c:pt>
                <c:pt idx="24">
                  <c:v>1.8124702876858949E-3</c:v>
                </c:pt>
                <c:pt idx="25">
                  <c:v>1.6317795651802796E-3</c:v>
                </c:pt>
                <c:pt idx="26">
                  <c:v>1.4869359125051847E-3</c:v>
                </c:pt>
                <c:pt idx="27">
                  <c:v>1.3521778611502685E-3</c:v>
                </c:pt>
                <c:pt idx="28">
                  <c:v>1.2323135838285225E-3</c:v>
                </c:pt>
                <c:pt idx="29">
                  <c:v>1.1308250952910804E-3</c:v>
                </c:pt>
                <c:pt idx="30">
                  <c:v>1.036225827345237E-3</c:v>
                </c:pt>
                <c:pt idx="31">
                  <c:v>9.4918225937695179E-4</c:v>
                </c:pt>
                <c:pt idx="32">
                  <c:v>8.8819939556168388E-4</c:v>
                </c:pt>
                <c:pt idx="33">
                  <c:v>8.1088778679041531E-4</c:v>
                </c:pt>
                <c:pt idx="34">
                  <c:v>7.5374738065950406E-4</c:v>
                </c:pt>
                <c:pt idx="35">
                  <c:v>6.9995977388857128E-4</c:v>
                </c:pt>
                <c:pt idx="36">
                  <c:v>6.4190805920951181E-4</c:v>
                </c:pt>
                <c:pt idx="37">
                  <c:v>5.9049393514980111E-4</c:v>
                </c:pt>
                <c:pt idx="38">
                  <c:v>5.4780525039810747E-4</c:v>
                </c:pt>
                <c:pt idx="39">
                  <c:v>5.102511772423242E-4</c:v>
                </c:pt>
                <c:pt idx="40">
                  <c:v>4.7414567662949298E-4</c:v>
                </c:pt>
                <c:pt idx="41">
                  <c:v>4.4088291462207965E-4</c:v>
                </c:pt>
                <c:pt idx="42">
                  <c:v>4.1241472370753612E-4</c:v>
                </c:pt>
                <c:pt idx="43">
                  <c:v>3.8768017751637638E-4</c:v>
                </c:pt>
                <c:pt idx="44">
                  <c:v>3.6329927344837872E-4</c:v>
                </c:pt>
                <c:pt idx="45">
                  <c:v>3.3746299602736802E-4</c:v>
                </c:pt>
                <c:pt idx="46">
                  <c:v>3.1586362327424092E-4</c:v>
                </c:pt>
                <c:pt idx="47">
                  <c:v>2.9632489596953868E-4</c:v>
                </c:pt>
                <c:pt idx="48">
                  <c:v>2.7864959062149795E-4</c:v>
                </c:pt>
                <c:pt idx="49">
                  <c:v>2.6281050398987543E-4</c:v>
                </c:pt>
                <c:pt idx="50">
                  <c:v>2.495557251813601E-4</c:v>
                </c:pt>
                <c:pt idx="51">
                  <c:v>2.3256050083940018E-4</c:v>
                </c:pt>
                <c:pt idx="52">
                  <c:v>2.2019662814885073E-4</c:v>
                </c:pt>
                <c:pt idx="53">
                  <c:v>2.0670382098820708E-4</c:v>
                </c:pt>
                <c:pt idx="54">
                  <c:v>1.9560489896896794E-4</c:v>
                </c:pt>
                <c:pt idx="55">
                  <c:v>1.8296899387598616E-4</c:v>
                </c:pt>
                <c:pt idx="56">
                  <c:v>1.7117638923054459E-4</c:v>
                </c:pt>
                <c:pt idx="57">
                  <c:v>1.6534129419837107E-4</c:v>
                </c:pt>
                <c:pt idx="58">
                  <c:v>1.5472522969344933E-4</c:v>
                </c:pt>
                <c:pt idx="59">
                  <c:v>1.4909415896310007E-4</c:v>
                </c:pt>
                <c:pt idx="60">
                  <c:v>1.3866851713988096E-4</c:v>
                </c:pt>
                <c:pt idx="61">
                  <c:v>1.3211253624126177E-4</c:v>
                </c:pt>
                <c:pt idx="62">
                  <c:v>1.245704378838254E-4</c:v>
                </c:pt>
                <c:pt idx="63">
                  <c:v>1.2041514293667152E-4</c:v>
                </c:pt>
                <c:pt idx="64">
                  <c:v>1.1337630452373496E-4</c:v>
                </c:pt>
                <c:pt idx="65">
                  <c:v>1.0965626142047282E-4</c:v>
                </c:pt>
                <c:pt idx="66">
                  <c:v>1.0344032102489404E-4</c:v>
                </c:pt>
                <c:pt idx="67">
                  <c:v>9.8400920769835099E-5</c:v>
                </c:pt>
                <c:pt idx="68">
                  <c:v>9.4068804761100229E-5</c:v>
                </c:pt>
                <c:pt idx="69">
                  <c:v>8.966868065175727E-5</c:v>
                </c:pt>
                <c:pt idx="70">
                  <c:v>8.5159743581441364E-5</c:v>
                </c:pt>
                <c:pt idx="71">
                  <c:v>8.0759619472098404E-5</c:v>
                </c:pt>
                <c:pt idx="72">
                  <c:v>7.7787665475525182E-5</c:v>
                </c:pt>
                <c:pt idx="73">
                  <c:v>7.365277295855375E-5</c:v>
                </c:pt>
                <c:pt idx="74">
                  <c:v>6.938186424036614E-5</c:v>
                </c:pt>
                <c:pt idx="75">
                  <c:v>6.698797909896163E-5</c:v>
                </c:pt>
                <c:pt idx="76">
                  <c:v>6.4342463985307208E-5</c:v>
                </c:pt>
                <c:pt idx="77">
                  <c:v>6.2186607196030981E-5</c:v>
                </c:pt>
                <c:pt idx="78">
                  <c:v>5.8548173813498543E-5</c:v>
                </c:pt>
                <c:pt idx="79">
                  <c:v>5.5793845738871188E-5</c:v>
                </c:pt>
                <c:pt idx="80">
                  <c:v>5.3182334675520804E-5</c:v>
                </c:pt>
                <c:pt idx="81">
                  <c:v>5.0863258444785176E-5</c:v>
                </c:pt>
                <c:pt idx="82">
                  <c:v>4.8095328750036206E-5</c:v>
                </c:pt>
                <c:pt idx="83">
                  <c:v>4.8680198415265719E-5</c:v>
                </c:pt>
                <c:pt idx="84">
                  <c:v>4.4586110758659131E-5</c:v>
                </c:pt>
                <c:pt idx="85">
                  <c:v>4.3824420031848603E-5</c:v>
                </c:pt>
                <c:pt idx="86">
                  <c:v>4.3389168187956869E-5</c:v>
                </c:pt>
                <c:pt idx="87">
                  <c:v>4.1070091957221248E-5</c:v>
                </c:pt>
                <c:pt idx="88">
                  <c:v>3.8914235167945021E-5</c:v>
                </c:pt>
                <c:pt idx="89">
                  <c:v>3.7921316899067011E-5</c:v>
                </c:pt>
                <c:pt idx="90">
                  <c:v>3.6404736255506763E-5</c:v>
                </c:pt>
                <c:pt idx="91">
                  <c:v>3.5309805835716627E-5</c:v>
                </c:pt>
                <c:pt idx="92">
                  <c:v>3.3541595219906474E-5</c:v>
                </c:pt>
                <c:pt idx="93">
                  <c:v>3.1596563542515299E-5</c:v>
                </c:pt>
                <c:pt idx="94">
                  <c:v>3.0732860664792652E-5</c:v>
                </c:pt>
                <c:pt idx="95">
                  <c:v>2.9467909993482309E-5</c:v>
                </c:pt>
                <c:pt idx="96">
                  <c:v>2.9059861389833811E-5</c:v>
                </c:pt>
                <c:pt idx="97">
                  <c:v>2.6965211891104858E-5</c:v>
                </c:pt>
                <c:pt idx="98">
                  <c:v>2.7101228092321025E-5</c:v>
                </c:pt>
              </c:numCache>
            </c:numRef>
          </c:val>
          <c:extLst xmlns:c15="http://schemas.microsoft.com/office/drawing/2012/chart">
            <c:ext xmlns:c16="http://schemas.microsoft.com/office/drawing/2014/chart" uri="{C3380CC4-5D6E-409C-BE32-E72D297353CC}">
              <c16:uniqueId val="{00000003-3116-4BA9-B5B0-B780793DA716}"/>
            </c:ext>
          </c:extLst>
        </c:ser>
        <c:ser>
          <c:idx val="2"/>
          <c:order val="1"/>
          <c:tx>
            <c:strRef>
              <c:f>'Diminishing Return Survival'!$C$1</c:f>
              <c:strCache>
                <c:ptCount val="1"/>
                <c:pt idx="0">
                  <c:v>% of Users No TV</c:v>
                </c:pt>
              </c:strCache>
            </c:strRef>
          </c:tx>
          <c:spPr>
            <a:solidFill>
              <a:schemeClr val="accent3"/>
            </a:solidFill>
            <a:ln>
              <a:noFill/>
            </a:ln>
            <a:effectLst/>
          </c:spPr>
          <c:invertIfNegative val="0"/>
          <c:val>
            <c:numRef>
              <c:f>'Diminishing Return Survival'!$C$2:$C$100</c:f>
              <c:numCache>
                <c:formatCode>0%</c:formatCode>
                <c:ptCount val="99"/>
                <c:pt idx="0">
                  <c:v>0.3969866332044874</c:v>
                </c:pt>
                <c:pt idx="1">
                  <c:v>0.16170409870130606</c:v>
                </c:pt>
                <c:pt idx="2">
                  <c:v>0.10492434922652089</c:v>
                </c:pt>
                <c:pt idx="3">
                  <c:v>6.5303132671421446E-2</c:v>
                </c:pt>
                <c:pt idx="4">
                  <c:v>4.5704679505135626E-2</c:v>
                </c:pt>
                <c:pt idx="5">
                  <c:v>3.5718326723408876E-2</c:v>
                </c:pt>
                <c:pt idx="6">
                  <c:v>2.6905061892675716E-2</c:v>
                </c:pt>
                <c:pt idx="7">
                  <c:v>2.128993685208316E-2</c:v>
                </c:pt>
                <c:pt idx="8">
                  <c:v>1.771078954504661E-2</c:v>
                </c:pt>
                <c:pt idx="9">
                  <c:v>1.4446940863003733E-2</c:v>
                </c:pt>
                <c:pt idx="10">
                  <c:v>1.2039713007714841E-2</c:v>
                </c:pt>
                <c:pt idx="11">
                  <c:v>1.0429657513894523E-2</c:v>
                </c:pt>
                <c:pt idx="12">
                  <c:v>8.802347465515753E-3</c:v>
                </c:pt>
                <c:pt idx="13">
                  <c:v>7.5838586277625899E-3</c:v>
                </c:pt>
                <c:pt idx="14">
                  <c:v>6.71126262518657E-3</c:v>
                </c:pt>
                <c:pt idx="15">
                  <c:v>5.8379672289013088E-3</c:v>
                </c:pt>
                <c:pt idx="16">
                  <c:v>5.1939791481394855E-3</c:v>
                </c:pt>
                <c:pt idx="17">
                  <c:v>4.9099314810806408E-3</c:v>
                </c:pt>
                <c:pt idx="18">
                  <c:v>4.1458353245441837E-3</c:v>
                </c:pt>
                <c:pt idx="19">
                  <c:v>3.6605157946725409E-3</c:v>
                </c:pt>
                <c:pt idx="20">
                  <c:v>3.2998248121108653E-3</c:v>
                </c:pt>
                <c:pt idx="21">
                  <c:v>3.0991755802831224E-3</c:v>
                </c:pt>
                <c:pt idx="22">
                  <c:v>2.6206964620555115E-3</c:v>
                </c:pt>
                <c:pt idx="23">
                  <c:v>2.341442200662435E-3</c:v>
                </c:pt>
                <c:pt idx="24">
                  <c:v>2.1093970146430696E-3</c:v>
                </c:pt>
                <c:pt idx="25">
                  <c:v>1.8965766264362326E-3</c:v>
                </c:pt>
                <c:pt idx="26">
                  <c:v>1.7216770239767345E-3</c:v>
                </c:pt>
                <c:pt idx="27">
                  <c:v>1.5711623802333052E-3</c:v>
                </c:pt>
                <c:pt idx="28">
                  <c:v>1.4257396638608071E-3</c:v>
                </c:pt>
                <c:pt idx="29">
                  <c:v>1.3080965244516656E-3</c:v>
                </c:pt>
                <c:pt idx="30">
                  <c:v>1.2004154808034082E-3</c:v>
                </c:pt>
                <c:pt idx="31">
                  <c:v>1.0946364468766212E-3</c:v>
                </c:pt>
                <c:pt idx="32">
                  <c:v>1.0244070834390172E-3</c:v>
                </c:pt>
                <c:pt idx="33">
                  <c:v>9.3520879793616764E-4</c:v>
                </c:pt>
                <c:pt idx="34">
                  <c:v>8.6613940455291312E-4</c:v>
                </c:pt>
                <c:pt idx="35">
                  <c:v>8.0849912788163211E-4</c:v>
                </c:pt>
                <c:pt idx="36">
                  <c:v>7.3869622402283311E-4</c:v>
                </c:pt>
                <c:pt idx="37">
                  <c:v>6.7629665845208848E-4</c:v>
                </c:pt>
                <c:pt idx="38">
                  <c:v>6.2766320808516865E-4</c:v>
                </c:pt>
                <c:pt idx="39">
                  <c:v>5.8047972028618579E-4</c:v>
                </c:pt>
                <c:pt idx="40">
                  <c:v>5.4005135221547374E-4</c:v>
                </c:pt>
                <c:pt idx="41">
                  <c:v>5.0357199984449579E-4</c:v>
                </c:pt>
                <c:pt idx="42">
                  <c:v>4.7234662948439517E-4</c:v>
                </c:pt>
                <c:pt idx="43">
                  <c:v>4.4263945522484034E-4</c:v>
                </c:pt>
                <c:pt idx="44">
                  <c:v>4.1315403994626407E-4</c:v>
                </c:pt>
                <c:pt idx="45">
                  <c:v>3.8588621447747365E-4</c:v>
                </c:pt>
                <c:pt idx="46">
                  <c:v>3.6046922358069691E-4</c:v>
                </c:pt>
                <c:pt idx="47">
                  <c:v>3.3800333296925056E-4</c:v>
                </c:pt>
                <c:pt idx="48">
                  <c:v>3.172518098646003E-4</c:v>
                </c:pt>
                <c:pt idx="49">
                  <c:v>2.9685851280614618E-4</c:v>
                </c:pt>
                <c:pt idx="50">
                  <c:v>2.8061893204525256E-4</c:v>
                </c:pt>
                <c:pt idx="51">
                  <c:v>2.6111267091071281E-4</c:v>
                </c:pt>
                <c:pt idx="52">
                  <c:v>2.4929121138623876E-4</c:v>
                </c:pt>
                <c:pt idx="53">
                  <c:v>2.3335868152208472E-4</c:v>
                </c:pt>
                <c:pt idx="54">
                  <c:v>2.2166515987125218E-4</c:v>
                </c:pt>
                <c:pt idx="55">
                  <c:v>2.0765169811172058E-4</c:v>
                </c:pt>
                <c:pt idx="56">
                  <c:v>1.9619699382501882E-4</c:v>
                </c:pt>
                <c:pt idx="57">
                  <c:v>1.8364202382500024E-4</c:v>
                </c:pt>
                <c:pt idx="58">
                  <c:v>1.7313405980324553E-4</c:v>
                </c:pt>
                <c:pt idx="59">
                  <c:v>1.6495456508176603E-4</c:v>
                </c:pt>
                <c:pt idx="60">
                  <c:v>1.5573450898800239E-4</c:v>
                </c:pt>
                <c:pt idx="61">
                  <c:v>1.4870645512929631E-4</c:v>
                </c:pt>
                <c:pt idx="62">
                  <c:v>1.4095341998662179E-4</c:v>
                </c:pt>
                <c:pt idx="63">
                  <c:v>1.3385713259530694E-4</c:v>
                </c:pt>
                <c:pt idx="64">
                  <c:v>1.2792081525834161E-4</c:v>
                </c:pt>
                <c:pt idx="65">
                  <c:v>1.2208684822028951E-4</c:v>
                </c:pt>
                <c:pt idx="66">
                  <c:v>1.1532319930044253E-4</c:v>
                </c:pt>
                <c:pt idx="67">
                  <c:v>1.0758722254092021E-4</c:v>
                </c:pt>
                <c:pt idx="68">
                  <c:v>1.055060997963519E-4</c:v>
                </c:pt>
                <c:pt idx="69">
                  <c:v>9.890450551645083E-5</c:v>
                </c:pt>
                <c:pt idx="70">
                  <c:v>9.4256096107476551E-5</c:v>
                </c:pt>
                <c:pt idx="71">
                  <c:v>9.0537368580297133E-5</c:v>
                </c:pt>
                <c:pt idx="72">
                  <c:v>8.6051013811268745E-5</c:v>
                </c:pt>
                <c:pt idx="73">
                  <c:v>8.0959086440337291E-5</c:v>
                </c:pt>
                <c:pt idx="74">
                  <c:v>7.7513293043593055E-5</c:v>
                </c:pt>
                <c:pt idx="75">
                  <c:v>7.5091002635980779E-5</c:v>
                </c:pt>
                <c:pt idx="76">
                  <c:v>7.0886111188963674E-5</c:v>
                </c:pt>
                <c:pt idx="77">
                  <c:v>6.6894449531349075E-5</c:v>
                </c:pt>
                <c:pt idx="78">
                  <c:v>6.4011582778627406E-5</c:v>
                </c:pt>
                <c:pt idx="79">
                  <c:v>6.0744902404981266E-5</c:v>
                </c:pt>
                <c:pt idx="80">
                  <c:v>5.9474052860142424E-5</c:v>
                </c:pt>
                <c:pt idx="81">
                  <c:v>5.7179700326171636E-5</c:v>
                </c:pt>
                <c:pt idx="82">
                  <c:v>5.3239213818013631E-5</c:v>
                </c:pt>
                <c:pt idx="83">
                  <c:v>5.2676287173991057E-5</c:v>
                </c:pt>
                <c:pt idx="84">
                  <c:v>4.7942585849255782E-5</c:v>
                </c:pt>
                <c:pt idx="85">
                  <c:v>4.8676096324800349E-5</c:v>
                </c:pt>
                <c:pt idx="86">
                  <c:v>4.653526923919935E-5</c:v>
                </c:pt>
                <c:pt idx="87">
                  <c:v>4.4309150237837361E-5</c:v>
                </c:pt>
                <c:pt idx="88">
                  <c:v>4.1861272255496777E-5</c:v>
                </c:pt>
                <c:pt idx="89">
                  <c:v>4.1016882289462919E-5</c:v>
                </c:pt>
                <c:pt idx="90">
                  <c:v>3.8782234096524828E-5</c:v>
                </c:pt>
                <c:pt idx="91">
                  <c:v>3.8364303709295947E-5</c:v>
                </c:pt>
                <c:pt idx="92">
                  <c:v>3.6496410754130136E-5</c:v>
                </c:pt>
                <c:pt idx="93">
                  <c:v>3.3519722894071381E-5</c:v>
                </c:pt>
                <c:pt idx="94">
                  <c:v>3.31017925068425E-5</c:v>
                </c:pt>
                <c:pt idx="95">
                  <c:v>3.1020669762274204E-5</c:v>
                </c:pt>
                <c:pt idx="96">
                  <c:v>3.0764794014991213E-5</c:v>
                </c:pt>
                <c:pt idx="97">
                  <c:v>2.9894816474229055E-5</c:v>
                </c:pt>
                <c:pt idx="98">
                  <c:v>2.9161305998684491E-5</c:v>
                </c:pt>
              </c:numCache>
            </c:numRef>
          </c:val>
          <c:extLst xmlns:c15="http://schemas.microsoft.com/office/drawing/2012/chart">
            <c:ext xmlns:c16="http://schemas.microsoft.com/office/drawing/2014/chart" uri="{C3380CC4-5D6E-409C-BE32-E72D297353CC}">
              <c16:uniqueId val="{00000004-3116-4BA9-B5B0-B780793DA716}"/>
            </c:ext>
          </c:extLst>
        </c:ser>
        <c:dLbls>
          <c:showLegendKey val="0"/>
          <c:showVal val="0"/>
          <c:showCatName val="0"/>
          <c:showSerName val="0"/>
          <c:showPercent val="0"/>
          <c:showBubbleSize val="0"/>
        </c:dLbls>
        <c:gapWidth val="150"/>
        <c:axId val="786427032"/>
        <c:axId val="786429328"/>
        <c:extLst/>
      </c:barChart>
      <c:lineChart>
        <c:grouping val="standard"/>
        <c:varyColors val="0"/>
        <c:ser>
          <c:idx val="3"/>
          <c:order val="2"/>
          <c:tx>
            <c:strRef>
              <c:f>'Diminishing Return Survival'!$D$1</c:f>
              <c:strCache>
                <c:ptCount val="1"/>
                <c:pt idx="0">
                  <c:v>Click Probability (Hazard)</c:v>
                </c:pt>
              </c:strCache>
            </c:strRef>
          </c:tx>
          <c:spPr>
            <a:ln w="28575" cap="rnd">
              <a:solidFill>
                <a:srgbClr val="ED7D31"/>
              </a:solidFill>
              <a:round/>
            </a:ln>
            <a:effectLst/>
          </c:spPr>
          <c:marker>
            <c:symbol val="none"/>
          </c:marker>
          <c:dLbls>
            <c:dLbl>
              <c:idx val="1"/>
              <c:tx>
                <c:rich>
                  <a:bodyPr rot="0" spcFirstLastPara="1" vertOverflow="clip" horzOverflow="clip"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r>
                      <a:rPr lang="en-US" baseline="0" dirty="0"/>
                      <a:t>2,   </a:t>
                    </a:r>
                    <a:fld id="{929614F9-D921-4EF8-BD18-9E4217A5278E}" type="VALUE">
                      <a:rPr lang="en-US" baseline="0" dirty="0"/>
                      <a:pPr>
                        <a:defRPr/>
                      </a:pPr>
                      <a:t>[VALUE]</a:t>
                    </a:fld>
                    <a:endParaRPr lang="en-US" baseline="0" dirty="0"/>
                  </a:p>
                </c:rich>
              </c:tx>
              <c:numFmt formatCode="0.0%" sourceLinked="0"/>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 xmlns:c16="http://schemas.microsoft.com/office/drawing/2014/chart" uri="{C3380CC4-5D6E-409C-BE32-E72D297353CC}">
                  <c16:uniqueId val="{00000000-09A8-4021-90CA-A11157AA0E32}"/>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val>
            <c:numRef>
              <c:f>'Diminishing Return Survival'!$D$2:$D$100</c:f>
              <c:numCache>
                <c:formatCode>0.00%</c:formatCode>
                <c:ptCount val="99"/>
                <c:pt idx="0">
                  <c:v>6.5121496777772458E-3</c:v>
                </c:pt>
                <c:pt idx="1">
                  <c:v>3.951294770899727E-3</c:v>
                </c:pt>
                <c:pt idx="2">
                  <c:v>2.7405380403370261E-3</c:v>
                </c:pt>
                <c:pt idx="3">
                  <c:v>2.4798659435162351E-3</c:v>
                </c:pt>
                <c:pt idx="4">
                  <c:v>2.1615813940362161E-3</c:v>
                </c:pt>
                <c:pt idx="5">
                  <c:v>1.9427047403443032E-3</c:v>
                </c:pt>
                <c:pt idx="6">
                  <c:v>1.8453340889267311E-3</c:v>
                </c:pt>
                <c:pt idx="7">
                  <c:v>1.7124757664347401E-3</c:v>
                </c:pt>
                <c:pt idx="8">
                  <c:v>1.598095818268197E-3</c:v>
                </c:pt>
                <c:pt idx="9">
                  <c:v>1.5436137570009612E-3</c:v>
                </c:pt>
                <c:pt idx="10">
                  <c:v>1.4447527066281385E-3</c:v>
                </c:pt>
                <c:pt idx="11">
                  <c:v>1.3920075959658051E-3</c:v>
                </c:pt>
                <c:pt idx="12">
                  <c:v>1.3561744938866971E-3</c:v>
                </c:pt>
                <c:pt idx="13">
                  <c:v>1.2905752723977315E-3</c:v>
                </c:pt>
                <c:pt idx="14">
                  <c:v>1.2554139495293271E-3</c:v>
                </c:pt>
                <c:pt idx="15">
                  <c:v>1.2388512581762434E-3</c:v>
                </c:pt>
                <c:pt idx="16">
                  <c:v>1.1806671948237923E-3</c:v>
                </c:pt>
                <c:pt idx="17">
                  <c:v>1.1937934167701725E-3</c:v>
                </c:pt>
                <c:pt idx="18">
                  <c:v>1.2099654202470944E-3</c:v>
                </c:pt>
                <c:pt idx="19">
                  <c:v>1.165938702068825E-3</c:v>
                </c:pt>
                <c:pt idx="20">
                  <c:v>1.1435614759324197E-3</c:v>
                </c:pt>
                <c:pt idx="21">
                  <c:v>1.1001594086854638E-3</c:v>
                </c:pt>
                <c:pt idx="22">
                  <c:v>1.1022993808448289E-3</c:v>
                </c:pt>
                <c:pt idx="23">
                  <c:v>1.0465679255523552E-3</c:v>
                </c:pt>
                <c:pt idx="24">
                  <c:v>1.0138253139865272E-3</c:v>
                </c:pt>
                <c:pt idx="25">
                  <c:v>1.0142879252192927E-3</c:v>
                </c:pt>
                <c:pt idx="26">
                  <c:v>9.6609959254223554E-4</c:v>
                </c:pt>
                <c:pt idx="27">
                  <c:v>9.5847995135556197E-4</c:v>
                </c:pt>
                <c:pt idx="28">
                  <c:v>9.3855464667425004E-4</c:v>
                </c:pt>
                <c:pt idx="29">
                  <c:v>8.8230097868913226E-4</c:v>
                </c:pt>
                <c:pt idx="30">
                  <c:v>9.1218421059746646E-4</c:v>
                </c:pt>
                <c:pt idx="31">
                  <c:v>8.611581465267637E-4</c:v>
                </c:pt>
                <c:pt idx="32">
                  <c:v>8.6909317205696723E-4</c:v>
                </c:pt>
                <c:pt idx="33">
                  <c:v>8.7049102210901008E-4</c:v>
                </c:pt>
                <c:pt idx="34">
                  <c:v>8.3818450311679005E-4</c:v>
                </c:pt>
                <c:pt idx="35">
                  <c:v>8.1180212987530531E-4</c:v>
                </c:pt>
                <c:pt idx="36">
                  <c:v>8.4647340461763143E-4</c:v>
                </c:pt>
                <c:pt idx="37">
                  <c:v>8.2737936852561589E-4</c:v>
                </c:pt>
                <c:pt idx="38">
                  <c:v>7.936198975746489E-4</c:v>
                </c:pt>
                <c:pt idx="39">
                  <c:v>7.9882041752088462E-4</c:v>
                </c:pt>
                <c:pt idx="40">
                  <c:v>7.1485557189110427E-4</c:v>
                </c:pt>
                <c:pt idx="41">
                  <c:v>7.2620246713972492E-4</c:v>
                </c:pt>
                <c:pt idx="42">
                  <c:v>6.9728210609343311E-4</c:v>
                </c:pt>
                <c:pt idx="43">
                  <c:v>6.793039668637757E-4</c:v>
                </c:pt>
                <c:pt idx="44">
                  <c:v>6.8334536256198231E-4</c:v>
                </c:pt>
                <c:pt idx="45">
                  <c:v>6.9923755254963638E-4</c:v>
                </c:pt>
                <c:pt idx="46">
                  <c:v>6.6206064693463684E-4</c:v>
                </c:pt>
                <c:pt idx="47">
                  <c:v>6.4822660920582642E-4</c:v>
                </c:pt>
                <c:pt idx="48">
                  <c:v>6.5004027808845954E-4</c:v>
                </c:pt>
                <c:pt idx="49">
                  <c:v>6.6340694667843536E-4</c:v>
                </c:pt>
                <c:pt idx="50">
                  <c:v>6.1916331668210312E-4</c:v>
                </c:pt>
                <c:pt idx="51">
                  <c:v>6.4226271176093253E-4</c:v>
                </c:pt>
                <c:pt idx="52">
                  <c:v>6.0166299872332907E-4</c:v>
                </c:pt>
                <c:pt idx="53">
                  <c:v>6.2773761666579109E-4</c:v>
                </c:pt>
                <c:pt idx="54">
                  <c:v>6.8501032780021731E-4</c:v>
                </c:pt>
                <c:pt idx="55">
                  <c:v>6.3089567627305776E-4</c:v>
                </c:pt>
                <c:pt idx="56">
                  <c:v>5.5648545558839579E-4</c:v>
                </c:pt>
                <c:pt idx="57">
                  <c:v>5.0880539536501956E-4</c:v>
                </c:pt>
                <c:pt idx="58">
                  <c:v>5.6994803439880393E-4</c:v>
                </c:pt>
                <c:pt idx="59">
                  <c:v>5.0430590202854564E-4</c:v>
                </c:pt>
                <c:pt idx="60">
                  <c:v>5.0383418015242931E-4</c:v>
                </c:pt>
                <c:pt idx="61">
                  <c:v>5.1666985776488428E-4</c:v>
                </c:pt>
                <c:pt idx="62">
                  <c:v>4.8894896072348981E-4</c:v>
                </c:pt>
                <c:pt idx="63">
                  <c:v>5.0203928581060708E-4</c:v>
                </c:pt>
                <c:pt idx="64">
                  <c:v>4.9462938099953391E-4</c:v>
                </c:pt>
                <c:pt idx="65">
                  <c:v>4.2261140114441265E-4</c:v>
                </c:pt>
                <c:pt idx="66">
                  <c:v>4.6598117802798544E-4</c:v>
                </c:pt>
                <c:pt idx="67">
                  <c:v>4.4156564876074444E-4</c:v>
                </c:pt>
                <c:pt idx="68">
                  <c:v>4.6292447500095868E-4</c:v>
                </c:pt>
                <c:pt idx="69">
                  <c:v>4.3483814949507593E-4</c:v>
                </c:pt>
                <c:pt idx="70">
                  <c:v>4.351481378888078E-4</c:v>
                </c:pt>
                <c:pt idx="71">
                  <c:v>4.3735350044360466E-4</c:v>
                </c:pt>
                <c:pt idx="72">
                  <c:v>4.3049135284600748E-4</c:v>
                </c:pt>
                <c:pt idx="73">
                  <c:v>4.5150586397901815E-4</c:v>
                </c:pt>
                <c:pt idx="74">
                  <c:v>3.9228002143765206E-4</c:v>
                </c:pt>
                <c:pt idx="75">
                  <c:v>4.0553697631739993E-4</c:v>
                </c:pt>
                <c:pt idx="76">
                  <c:v>3.8401376996033409E-4</c:v>
                </c:pt>
                <c:pt idx="77">
                  <c:v>4.1011422254599861E-4</c:v>
                </c:pt>
                <c:pt idx="78">
                  <c:v>3.554769462276175E-4</c:v>
                </c:pt>
                <c:pt idx="79">
                  <c:v>3.7765152682500691E-4</c:v>
                </c:pt>
                <c:pt idx="80">
                  <c:v>3.9339292472351239E-4</c:v>
                </c:pt>
                <c:pt idx="81">
                  <c:v>2.5924840776370139E-4</c:v>
                </c:pt>
                <c:pt idx="82">
                  <c:v>3.4482861178108948E-4</c:v>
                </c:pt>
                <c:pt idx="83">
                  <c:v>3.0338621848657876E-4</c:v>
                </c:pt>
                <c:pt idx="84">
                  <c:v>3.2948641073704543E-4</c:v>
                </c:pt>
                <c:pt idx="85">
                  <c:v>3.8599370733749527E-4</c:v>
                </c:pt>
                <c:pt idx="86">
                  <c:v>2.9715202378610694E-4</c:v>
                </c:pt>
                <c:pt idx="87">
                  <c:v>3.6942684664564851E-4</c:v>
                </c:pt>
                <c:pt idx="88">
                  <c:v>3.7591227882760592E-4</c:v>
                </c:pt>
                <c:pt idx="89">
                  <c:v>3.057404442293743E-4</c:v>
                </c:pt>
                <c:pt idx="90">
                  <c:v>2.6067468522883441E-4</c:v>
                </c:pt>
                <c:pt idx="91">
                  <c:v>4.5054460521187778E-4</c:v>
                </c:pt>
                <c:pt idx="92">
                  <c:v>3.1254726326990223E-4</c:v>
                </c:pt>
                <c:pt idx="93">
                  <c:v>2.5180354776410674E-4</c:v>
                </c:pt>
                <c:pt idx="94">
                  <c:v>3.0831484709537005E-4</c:v>
                </c:pt>
                <c:pt idx="95">
                  <c:v>2.4892733078019091E-4</c:v>
                </c:pt>
                <c:pt idx="96">
                  <c:v>2.5570532503926824E-4</c:v>
                </c:pt>
                <c:pt idx="97">
                  <c:v>2.6873376167269036E-4</c:v>
                </c:pt>
                <c:pt idx="98">
                  <c:v>3.2482002877365357E-4</c:v>
                </c:pt>
              </c:numCache>
            </c:numRef>
          </c:val>
          <c:smooth val="0"/>
          <c:extLst xmlns:c15="http://schemas.microsoft.com/office/drawing/2012/chart">
            <c:ext xmlns:c16="http://schemas.microsoft.com/office/drawing/2014/chart" uri="{C3380CC4-5D6E-409C-BE32-E72D297353CC}">
              <c16:uniqueId val="{00000005-3116-4BA9-B5B0-B780793DA716}"/>
            </c:ext>
          </c:extLst>
        </c:ser>
        <c:ser>
          <c:idx val="4"/>
          <c:order val="3"/>
          <c:tx>
            <c:strRef>
              <c:f>'Diminishing Return Survival'!$E$1</c:f>
              <c:strCache>
                <c:ptCount val="1"/>
                <c:pt idx="0">
                  <c:v>Click Probability (Hazard) No TV</c:v>
                </c:pt>
              </c:strCache>
            </c:strRef>
          </c:tx>
          <c:spPr>
            <a:ln w="28575" cap="rnd">
              <a:solidFill>
                <a:srgbClr val="A5A5A5"/>
              </a:solidFill>
              <a:round/>
            </a:ln>
            <a:effectLst/>
          </c:spPr>
          <c:marker>
            <c:symbol val="none"/>
          </c:marker>
          <c:val>
            <c:numRef>
              <c:f>'Diminishing Return Survival'!$E$2:$E$100</c:f>
              <c:numCache>
                <c:formatCode>0.0%</c:formatCode>
                <c:ptCount val="99"/>
                <c:pt idx="0">
                  <c:v>8.1407892501071943E-3</c:v>
                </c:pt>
                <c:pt idx="1">
                  <c:v>4.5050365210473897E-3</c:v>
                </c:pt>
                <c:pt idx="2">
                  <c:v>3.0440198734423829E-3</c:v>
                </c:pt>
                <c:pt idx="3">
                  <c:v>2.7427685119061351E-3</c:v>
                </c:pt>
                <c:pt idx="4">
                  <c:v>2.3780048469125292E-3</c:v>
                </c:pt>
                <c:pt idx="5">
                  <c:v>2.1277489736187816E-3</c:v>
                </c:pt>
                <c:pt idx="6">
                  <c:v>2.0156009381252504E-3</c:v>
                </c:pt>
                <c:pt idx="7">
                  <c:v>1.8657334013801874E-3</c:v>
                </c:pt>
                <c:pt idx="8">
                  <c:v>1.7386688764007285E-3</c:v>
                </c:pt>
                <c:pt idx="9">
                  <c:v>1.6754273638017736E-3</c:v>
                </c:pt>
                <c:pt idx="10">
                  <c:v>1.5715398015027082E-3</c:v>
                </c:pt>
                <c:pt idx="11">
                  <c:v>1.510456937515503E-3</c:v>
                </c:pt>
                <c:pt idx="12">
                  <c:v>1.4725602579637176E-3</c:v>
                </c:pt>
                <c:pt idx="13">
                  <c:v>1.4014369610815258E-3</c:v>
                </c:pt>
                <c:pt idx="14">
                  <c:v>1.3642824008933685E-3</c:v>
                </c:pt>
                <c:pt idx="15">
                  <c:v>1.3518942393402344E-3</c:v>
                </c:pt>
                <c:pt idx="16">
                  <c:v>1.2805437572730449E-3</c:v>
                </c:pt>
                <c:pt idx="17">
                  <c:v>1.2972232398557049E-3</c:v>
                </c:pt>
                <c:pt idx="18">
                  <c:v>1.3414852430256863E-3</c:v>
                </c:pt>
                <c:pt idx="19">
                  <c:v>1.2869199032999878E-3</c:v>
                </c:pt>
                <c:pt idx="20">
                  <c:v>1.2552259041382907E-3</c:v>
                </c:pt>
                <c:pt idx="21">
                  <c:v>1.1978863316730592E-3</c:v>
                </c:pt>
                <c:pt idx="22">
                  <c:v>1.206296589550182E-3</c:v>
                </c:pt>
                <c:pt idx="23">
                  <c:v>1.1593386163021302E-3</c:v>
                </c:pt>
                <c:pt idx="24">
                  <c:v>1.1228585334902563E-3</c:v>
                </c:pt>
                <c:pt idx="25">
                  <c:v>1.1227509070215191E-3</c:v>
                </c:pt>
                <c:pt idx="26">
                  <c:v>1.0812668607724785E-3</c:v>
                </c:pt>
                <c:pt idx="27">
                  <c:v>1.0680460051768481E-3</c:v>
                </c:pt>
                <c:pt idx="28">
                  <c:v>1.0477620270678001E-3</c:v>
                </c:pt>
                <c:pt idx="29">
                  <c:v>9.9190563184747838E-4</c:v>
                </c:pt>
                <c:pt idx="30">
                  <c:v>1.0194036409576501E-3</c:v>
                </c:pt>
                <c:pt idx="31">
                  <c:v>9.6088278738837296E-4</c:v>
                </c:pt>
                <c:pt idx="32">
                  <c:v>9.8934221114632681E-4</c:v>
                </c:pt>
                <c:pt idx="33">
                  <c:v>9.793955407243482E-4</c:v>
                </c:pt>
                <c:pt idx="34">
                  <c:v>9.5546442845817481E-4</c:v>
                </c:pt>
                <c:pt idx="35">
                  <c:v>9.1592142833663015E-4</c:v>
                </c:pt>
                <c:pt idx="36">
                  <c:v>9.7089995272914287E-4</c:v>
                </c:pt>
                <c:pt idx="37">
                  <c:v>9.5150151601208766E-4</c:v>
                </c:pt>
                <c:pt idx="38">
                  <c:v>8.9830438794180623E-4</c:v>
                </c:pt>
                <c:pt idx="39">
                  <c:v>9.053766477098435E-4</c:v>
                </c:pt>
                <c:pt idx="40">
                  <c:v>8.432292397035912E-4</c:v>
                </c:pt>
                <c:pt idx="41">
                  <c:v>8.2829883882618027E-4</c:v>
                </c:pt>
                <c:pt idx="42">
                  <c:v>8.1106507821093743E-4</c:v>
                </c:pt>
                <c:pt idx="43">
                  <c:v>8.0021387400752708E-4</c:v>
                </c:pt>
                <c:pt idx="44">
                  <c:v>7.8628790247181612E-4</c:v>
                </c:pt>
                <c:pt idx="45">
                  <c:v>8.4241526889772267E-4</c:v>
                </c:pt>
                <c:pt idx="46">
                  <c:v>7.6864014983746287E-4</c:v>
                </c:pt>
                <c:pt idx="47">
                  <c:v>7.6677302988725771E-4</c:v>
                </c:pt>
                <c:pt idx="48">
                  <c:v>7.7899678474591116E-4</c:v>
                </c:pt>
                <c:pt idx="49">
                  <c:v>7.4074107112387377E-4</c:v>
                </c:pt>
                <c:pt idx="50">
                  <c:v>7.2927792767651933E-4</c:v>
                </c:pt>
                <c:pt idx="51">
                  <c:v>7.7849474107705152E-4</c:v>
                </c:pt>
                <c:pt idx="52">
                  <c:v>6.9606588744652864E-4</c:v>
                </c:pt>
                <c:pt idx="53">
                  <c:v>7.3964668717030335E-4</c:v>
                </c:pt>
                <c:pt idx="54">
                  <c:v>7.8981940949818252E-4</c:v>
                </c:pt>
                <c:pt idx="55">
                  <c:v>7.4618966924255847E-4</c:v>
                </c:pt>
                <c:pt idx="56">
                  <c:v>6.5276214943277289E-4</c:v>
                </c:pt>
                <c:pt idx="57">
                  <c:v>6.1279495900057324E-4</c:v>
                </c:pt>
                <c:pt idx="58">
                  <c:v>6.661141589014985E-4</c:v>
                </c:pt>
                <c:pt idx="59">
                  <c:v>6.0363667775997776E-4</c:v>
                </c:pt>
                <c:pt idx="60">
                  <c:v>6.2115261947415235E-4</c:v>
                </c:pt>
                <c:pt idx="61">
                  <c:v>6.1713460994605729E-4</c:v>
                </c:pt>
                <c:pt idx="62">
                  <c:v>6.1381245075786683E-4</c:v>
                </c:pt>
                <c:pt idx="63">
                  <c:v>5.8550245614752416E-4</c:v>
                </c:pt>
                <c:pt idx="64">
                  <c:v>5.7300590890529968E-4</c:v>
                </c:pt>
                <c:pt idx="65">
                  <c:v>5.3566918008518538E-4</c:v>
                </c:pt>
                <c:pt idx="66">
                  <c:v>5.7310978823255088E-4</c:v>
                </c:pt>
                <c:pt idx="67">
                  <c:v>5.3299405216555851E-4</c:v>
                </c:pt>
                <c:pt idx="68">
                  <c:v>5.8474253874052362E-4</c:v>
                </c:pt>
                <c:pt idx="69">
                  <c:v>5.5162907227246372E-4</c:v>
                </c:pt>
                <c:pt idx="70">
                  <c:v>5.1145763797744159E-4</c:v>
                </c:pt>
                <c:pt idx="71">
                  <c:v>5.4353503319637397E-4</c:v>
                </c:pt>
                <c:pt idx="72">
                  <c:v>5.5084384983594692E-4</c:v>
                </c:pt>
                <c:pt idx="73">
                  <c:v>5.2343425942780186E-4</c:v>
                </c:pt>
                <c:pt idx="74">
                  <c:v>5.105255078544646E-4</c:v>
                </c:pt>
                <c:pt idx="75">
                  <c:v>5.0321059213231933E-4</c:v>
                </c:pt>
                <c:pt idx="76">
                  <c:v>4.7956168084251072E-4</c:v>
                </c:pt>
                <c:pt idx="77">
                  <c:v>4.5713873887420764E-4</c:v>
                </c:pt>
                <c:pt idx="78">
                  <c:v>4.4849759720055893E-4</c:v>
                </c:pt>
                <c:pt idx="79">
                  <c:v>4.8917274020565671E-4</c:v>
                </c:pt>
                <c:pt idx="80">
                  <c:v>4.7944860700854797E-4</c:v>
                </c:pt>
                <c:pt idx="81">
                  <c:v>3.7407830409985632E-4</c:v>
                </c:pt>
                <c:pt idx="82">
                  <c:v>4.2872371315916258E-4</c:v>
                </c:pt>
                <c:pt idx="83">
                  <c:v>3.8014136872133175E-4</c:v>
                </c:pt>
                <c:pt idx="84">
                  <c:v>4.2764796079963752E-4</c:v>
                </c:pt>
                <c:pt idx="85">
                  <c:v>4.974387852975104E-4</c:v>
                </c:pt>
                <c:pt idx="86">
                  <c:v>3.8662861600147203E-4</c:v>
                </c:pt>
                <c:pt idx="87">
                  <c:v>4.4840027791059889E-4</c:v>
                </c:pt>
                <c:pt idx="88">
                  <c:v>4.4575330748486408E-4</c:v>
                </c:pt>
                <c:pt idx="89">
                  <c:v>4.0722603061915663E-4</c:v>
                </c:pt>
                <c:pt idx="90">
                  <c:v>3.6001788024775383E-4</c:v>
                </c:pt>
                <c:pt idx="91">
                  <c:v>5.6277563789031149E-4</c:v>
                </c:pt>
                <c:pt idx="92">
                  <c:v>3.6346456115488035E-4</c:v>
                </c:pt>
                <c:pt idx="93">
                  <c:v>3.0890083650547684E-4</c:v>
                </c:pt>
                <c:pt idx="94">
                  <c:v>4.3962191028368292E-4</c:v>
                </c:pt>
                <c:pt idx="95">
                  <c:v>3.8293272055600625E-4</c:v>
                </c:pt>
                <c:pt idx="96">
                  <c:v>3.3653191402027716E-4</c:v>
                </c:pt>
                <c:pt idx="97">
                  <c:v>3.3157901211577911E-4</c:v>
                </c:pt>
                <c:pt idx="98">
                  <c:v>3.9430358668202103E-4</c:v>
                </c:pt>
              </c:numCache>
            </c:numRef>
          </c:val>
          <c:smooth val="0"/>
          <c:extLst>
            <c:ext xmlns:c16="http://schemas.microsoft.com/office/drawing/2014/chart" uri="{C3380CC4-5D6E-409C-BE32-E72D297353CC}">
              <c16:uniqueId val="{00000000-3116-4BA9-B5B0-B780793DA716}"/>
            </c:ext>
          </c:extLst>
        </c:ser>
        <c:dLbls>
          <c:showLegendKey val="0"/>
          <c:showVal val="0"/>
          <c:showCatName val="0"/>
          <c:showSerName val="0"/>
          <c:showPercent val="0"/>
          <c:showBubbleSize val="0"/>
        </c:dLbls>
        <c:marker val="1"/>
        <c:smooth val="0"/>
        <c:axId val="608774208"/>
        <c:axId val="608776832"/>
      </c:lineChart>
      <c:catAx>
        <c:axId val="786427032"/>
        <c:scaling>
          <c:orientation val="minMax"/>
        </c:scaling>
        <c:delete val="0"/>
        <c:axPos val="b"/>
        <c:title>
          <c:tx>
            <c:rich>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r>
                  <a:rPr lang="en-US" sz="1050"/>
                  <a:t>Number of Impressions</a:t>
                </a: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786429328"/>
        <c:crosses val="autoZero"/>
        <c:auto val="1"/>
        <c:lblAlgn val="ctr"/>
        <c:lblOffset val="100"/>
        <c:noMultiLvlLbl val="0"/>
      </c:catAx>
      <c:valAx>
        <c:axId val="786429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0" i="0" u="none" strike="noStrike" kern="1200" baseline="0">
                    <a:solidFill>
                      <a:schemeClr val="tx1"/>
                    </a:solidFill>
                    <a:latin typeface="+mn-lt"/>
                    <a:ea typeface="+mn-ea"/>
                    <a:cs typeface="+mn-cs"/>
                  </a:defRPr>
                </a:pPr>
                <a:r>
                  <a:rPr lang="en-US" sz="1050"/>
                  <a:t>% of Users</a:t>
                </a:r>
              </a:p>
            </c:rich>
          </c:tx>
          <c:overlay val="0"/>
          <c:spPr>
            <a:noFill/>
            <a:ln>
              <a:noFill/>
            </a:ln>
            <a:effectLst/>
          </c:spPr>
          <c:txPr>
            <a:bodyPr rot="-54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786427032"/>
        <c:crosses val="autoZero"/>
        <c:crossBetween val="between"/>
      </c:valAx>
      <c:valAx>
        <c:axId val="608776832"/>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08774208"/>
        <c:crosses val="max"/>
        <c:crossBetween val="between"/>
      </c:valAx>
      <c:catAx>
        <c:axId val="608774208"/>
        <c:scaling>
          <c:orientation val="minMax"/>
        </c:scaling>
        <c:delete val="1"/>
        <c:axPos val="b"/>
        <c:majorTickMark val="out"/>
        <c:minorTickMark val="none"/>
        <c:tickLblPos val="nextTo"/>
        <c:crossAx val="60877683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ysClr val="window" lastClr="FFFFFF">
          <a:lumMod val="85000"/>
        </a:sysClr>
      </a:solidFill>
    </a:ln>
    <a:effectLst/>
  </c:spPr>
  <c:txPr>
    <a:bodyPr/>
    <a:lstStyle/>
    <a:p>
      <a:pPr>
        <a:defRPr>
          <a:solidFill>
            <a:schemeClr val="tx1"/>
          </a:solidFill>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dirty="0"/>
              <a:t>KPI: Click-Thru Rate and Video</a:t>
            </a:r>
            <a:r>
              <a:rPr lang="en-US" baseline="0" dirty="0"/>
              <a:t> Completion Rate</a:t>
            </a:r>
            <a:r>
              <a:rPr lang="en-US" dirty="0"/>
              <a:t> by Date</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7.2813864244778412E-2"/>
          <c:y val="0.15095646410800753"/>
          <c:w val="0.87756137092865483"/>
          <c:h val="0.55030776231648026"/>
        </c:manualLayout>
      </c:layout>
      <c:lineChart>
        <c:grouping val="standard"/>
        <c:varyColors val="0"/>
        <c:ser>
          <c:idx val="4"/>
          <c:order val="4"/>
          <c:tx>
            <c:strRef>
              <c:f>impressions_by_date_id3324!$F$1</c:f>
              <c:strCache>
                <c:ptCount val="1"/>
                <c:pt idx="0">
                  <c:v>Click-Thru Rate</c:v>
                </c:pt>
              </c:strCache>
            </c:strRef>
          </c:tx>
          <c:spPr>
            <a:ln w="28575" cap="rnd">
              <a:solidFill>
                <a:srgbClr val="ED7D31"/>
              </a:solidFill>
              <a:round/>
            </a:ln>
            <a:effectLst/>
          </c:spPr>
          <c:marker>
            <c:symbol val="none"/>
          </c:marker>
          <c:cat>
            <c:numRef>
              <c:f>impressions_by_date_id3324!$A$2:$A$212</c:f>
              <c:numCache>
                <c:formatCode>m/d/yyyy</c:formatCode>
                <c:ptCount val="211"/>
                <c:pt idx="0">
                  <c:v>43897</c:v>
                </c:pt>
                <c:pt idx="1">
                  <c:v>43898</c:v>
                </c:pt>
                <c:pt idx="2">
                  <c:v>43899</c:v>
                </c:pt>
                <c:pt idx="3">
                  <c:v>43900</c:v>
                </c:pt>
                <c:pt idx="4">
                  <c:v>43901</c:v>
                </c:pt>
                <c:pt idx="5">
                  <c:v>43902</c:v>
                </c:pt>
                <c:pt idx="6">
                  <c:v>43903</c:v>
                </c:pt>
                <c:pt idx="7">
                  <c:v>43904</c:v>
                </c:pt>
                <c:pt idx="8">
                  <c:v>43905</c:v>
                </c:pt>
                <c:pt idx="9">
                  <c:v>43906</c:v>
                </c:pt>
                <c:pt idx="10">
                  <c:v>43907</c:v>
                </c:pt>
                <c:pt idx="11">
                  <c:v>43908</c:v>
                </c:pt>
                <c:pt idx="12">
                  <c:v>43909</c:v>
                </c:pt>
                <c:pt idx="13">
                  <c:v>43910</c:v>
                </c:pt>
                <c:pt idx="14">
                  <c:v>43911</c:v>
                </c:pt>
                <c:pt idx="15">
                  <c:v>43912</c:v>
                </c:pt>
                <c:pt idx="16">
                  <c:v>43913</c:v>
                </c:pt>
                <c:pt idx="17">
                  <c:v>43914</c:v>
                </c:pt>
                <c:pt idx="18">
                  <c:v>43915</c:v>
                </c:pt>
                <c:pt idx="19">
                  <c:v>43916</c:v>
                </c:pt>
                <c:pt idx="20">
                  <c:v>43917</c:v>
                </c:pt>
                <c:pt idx="21">
                  <c:v>43918</c:v>
                </c:pt>
                <c:pt idx="22">
                  <c:v>43919</c:v>
                </c:pt>
                <c:pt idx="23">
                  <c:v>43920</c:v>
                </c:pt>
                <c:pt idx="24">
                  <c:v>43921</c:v>
                </c:pt>
                <c:pt idx="25">
                  <c:v>43922</c:v>
                </c:pt>
                <c:pt idx="26">
                  <c:v>43923</c:v>
                </c:pt>
                <c:pt idx="27">
                  <c:v>43924</c:v>
                </c:pt>
                <c:pt idx="28">
                  <c:v>43925</c:v>
                </c:pt>
                <c:pt idx="29">
                  <c:v>43926</c:v>
                </c:pt>
                <c:pt idx="30">
                  <c:v>43927</c:v>
                </c:pt>
                <c:pt idx="31">
                  <c:v>43928</c:v>
                </c:pt>
                <c:pt idx="32">
                  <c:v>43929</c:v>
                </c:pt>
                <c:pt idx="33">
                  <c:v>43930</c:v>
                </c:pt>
                <c:pt idx="34">
                  <c:v>43931</c:v>
                </c:pt>
                <c:pt idx="35">
                  <c:v>43932</c:v>
                </c:pt>
                <c:pt idx="36">
                  <c:v>43933</c:v>
                </c:pt>
                <c:pt idx="37">
                  <c:v>43934</c:v>
                </c:pt>
                <c:pt idx="38">
                  <c:v>43935</c:v>
                </c:pt>
                <c:pt idx="39">
                  <c:v>43936</c:v>
                </c:pt>
                <c:pt idx="40">
                  <c:v>43937</c:v>
                </c:pt>
                <c:pt idx="41">
                  <c:v>43938</c:v>
                </c:pt>
                <c:pt idx="42">
                  <c:v>43939</c:v>
                </c:pt>
                <c:pt idx="43">
                  <c:v>43940</c:v>
                </c:pt>
                <c:pt idx="44">
                  <c:v>43941</c:v>
                </c:pt>
                <c:pt idx="45">
                  <c:v>43942</c:v>
                </c:pt>
                <c:pt idx="46">
                  <c:v>43943</c:v>
                </c:pt>
                <c:pt idx="47">
                  <c:v>43944</c:v>
                </c:pt>
                <c:pt idx="48">
                  <c:v>43945</c:v>
                </c:pt>
                <c:pt idx="49">
                  <c:v>43946</c:v>
                </c:pt>
                <c:pt idx="50">
                  <c:v>43947</c:v>
                </c:pt>
                <c:pt idx="51">
                  <c:v>43948</c:v>
                </c:pt>
                <c:pt idx="52">
                  <c:v>43949</c:v>
                </c:pt>
                <c:pt idx="53">
                  <c:v>43950</c:v>
                </c:pt>
                <c:pt idx="54">
                  <c:v>43951</c:v>
                </c:pt>
                <c:pt idx="55">
                  <c:v>43952</c:v>
                </c:pt>
                <c:pt idx="56">
                  <c:v>43953</c:v>
                </c:pt>
                <c:pt idx="57">
                  <c:v>43954</c:v>
                </c:pt>
                <c:pt idx="58">
                  <c:v>43955</c:v>
                </c:pt>
                <c:pt idx="59">
                  <c:v>43956</c:v>
                </c:pt>
                <c:pt idx="60">
                  <c:v>43957</c:v>
                </c:pt>
                <c:pt idx="61">
                  <c:v>43958</c:v>
                </c:pt>
                <c:pt idx="62">
                  <c:v>43959</c:v>
                </c:pt>
                <c:pt idx="63">
                  <c:v>43960</c:v>
                </c:pt>
                <c:pt idx="64">
                  <c:v>43961</c:v>
                </c:pt>
                <c:pt idx="65">
                  <c:v>43962</c:v>
                </c:pt>
                <c:pt idx="66">
                  <c:v>43963</c:v>
                </c:pt>
                <c:pt idx="67">
                  <c:v>43964</c:v>
                </c:pt>
                <c:pt idx="68">
                  <c:v>43965</c:v>
                </c:pt>
                <c:pt idx="69">
                  <c:v>43966</c:v>
                </c:pt>
                <c:pt idx="70">
                  <c:v>43967</c:v>
                </c:pt>
                <c:pt idx="71">
                  <c:v>43968</c:v>
                </c:pt>
                <c:pt idx="72">
                  <c:v>43969</c:v>
                </c:pt>
                <c:pt idx="73">
                  <c:v>43970</c:v>
                </c:pt>
                <c:pt idx="74">
                  <c:v>43971</c:v>
                </c:pt>
                <c:pt idx="75">
                  <c:v>43972</c:v>
                </c:pt>
                <c:pt idx="76">
                  <c:v>43973</c:v>
                </c:pt>
                <c:pt idx="77">
                  <c:v>43974</c:v>
                </c:pt>
                <c:pt idx="78">
                  <c:v>43975</c:v>
                </c:pt>
                <c:pt idx="79">
                  <c:v>43976</c:v>
                </c:pt>
                <c:pt idx="80">
                  <c:v>43977</c:v>
                </c:pt>
                <c:pt idx="81">
                  <c:v>43978</c:v>
                </c:pt>
                <c:pt idx="82">
                  <c:v>43979</c:v>
                </c:pt>
                <c:pt idx="83">
                  <c:v>43980</c:v>
                </c:pt>
                <c:pt idx="84">
                  <c:v>43981</c:v>
                </c:pt>
                <c:pt idx="85">
                  <c:v>43982</c:v>
                </c:pt>
                <c:pt idx="86">
                  <c:v>43983</c:v>
                </c:pt>
                <c:pt idx="87">
                  <c:v>43984</c:v>
                </c:pt>
                <c:pt idx="88">
                  <c:v>43985</c:v>
                </c:pt>
                <c:pt idx="89">
                  <c:v>43986</c:v>
                </c:pt>
                <c:pt idx="90">
                  <c:v>43987</c:v>
                </c:pt>
                <c:pt idx="91">
                  <c:v>43988</c:v>
                </c:pt>
                <c:pt idx="92">
                  <c:v>43989</c:v>
                </c:pt>
                <c:pt idx="93">
                  <c:v>43990</c:v>
                </c:pt>
                <c:pt idx="94">
                  <c:v>43991</c:v>
                </c:pt>
                <c:pt idx="95">
                  <c:v>43992</c:v>
                </c:pt>
                <c:pt idx="96">
                  <c:v>43993</c:v>
                </c:pt>
                <c:pt idx="97">
                  <c:v>43994</c:v>
                </c:pt>
                <c:pt idx="98">
                  <c:v>43995</c:v>
                </c:pt>
                <c:pt idx="99">
                  <c:v>43996</c:v>
                </c:pt>
                <c:pt idx="100">
                  <c:v>43997</c:v>
                </c:pt>
                <c:pt idx="101">
                  <c:v>43998</c:v>
                </c:pt>
                <c:pt idx="102">
                  <c:v>43999</c:v>
                </c:pt>
                <c:pt idx="103">
                  <c:v>44000</c:v>
                </c:pt>
                <c:pt idx="104">
                  <c:v>44001</c:v>
                </c:pt>
                <c:pt idx="105">
                  <c:v>44002</c:v>
                </c:pt>
                <c:pt idx="106">
                  <c:v>44003</c:v>
                </c:pt>
                <c:pt idx="107">
                  <c:v>44004</c:v>
                </c:pt>
                <c:pt idx="108">
                  <c:v>44005</c:v>
                </c:pt>
                <c:pt idx="109">
                  <c:v>44006</c:v>
                </c:pt>
                <c:pt idx="110">
                  <c:v>44007</c:v>
                </c:pt>
                <c:pt idx="111">
                  <c:v>44008</c:v>
                </c:pt>
                <c:pt idx="112">
                  <c:v>44009</c:v>
                </c:pt>
                <c:pt idx="113">
                  <c:v>44010</c:v>
                </c:pt>
                <c:pt idx="114">
                  <c:v>44011</c:v>
                </c:pt>
                <c:pt idx="115">
                  <c:v>44012</c:v>
                </c:pt>
                <c:pt idx="116">
                  <c:v>44013</c:v>
                </c:pt>
                <c:pt idx="117">
                  <c:v>44014</c:v>
                </c:pt>
                <c:pt idx="118">
                  <c:v>44015</c:v>
                </c:pt>
                <c:pt idx="119">
                  <c:v>44016</c:v>
                </c:pt>
                <c:pt idx="120">
                  <c:v>44017</c:v>
                </c:pt>
                <c:pt idx="121">
                  <c:v>44018</c:v>
                </c:pt>
                <c:pt idx="122">
                  <c:v>44019</c:v>
                </c:pt>
                <c:pt idx="123">
                  <c:v>44020</c:v>
                </c:pt>
                <c:pt idx="124">
                  <c:v>44021</c:v>
                </c:pt>
                <c:pt idx="125">
                  <c:v>44022</c:v>
                </c:pt>
                <c:pt idx="126">
                  <c:v>44023</c:v>
                </c:pt>
                <c:pt idx="127">
                  <c:v>44024</c:v>
                </c:pt>
                <c:pt idx="128">
                  <c:v>44025</c:v>
                </c:pt>
                <c:pt idx="129">
                  <c:v>44026</c:v>
                </c:pt>
                <c:pt idx="130">
                  <c:v>44027</c:v>
                </c:pt>
                <c:pt idx="131">
                  <c:v>44028</c:v>
                </c:pt>
                <c:pt idx="132">
                  <c:v>44029</c:v>
                </c:pt>
                <c:pt idx="133">
                  <c:v>44030</c:v>
                </c:pt>
                <c:pt idx="134">
                  <c:v>44031</c:v>
                </c:pt>
                <c:pt idx="135">
                  <c:v>44032</c:v>
                </c:pt>
                <c:pt idx="136">
                  <c:v>44033</c:v>
                </c:pt>
                <c:pt idx="137">
                  <c:v>44034</c:v>
                </c:pt>
                <c:pt idx="138">
                  <c:v>44035</c:v>
                </c:pt>
                <c:pt idx="139">
                  <c:v>44036</c:v>
                </c:pt>
                <c:pt idx="140">
                  <c:v>44037</c:v>
                </c:pt>
                <c:pt idx="141">
                  <c:v>44038</c:v>
                </c:pt>
                <c:pt idx="142">
                  <c:v>44039</c:v>
                </c:pt>
                <c:pt idx="143">
                  <c:v>44040</c:v>
                </c:pt>
                <c:pt idx="144">
                  <c:v>44041</c:v>
                </c:pt>
                <c:pt idx="145">
                  <c:v>44042</c:v>
                </c:pt>
                <c:pt idx="146">
                  <c:v>44043</c:v>
                </c:pt>
                <c:pt idx="147">
                  <c:v>44044</c:v>
                </c:pt>
                <c:pt idx="148">
                  <c:v>44045</c:v>
                </c:pt>
                <c:pt idx="149">
                  <c:v>44046</c:v>
                </c:pt>
                <c:pt idx="150">
                  <c:v>44047</c:v>
                </c:pt>
                <c:pt idx="151">
                  <c:v>44048</c:v>
                </c:pt>
                <c:pt idx="152">
                  <c:v>44049</c:v>
                </c:pt>
                <c:pt idx="153">
                  <c:v>44050</c:v>
                </c:pt>
                <c:pt idx="154">
                  <c:v>44051</c:v>
                </c:pt>
                <c:pt idx="155">
                  <c:v>44052</c:v>
                </c:pt>
                <c:pt idx="156">
                  <c:v>44053</c:v>
                </c:pt>
                <c:pt idx="157">
                  <c:v>44054</c:v>
                </c:pt>
                <c:pt idx="158">
                  <c:v>44055</c:v>
                </c:pt>
                <c:pt idx="159">
                  <c:v>44056</c:v>
                </c:pt>
                <c:pt idx="160">
                  <c:v>44057</c:v>
                </c:pt>
                <c:pt idx="161">
                  <c:v>44058</c:v>
                </c:pt>
                <c:pt idx="162">
                  <c:v>44059</c:v>
                </c:pt>
                <c:pt idx="163">
                  <c:v>44060</c:v>
                </c:pt>
                <c:pt idx="164">
                  <c:v>44061</c:v>
                </c:pt>
                <c:pt idx="165">
                  <c:v>44062</c:v>
                </c:pt>
                <c:pt idx="166">
                  <c:v>44063</c:v>
                </c:pt>
                <c:pt idx="167">
                  <c:v>44064</c:v>
                </c:pt>
                <c:pt idx="168">
                  <c:v>44065</c:v>
                </c:pt>
                <c:pt idx="169">
                  <c:v>44066</c:v>
                </c:pt>
                <c:pt idx="170">
                  <c:v>44067</c:v>
                </c:pt>
                <c:pt idx="171">
                  <c:v>44068</c:v>
                </c:pt>
                <c:pt idx="172">
                  <c:v>44069</c:v>
                </c:pt>
                <c:pt idx="173">
                  <c:v>44070</c:v>
                </c:pt>
                <c:pt idx="174">
                  <c:v>44071</c:v>
                </c:pt>
                <c:pt idx="175">
                  <c:v>44072</c:v>
                </c:pt>
                <c:pt idx="176">
                  <c:v>44073</c:v>
                </c:pt>
                <c:pt idx="177">
                  <c:v>44074</c:v>
                </c:pt>
                <c:pt idx="178">
                  <c:v>44075</c:v>
                </c:pt>
                <c:pt idx="179">
                  <c:v>44076</c:v>
                </c:pt>
                <c:pt idx="180">
                  <c:v>44077</c:v>
                </c:pt>
                <c:pt idx="181">
                  <c:v>44078</c:v>
                </c:pt>
                <c:pt idx="182">
                  <c:v>44079</c:v>
                </c:pt>
                <c:pt idx="183">
                  <c:v>44080</c:v>
                </c:pt>
                <c:pt idx="184">
                  <c:v>44081</c:v>
                </c:pt>
                <c:pt idx="185">
                  <c:v>44082</c:v>
                </c:pt>
                <c:pt idx="186">
                  <c:v>44083</c:v>
                </c:pt>
                <c:pt idx="187">
                  <c:v>44084</c:v>
                </c:pt>
                <c:pt idx="188">
                  <c:v>44085</c:v>
                </c:pt>
                <c:pt idx="189">
                  <c:v>44086</c:v>
                </c:pt>
                <c:pt idx="190">
                  <c:v>44087</c:v>
                </c:pt>
                <c:pt idx="191">
                  <c:v>44088</c:v>
                </c:pt>
                <c:pt idx="192">
                  <c:v>44089</c:v>
                </c:pt>
                <c:pt idx="193">
                  <c:v>44090</c:v>
                </c:pt>
                <c:pt idx="194">
                  <c:v>44091</c:v>
                </c:pt>
                <c:pt idx="195">
                  <c:v>44092</c:v>
                </c:pt>
                <c:pt idx="196">
                  <c:v>44093</c:v>
                </c:pt>
                <c:pt idx="197">
                  <c:v>44094</c:v>
                </c:pt>
                <c:pt idx="198">
                  <c:v>44095</c:v>
                </c:pt>
                <c:pt idx="199">
                  <c:v>44096</c:v>
                </c:pt>
                <c:pt idx="200">
                  <c:v>44097</c:v>
                </c:pt>
                <c:pt idx="201">
                  <c:v>44098</c:v>
                </c:pt>
                <c:pt idx="202">
                  <c:v>44099</c:v>
                </c:pt>
                <c:pt idx="203">
                  <c:v>44100</c:v>
                </c:pt>
                <c:pt idx="204">
                  <c:v>44101</c:v>
                </c:pt>
                <c:pt idx="205">
                  <c:v>44102</c:v>
                </c:pt>
                <c:pt idx="206">
                  <c:v>44103</c:v>
                </c:pt>
                <c:pt idx="207">
                  <c:v>44104</c:v>
                </c:pt>
                <c:pt idx="208">
                  <c:v>44105</c:v>
                </c:pt>
                <c:pt idx="209">
                  <c:v>44106</c:v>
                </c:pt>
                <c:pt idx="210">
                  <c:v>44107</c:v>
                </c:pt>
              </c:numCache>
            </c:numRef>
          </c:cat>
          <c:val>
            <c:numRef>
              <c:f>impressions_by_date_id3324!$F$2:$F$212</c:f>
              <c:numCache>
                <c:formatCode>0%</c:formatCode>
                <c:ptCount val="211"/>
                <c:pt idx="0">
                  <c:v>7.9390742094630953E-3</c:v>
                </c:pt>
                <c:pt idx="1">
                  <c:v>8.089653611983846E-3</c:v>
                </c:pt>
                <c:pt idx="2">
                  <c:v>7.5841316848089179E-3</c:v>
                </c:pt>
                <c:pt idx="3">
                  <c:v>8.2815456308159788E-3</c:v>
                </c:pt>
                <c:pt idx="4">
                  <c:v>8.8606870129667326E-3</c:v>
                </c:pt>
                <c:pt idx="5">
                  <c:v>8.8845693263401512E-3</c:v>
                </c:pt>
                <c:pt idx="6">
                  <c:v>9.6558082097844191E-3</c:v>
                </c:pt>
                <c:pt idx="7">
                  <c:v>9.6725796739955926E-3</c:v>
                </c:pt>
                <c:pt idx="8">
                  <c:v>1.0221022983015273E-2</c:v>
                </c:pt>
                <c:pt idx="9">
                  <c:v>8.5354621311959332E-3</c:v>
                </c:pt>
                <c:pt idx="10">
                  <c:v>8.5833641731354101E-3</c:v>
                </c:pt>
                <c:pt idx="11">
                  <c:v>8.7961749296689446E-3</c:v>
                </c:pt>
                <c:pt idx="12">
                  <c:v>8.0409600791759902E-3</c:v>
                </c:pt>
                <c:pt idx="13">
                  <c:v>9.2324307813147731E-3</c:v>
                </c:pt>
                <c:pt idx="14">
                  <c:v>1.0787418531672264E-2</c:v>
                </c:pt>
                <c:pt idx="15">
                  <c:v>1.0185788186074268E-2</c:v>
                </c:pt>
                <c:pt idx="16">
                  <c:v>7.8286073596424647E-3</c:v>
                </c:pt>
                <c:pt idx="17">
                  <c:v>8.3277995479310047E-3</c:v>
                </c:pt>
                <c:pt idx="18">
                  <c:v>5.5956063735966358E-3</c:v>
                </c:pt>
                <c:pt idx="19">
                  <c:v>7.2105917258159097E-3</c:v>
                </c:pt>
                <c:pt idx="20">
                  <c:v>9.7164823897934183E-3</c:v>
                </c:pt>
                <c:pt idx="21">
                  <c:v>1.0049443727212811E-2</c:v>
                </c:pt>
                <c:pt idx="22">
                  <c:v>9.9585708686763842E-3</c:v>
                </c:pt>
                <c:pt idx="23">
                  <c:v>1.023977495605567E-2</c:v>
                </c:pt>
                <c:pt idx="24">
                  <c:v>9.0550619672997712E-3</c:v>
                </c:pt>
                <c:pt idx="25">
                  <c:v>6.4244868948774873E-3</c:v>
                </c:pt>
                <c:pt idx="26">
                  <c:v>6.1189271403082864E-3</c:v>
                </c:pt>
                <c:pt idx="27">
                  <c:v>5.7741751259009454E-3</c:v>
                </c:pt>
                <c:pt idx="28">
                  <c:v>7.4051317499023959E-3</c:v>
                </c:pt>
                <c:pt idx="29">
                  <c:v>5.7693816278356616E-3</c:v>
                </c:pt>
                <c:pt idx="30">
                  <c:v>2.5766674421385228E-3</c:v>
                </c:pt>
                <c:pt idx="31">
                  <c:v>1.3368407285747463E-3</c:v>
                </c:pt>
                <c:pt idx="32">
                  <c:v>1.309210734767593E-3</c:v>
                </c:pt>
                <c:pt idx="33">
                  <c:v>1.4589713162208241E-3</c:v>
                </c:pt>
                <c:pt idx="34">
                  <c:v>1.3123350626454927E-3</c:v>
                </c:pt>
                <c:pt idx="35">
                  <c:v>2.099375003762706E-3</c:v>
                </c:pt>
                <c:pt idx="36">
                  <c:v>3.3921182539943329E-3</c:v>
                </c:pt>
                <c:pt idx="37">
                  <c:v>3.6486744451064666E-3</c:v>
                </c:pt>
                <c:pt idx="38">
                  <c:v>3.1366567250520503E-3</c:v>
                </c:pt>
                <c:pt idx="39">
                  <c:v>1.4110189549074894E-3</c:v>
                </c:pt>
                <c:pt idx="40">
                  <c:v>1.1611373370842065E-3</c:v>
                </c:pt>
                <c:pt idx="41">
                  <c:v>1.0391106543420731E-3</c:v>
                </c:pt>
                <c:pt idx="42">
                  <c:v>1.1448104123039766E-3</c:v>
                </c:pt>
                <c:pt idx="43">
                  <c:v>1.1617130557925416E-3</c:v>
                </c:pt>
                <c:pt idx="44">
                  <c:v>7.9589551735456926E-4</c:v>
                </c:pt>
                <c:pt idx="45">
                  <c:v>1.56989854088617E-3</c:v>
                </c:pt>
                <c:pt idx="46">
                  <c:v>1.7010652815538088E-3</c:v>
                </c:pt>
                <c:pt idx="47">
                  <c:v>1.3647008950908989E-3</c:v>
                </c:pt>
                <c:pt idx="48">
                  <c:v>1.0989194621740144E-3</c:v>
                </c:pt>
                <c:pt idx="49">
                  <c:v>1.5122583686940122E-3</c:v>
                </c:pt>
                <c:pt idx="50">
                  <c:v>1.3405652148249197E-3</c:v>
                </c:pt>
                <c:pt idx="51">
                  <c:v>9.3094720103595134E-4</c:v>
                </c:pt>
                <c:pt idx="52">
                  <c:v>1.2092566690044752E-3</c:v>
                </c:pt>
                <c:pt idx="53">
                  <c:v>1.0920324735972412E-3</c:v>
                </c:pt>
                <c:pt idx="54">
                  <c:v>1.0559142906644066E-3</c:v>
                </c:pt>
                <c:pt idx="55">
                  <c:v>1.3892783581462814E-3</c:v>
                </c:pt>
                <c:pt idx="56">
                  <c:v>2.3255062820968313E-3</c:v>
                </c:pt>
                <c:pt idx="57">
                  <c:v>1.372030863122506E-3</c:v>
                </c:pt>
                <c:pt idx="58">
                  <c:v>1.7997254173869124E-3</c:v>
                </c:pt>
                <c:pt idx="59">
                  <c:v>4.9931911030413074E-3</c:v>
                </c:pt>
                <c:pt idx="60">
                  <c:v>8.428186636545312E-3</c:v>
                </c:pt>
                <c:pt idx="61">
                  <c:v>2.2608466529588623E-3</c:v>
                </c:pt>
                <c:pt idx="62">
                  <c:v>5.0185858263470254E-3</c:v>
                </c:pt>
                <c:pt idx="63">
                  <c:v>6.0298240765365276E-3</c:v>
                </c:pt>
                <c:pt idx="64">
                  <c:v>5.5742565084463108E-3</c:v>
                </c:pt>
                <c:pt idx="65">
                  <c:v>5.8687681318864192E-3</c:v>
                </c:pt>
                <c:pt idx="66">
                  <c:v>5.0218382621745909E-3</c:v>
                </c:pt>
                <c:pt idx="67">
                  <c:v>6.4578506097344359E-3</c:v>
                </c:pt>
                <c:pt idx="68">
                  <c:v>7.6138244326726182E-3</c:v>
                </c:pt>
                <c:pt idx="69">
                  <c:v>7.4971715140032509E-3</c:v>
                </c:pt>
                <c:pt idx="70">
                  <c:v>8.2420256324442654E-3</c:v>
                </c:pt>
                <c:pt idx="71">
                  <c:v>8.0276574953746169E-3</c:v>
                </c:pt>
                <c:pt idx="72">
                  <c:v>5.1510173312567121E-3</c:v>
                </c:pt>
                <c:pt idx="73">
                  <c:v>5.6851079198713258E-3</c:v>
                </c:pt>
                <c:pt idx="74">
                  <c:v>5.1050425289878376E-3</c:v>
                </c:pt>
                <c:pt idx="75">
                  <c:v>5.1086636309174054E-3</c:v>
                </c:pt>
                <c:pt idx="76">
                  <c:v>5.656596574891158E-3</c:v>
                </c:pt>
                <c:pt idx="77">
                  <c:v>5.8821102110749304E-3</c:v>
                </c:pt>
                <c:pt idx="78">
                  <c:v>6.4215875429855527E-3</c:v>
                </c:pt>
                <c:pt idx="79">
                  <c:v>6.1210017808564186E-3</c:v>
                </c:pt>
                <c:pt idx="80">
                  <c:v>5.3614591764381877E-3</c:v>
                </c:pt>
                <c:pt idx="81">
                  <c:v>5.493881959138378E-3</c:v>
                </c:pt>
                <c:pt idx="82">
                  <c:v>5.1526632236738685E-3</c:v>
                </c:pt>
                <c:pt idx="83">
                  <c:v>6.0365997583359254E-3</c:v>
                </c:pt>
                <c:pt idx="84">
                  <c:v>7.1888524216145045E-3</c:v>
                </c:pt>
                <c:pt idx="85">
                  <c:v>7.9195552226914816E-3</c:v>
                </c:pt>
                <c:pt idx="86">
                  <c:v>6.7773712142566913E-3</c:v>
                </c:pt>
                <c:pt idx="87">
                  <c:v>5.0895816925335272E-3</c:v>
                </c:pt>
                <c:pt idx="88">
                  <c:v>4.4760558665878003E-3</c:v>
                </c:pt>
                <c:pt idx="89">
                  <c:v>4.6430742148693268E-3</c:v>
                </c:pt>
                <c:pt idx="90">
                  <c:v>5.19533090665292E-3</c:v>
                </c:pt>
                <c:pt idx="91">
                  <c:v>5.4842195265490286E-3</c:v>
                </c:pt>
                <c:pt idx="92">
                  <c:v>4.4719268538108148E-3</c:v>
                </c:pt>
                <c:pt idx="93">
                  <c:v>3.5754403125856575E-3</c:v>
                </c:pt>
                <c:pt idx="94">
                  <c:v>4.6611123620806123E-3</c:v>
                </c:pt>
                <c:pt idx="95">
                  <c:v>3.7022549433997766E-3</c:v>
                </c:pt>
                <c:pt idx="96">
                  <c:v>3.8482641822648214E-3</c:v>
                </c:pt>
                <c:pt idx="97">
                  <c:v>4.6807174415826941E-3</c:v>
                </c:pt>
                <c:pt idx="98">
                  <c:v>3.9754480063350578E-3</c:v>
                </c:pt>
                <c:pt idx="99">
                  <c:v>3.9933278196950407E-3</c:v>
                </c:pt>
                <c:pt idx="100">
                  <c:v>3.4902469096772153E-3</c:v>
                </c:pt>
                <c:pt idx="101">
                  <c:v>3.386994770397043E-3</c:v>
                </c:pt>
                <c:pt idx="102">
                  <c:v>3.3226060356618264E-3</c:v>
                </c:pt>
                <c:pt idx="103">
                  <c:v>3.4253203642272325E-3</c:v>
                </c:pt>
                <c:pt idx="104">
                  <c:v>3.7062303632105758E-3</c:v>
                </c:pt>
                <c:pt idx="105">
                  <c:v>3.6050129185649978E-3</c:v>
                </c:pt>
                <c:pt idx="106">
                  <c:v>3.8447165803270388E-3</c:v>
                </c:pt>
                <c:pt idx="107">
                  <c:v>3.4586871930273812E-3</c:v>
                </c:pt>
                <c:pt idx="108">
                  <c:v>3.4521512751027527E-3</c:v>
                </c:pt>
                <c:pt idx="109">
                  <c:v>3.3638257530879258E-3</c:v>
                </c:pt>
                <c:pt idx="110">
                  <c:v>3.380126782562675E-3</c:v>
                </c:pt>
                <c:pt idx="111">
                  <c:v>3.8535977740650341E-3</c:v>
                </c:pt>
                <c:pt idx="112">
                  <c:v>4.1203820409974803E-3</c:v>
                </c:pt>
                <c:pt idx="113">
                  <c:v>4.247239974138969E-3</c:v>
                </c:pt>
                <c:pt idx="114">
                  <c:v>4.6444900001959173E-3</c:v>
                </c:pt>
                <c:pt idx="115">
                  <c:v>5.3216982194403172E-3</c:v>
                </c:pt>
                <c:pt idx="116">
                  <c:v>8.1001480935044383E-3</c:v>
                </c:pt>
                <c:pt idx="117">
                  <c:v>7.1819734152746249E-3</c:v>
                </c:pt>
                <c:pt idx="118">
                  <c:v>6.8371398745353616E-3</c:v>
                </c:pt>
                <c:pt idx="119">
                  <c:v>8.2969680822169399E-3</c:v>
                </c:pt>
                <c:pt idx="120">
                  <c:v>8.8243505493455048E-3</c:v>
                </c:pt>
                <c:pt idx="121">
                  <c:v>6.2885148540870088E-3</c:v>
                </c:pt>
                <c:pt idx="122">
                  <c:v>5.1043558524409716E-3</c:v>
                </c:pt>
                <c:pt idx="123">
                  <c:v>5.5802055089475668E-3</c:v>
                </c:pt>
                <c:pt idx="124">
                  <c:v>4.9144963569707359E-3</c:v>
                </c:pt>
                <c:pt idx="125">
                  <c:v>4.9953085294835286E-3</c:v>
                </c:pt>
                <c:pt idx="126">
                  <c:v>5.1688832964597257E-3</c:v>
                </c:pt>
                <c:pt idx="127">
                  <c:v>5.6078799784015088E-3</c:v>
                </c:pt>
                <c:pt idx="128">
                  <c:v>5.4432181601041857E-3</c:v>
                </c:pt>
                <c:pt idx="129">
                  <c:v>4.8597740110066191E-3</c:v>
                </c:pt>
                <c:pt idx="130">
                  <c:v>4.9596790431837082E-3</c:v>
                </c:pt>
                <c:pt idx="131">
                  <c:v>5.1933381627456933E-3</c:v>
                </c:pt>
                <c:pt idx="132">
                  <c:v>5.6197843148678662E-3</c:v>
                </c:pt>
                <c:pt idx="133">
                  <c:v>6.4481340331562246E-3</c:v>
                </c:pt>
                <c:pt idx="134">
                  <c:v>5.6277769285912466E-3</c:v>
                </c:pt>
                <c:pt idx="135">
                  <c:v>4.3101653819784605E-3</c:v>
                </c:pt>
                <c:pt idx="136">
                  <c:v>4.103594920680049E-3</c:v>
                </c:pt>
                <c:pt idx="137">
                  <c:v>4.3238274384301443E-3</c:v>
                </c:pt>
                <c:pt idx="138">
                  <c:v>4.4295821271547369E-3</c:v>
                </c:pt>
                <c:pt idx="139">
                  <c:v>3.8966128937546855E-3</c:v>
                </c:pt>
                <c:pt idx="140">
                  <c:v>4.1442539178456585E-3</c:v>
                </c:pt>
                <c:pt idx="141">
                  <c:v>4.0877587330229457E-3</c:v>
                </c:pt>
                <c:pt idx="142">
                  <c:v>4.0805055742069258E-3</c:v>
                </c:pt>
                <c:pt idx="143">
                  <c:v>4.4257006471211113E-3</c:v>
                </c:pt>
                <c:pt idx="144">
                  <c:v>4.7568192120988565E-3</c:v>
                </c:pt>
                <c:pt idx="145">
                  <c:v>4.1203087720489574E-3</c:v>
                </c:pt>
                <c:pt idx="146">
                  <c:v>4.5848654485130006E-3</c:v>
                </c:pt>
                <c:pt idx="147">
                  <c:v>5.1273765982720494E-3</c:v>
                </c:pt>
                <c:pt idx="148">
                  <c:v>5.5276794064095256E-3</c:v>
                </c:pt>
                <c:pt idx="149">
                  <c:v>3.980121183069233E-3</c:v>
                </c:pt>
                <c:pt idx="150">
                  <c:v>4.2904744857213666E-3</c:v>
                </c:pt>
                <c:pt idx="151">
                  <c:v>3.7463464869335393E-3</c:v>
                </c:pt>
                <c:pt idx="152">
                  <c:v>3.1128893325839263E-3</c:v>
                </c:pt>
                <c:pt idx="153">
                  <c:v>2.7834610691835266E-3</c:v>
                </c:pt>
                <c:pt idx="154">
                  <c:v>2.6361622782427436E-3</c:v>
                </c:pt>
                <c:pt idx="155">
                  <c:v>2.6489939534473481E-3</c:v>
                </c:pt>
                <c:pt idx="156">
                  <c:v>2.9517219570004746E-3</c:v>
                </c:pt>
                <c:pt idx="157">
                  <c:v>2.845045246381921E-3</c:v>
                </c:pt>
                <c:pt idx="158">
                  <c:v>2.950593238835922E-3</c:v>
                </c:pt>
                <c:pt idx="159">
                  <c:v>2.5764798895017305E-3</c:v>
                </c:pt>
                <c:pt idx="160">
                  <c:v>2.3608411783280041E-3</c:v>
                </c:pt>
                <c:pt idx="161">
                  <c:v>2.3532173794851342E-3</c:v>
                </c:pt>
                <c:pt idx="162">
                  <c:v>2.413666683767122E-3</c:v>
                </c:pt>
                <c:pt idx="163">
                  <c:v>3.7914666978994412E-3</c:v>
                </c:pt>
                <c:pt idx="164">
                  <c:v>3.8065334264560683E-3</c:v>
                </c:pt>
                <c:pt idx="165">
                  <c:v>4.1304094861362318E-3</c:v>
                </c:pt>
                <c:pt idx="166">
                  <c:v>4.0019392642826222E-3</c:v>
                </c:pt>
                <c:pt idx="167">
                  <c:v>4.8426114779488941E-3</c:v>
                </c:pt>
                <c:pt idx="168">
                  <c:v>4.3455083158170423E-3</c:v>
                </c:pt>
                <c:pt idx="169">
                  <c:v>4.3124413865397769E-3</c:v>
                </c:pt>
                <c:pt idx="170">
                  <c:v>4.6285160795428689E-3</c:v>
                </c:pt>
                <c:pt idx="171">
                  <c:v>3.9622863371552609E-3</c:v>
                </c:pt>
                <c:pt idx="172">
                  <c:v>4.3178428445893122E-3</c:v>
                </c:pt>
                <c:pt idx="173">
                  <c:v>4.6588510923175125E-3</c:v>
                </c:pt>
                <c:pt idx="174">
                  <c:v>4.0362984360494628E-3</c:v>
                </c:pt>
                <c:pt idx="175">
                  <c:v>3.7750329212451451E-3</c:v>
                </c:pt>
                <c:pt idx="176">
                  <c:v>3.570148615293907E-3</c:v>
                </c:pt>
                <c:pt idx="177">
                  <c:v>2.0224847827617011E-3</c:v>
                </c:pt>
                <c:pt idx="178">
                  <c:v>2.7338525460119715E-3</c:v>
                </c:pt>
                <c:pt idx="179">
                  <c:v>2.6406101037530416E-3</c:v>
                </c:pt>
                <c:pt idx="180">
                  <c:v>2.6871243094950454E-3</c:v>
                </c:pt>
                <c:pt idx="181">
                  <c:v>2.846589751930606E-3</c:v>
                </c:pt>
                <c:pt idx="182">
                  <c:v>2.6165941818378498E-3</c:v>
                </c:pt>
                <c:pt idx="183">
                  <c:v>2.5542584925194785E-3</c:v>
                </c:pt>
                <c:pt idx="184">
                  <c:v>2.5286350994753342E-3</c:v>
                </c:pt>
                <c:pt idx="185">
                  <c:v>2.7150490709340258E-3</c:v>
                </c:pt>
                <c:pt idx="186">
                  <c:v>2.3892476995187408E-3</c:v>
                </c:pt>
                <c:pt idx="187">
                  <c:v>1.9890167123605409E-3</c:v>
                </c:pt>
                <c:pt idx="188">
                  <c:v>2.5337766908456517E-3</c:v>
                </c:pt>
                <c:pt idx="189">
                  <c:v>2.4323965651459147E-3</c:v>
                </c:pt>
                <c:pt idx="190">
                  <c:v>2.4413865933393024E-3</c:v>
                </c:pt>
                <c:pt idx="191">
                  <c:v>3.0052359531437638E-3</c:v>
                </c:pt>
                <c:pt idx="192">
                  <c:v>3.2732048802279678E-3</c:v>
                </c:pt>
                <c:pt idx="193">
                  <c:v>3.4977578991800366E-3</c:v>
                </c:pt>
                <c:pt idx="194">
                  <c:v>3.4663432644700841E-3</c:v>
                </c:pt>
                <c:pt idx="195">
                  <c:v>3.9441638391601048E-3</c:v>
                </c:pt>
                <c:pt idx="196">
                  <c:v>2.9226630716755681E-3</c:v>
                </c:pt>
                <c:pt idx="197">
                  <c:v>3.2830879982854509E-3</c:v>
                </c:pt>
                <c:pt idx="198">
                  <c:v>2.7549607436490884E-3</c:v>
                </c:pt>
                <c:pt idx="199">
                  <c:v>2.4865909223663941E-3</c:v>
                </c:pt>
                <c:pt idx="200">
                  <c:v>2.4943731971672385E-3</c:v>
                </c:pt>
                <c:pt idx="201">
                  <c:v>2.420964869517421E-3</c:v>
                </c:pt>
                <c:pt idx="202">
                  <c:v>2.6027845666377948E-3</c:v>
                </c:pt>
                <c:pt idx="203">
                  <c:v>2.3717525229720766E-3</c:v>
                </c:pt>
                <c:pt idx="204">
                  <c:v>2.4408315355489859E-3</c:v>
                </c:pt>
                <c:pt idx="205">
                  <c:v>2.6640351534455977E-3</c:v>
                </c:pt>
                <c:pt idx="206">
                  <c:v>2.7399864689529214E-3</c:v>
                </c:pt>
                <c:pt idx="207">
                  <c:v>3.3812861362875609E-3</c:v>
                </c:pt>
                <c:pt idx="208">
                  <c:v>6.5330821166623629E-3</c:v>
                </c:pt>
                <c:pt idx="209">
                  <c:v>7.8089217453392893E-3</c:v>
                </c:pt>
                <c:pt idx="210">
                  <c:v>8.2694755796159907E-3</c:v>
                </c:pt>
              </c:numCache>
            </c:numRef>
          </c:val>
          <c:smooth val="0"/>
          <c:extLst>
            <c:ext xmlns:c16="http://schemas.microsoft.com/office/drawing/2014/chart" uri="{C3380CC4-5D6E-409C-BE32-E72D297353CC}">
              <c16:uniqueId val="{00000000-33E6-4EF4-9163-10382B00A290}"/>
            </c:ext>
          </c:extLst>
        </c:ser>
        <c:dLbls>
          <c:showLegendKey val="0"/>
          <c:showVal val="0"/>
          <c:showCatName val="0"/>
          <c:showSerName val="0"/>
          <c:showPercent val="0"/>
          <c:showBubbleSize val="0"/>
        </c:dLbls>
        <c:marker val="1"/>
        <c:smooth val="0"/>
        <c:axId val="472322368"/>
        <c:axId val="472322696"/>
        <c:extLst>
          <c:ext xmlns:c15="http://schemas.microsoft.com/office/drawing/2012/chart" uri="{02D57815-91ED-43cb-92C2-25804820EDAC}">
            <c15:filteredLineSeries>
              <c15:ser>
                <c:idx val="0"/>
                <c:order val="0"/>
                <c:tx>
                  <c:strRef>
                    <c:extLst>
                      <c:ext uri="{02D57815-91ED-43cb-92C2-25804820EDAC}">
                        <c15:formulaRef>
                          <c15:sqref>impressions_by_date_id3324!$B$1</c15:sqref>
                        </c15:formulaRef>
                      </c:ext>
                    </c:extLst>
                    <c:strCache>
                      <c:ptCount val="1"/>
                      <c:pt idx="0">
                        <c:v>impressions</c:v>
                      </c:pt>
                    </c:strCache>
                  </c:strRef>
                </c:tx>
                <c:spPr>
                  <a:ln w="28575" cap="rnd">
                    <a:solidFill>
                      <a:schemeClr val="accent1"/>
                    </a:solidFill>
                    <a:round/>
                  </a:ln>
                  <a:effectLst/>
                </c:spPr>
                <c:marker>
                  <c:symbol val="none"/>
                </c:marker>
                <c:cat>
                  <c:numRef>
                    <c:extLst>
                      <c:ext uri="{02D57815-91ED-43cb-92C2-25804820EDAC}">
                        <c15:formulaRef>
                          <c15:sqref>impressions_by_date_id3324!$A$2:$A$212</c15:sqref>
                        </c15:formulaRef>
                      </c:ext>
                    </c:extLst>
                    <c:numCache>
                      <c:formatCode>m/d/yyyy</c:formatCode>
                      <c:ptCount val="211"/>
                      <c:pt idx="0">
                        <c:v>43897</c:v>
                      </c:pt>
                      <c:pt idx="1">
                        <c:v>43898</c:v>
                      </c:pt>
                      <c:pt idx="2">
                        <c:v>43899</c:v>
                      </c:pt>
                      <c:pt idx="3">
                        <c:v>43900</c:v>
                      </c:pt>
                      <c:pt idx="4">
                        <c:v>43901</c:v>
                      </c:pt>
                      <c:pt idx="5">
                        <c:v>43902</c:v>
                      </c:pt>
                      <c:pt idx="6">
                        <c:v>43903</c:v>
                      </c:pt>
                      <c:pt idx="7">
                        <c:v>43904</c:v>
                      </c:pt>
                      <c:pt idx="8">
                        <c:v>43905</c:v>
                      </c:pt>
                      <c:pt idx="9">
                        <c:v>43906</c:v>
                      </c:pt>
                      <c:pt idx="10">
                        <c:v>43907</c:v>
                      </c:pt>
                      <c:pt idx="11">
                        <c:v>43908</c:v>
                      </c:pt>
                      <c:pt idx="12">
                        <c:v>43909</c:v>
                      </c:pt>
                      <c:pt idx="13">
                        <c:v>43910</c:v>
                      </c:pt>
                      <c:pt idx="14">
                        <c:v>43911</c:v>
                      </c:pt>
                      <c:pt idx="15">
                        <c:v>43912</c:v>
                      </c:pt>
                      <c:pt idx="16">
                        <c:v>43913</c:v>
                      </c:pt>
                      <c:pt idx="17">
                        <c:v>43914</c:v>
                      </c:pt>
                      <c:pt idx="18">
                        <c:v>43915</c:v>
                      </c:pt>
                      <c:pt idx="19">
                        <c:v>43916</c:v>
                      </c:pt>
                      <c:pt idx="20">
                        <c:v>43917</c:v>
                      </c:pt>
                      <c:pt idx="21">
                        <c:v>43918</c:v>
                      </c:pt>
                      <c:pt idx="22">
                        <c:v>43919</c:v>
                      </c:pt>
                      <c:pt idx="23">
                        <c:v>43920</c:v>
                      </c:pt>
                      <c:pt idx="24">
                        <c:v>43921</c:v>
                      </c:pt>
                      <c:pt idx="25">
                        <c:v>43922</c:v>
                      </c:pt>
                      <c:pt idx="26">
                        <c:v>43923</c:v>
                      </c:pt>
                      <c:pt idx="27">
                        <c:v>43924</c:v>
                      </c:pt>
                      <c:pt idx="28">
                        <c:v>43925</c:v>
                      </c:pt>
                      <c:pt idx="29">
                        <c:v>43926</c:v>
                      </c:pt>
                      <c:pt idx="30">
                        <c:v>43927</c:v>
                      </c:pt>
                      <c:pt idx="31">
                        <c:v>43928</c:v>
                      </c:pt>
                      <c:pt idx="32">
                        <c:v>43929</c:v>
                      </c:pt>
                      <c:pt idx="33">
                        <c:v>43930</c:v>
                      </c:pt>
                      <c:pt idx="34">
                        <c:v>43931</c:v>
                      </c:pt>
                      <c:pt idx="35">
                        <c:v>43932</c:v>
                      </c:pt>
                      <c:pt idx="36">
                        <c:v>43933</c:v>
                      </c:pt>
                      <c:pt idx="37">
                        <c:v>43934</c:v>
                      </c:pt>
                      <c:pt idx="38">
                        <c:v>43935</c:v>
                      </c:pt>
                      <c:pt idx="39">
                        <c:v>43936</c:v>
                      </c:pt>
                      <c:pt idx="40">
                        <c:v>43937</c:v>
                      </c:pt>
                      <c:pt idx="41">
                        <c:v>43938</c:v>
                      </c:pt>
                      <c:pt idx="42">
                        <c:v>43939</c:v>
                      </c:pt>
                      <c:pt idx="43">
                        <c:v>43940</c:v>
                      </c:pt>
                      <c:pt idx="44">
                        <c:v>43941</c:v>
                      </c:pt>
                      <c:pt idx="45">
                        <c:v>43942</c:v>
                      </c:pt>
                      <c:pt idx="46">
                        <c:v>43943</c:v>
                      </c:pt>
                      <c:pt idx="47">
                        <c:v>43944</c:v>
                      </c:pt>
                      <c:pt idx="48">
                        <c:v>43945</c:v>
                      </c:pt>
                      <c:pt idx="49">
                        <c:v>43946</c:v>
                      </c:pt>
                      <c:pt idx="50">
                        <c:v>43947</c:v>
                      </c:pt>
                      <c:pt idx="51">
                        <c:v>43948</c:v>
                      </c:pt>
                      <c:pt idx="52">
                        <c:v>43949</c:v>
                      </c:pt>
                      <c:pt idx="53">
                        <c:v>43950</c:v>
                      </c:pt>
                      <c:pt idx="54">
                        <c:v>43951</c:v>
                      </c:pt>
                      <c:pt idx="55">
                        <c:v>43952</c:v>
                      </c:pt>
                      <c:pt idx="56">
                        <c:v>43953</c:v>
                      </c:pt>
                      <c:pt idx="57">
                        <c:v>43954</c:v>
                      </c:pt>
                      <c:pt idx="58">
                        <c:v>43955</c:v>
                      </c:pt>
                      <c:pt idx="59">
                        <c:v>43956</c:v>
                      </c:pt>
                      <c:pt idx="60">
                        <c:v>43957</c:v>
                      </c:pt>
                      <c:pt idx="61">
                        <c:v>43958</c:v>
                      </c:pt>
                      <c:pt idx="62">
                        <c:v>43959</c:v>
                      </c:pt>
                      <c:pt idx="63">
                        <c:v>43960</c:v>
                      </c:pt>
                      <c:pt idx="64">
                        <c:v>43961</c:v>
                      </c:pt>
                      <c:pt idx="65">
                        <c:v>43962</c:v>
                      </c:pt>
                      <c:pt idx="66">
                        <c:v>43963</c:v>
                      </c:pt>
                      <c:pt idx="67">
                        <c:v>43964</c:v>
                      </c:pt>
                      <c:pt idx="68">
                        <c:v>43965</c:v>
                      </c:pt>
                      <c:pt idx="69">
                        <c:v>43966</c:v>
                      </c:pt>
                      <c:pt idx="70">
                        <c:v>43967</c:v>
                      </c:pt>
                      <c:pt idx="71">
                        <c:v>43968</c:v>
                      </c:pt>
                      <c:pt idx="72">
                        <c:v>43969</c:v>
                      </c:pt>
                      <c:pt idx="73">
                        <c:v>43970</c:v>
                      </c:pt>
                      <c:pt idx="74">
                        <c:v>43971</c:v>
                      </c:pt>
                      <c:pt idx="75">
                        <c:v>43972</c:v>
                      </c:pt>
                      <c:pt idx="76">
                        <c:v>43973</c:v>
                      </c:pt>
                      <c:pt idx="77">
                        <c:v>43974</c:v>
                      </c:pt>
                      <c:pt idx="78">
                        <c:v>43975</c:v>
                      </c:pt>
                      <c:pt idx="79">
                        <c:v>43976</c:v>
                      </c:pt>
                      <c:pt idx="80">
                        <c:v>43977</c:v>
                      </c:pt>
                      <c:pt idx="81">
                        <c:v>43978</c:v>
                      </c:pt>
                      <c:pt idx="82">
                        <c:v>43979</c:v>
                      </c:pt>
                      <c:pt idx="83">
                        <c:v>43980</c:v>
                      </c:pt>
                      <c:pt idx="84">
                        <c:v>43981</c:v>
                      </c:pt>
                      <c:pt idx="85">
                        <c:v>43982</c:v>
                      </c:pt>
                      <c:pt idx="86">
                        <c:v>43983</c:v>
                      </c:pt>
                      <c:pt idx="87">
                        <c:v>43984</c:v>
                      </c:pt>
                      <c:pt idx="88">
                        <c:v>43985</c:v>
                      </c:pt>
                      <c:pt idx="89">
                        <c:v>43986</c:v>
                      </c:pt>
                      <c:pt idx="90">
                        <c:v>43987</c:v>
                      </c:pt>
                      <c:pt idx="91">
                        <c:v>43988</c:v>
                      </c:pt>
                      <c:pt idx="92">
                        <c:v>43989</c:v>
                      </c:pt>
                      <c:pt idx="93">
                        <c:v>43990</c:v>
                      </c:pt>
                      <c:pt idx="94">
                        <c:v>43991</c:v>
                      </c:pt>
                      <c:pt idx="95">
                        <c:v>43992</c:v>
                      </c:pt>
                      <c:pt idx="96">
                        <c:v>43993</c:v>
                      </c:pt>
                      <c:pt idx="97">
                        <c:v>43994</c:v>
                      </c:pt>
                      <c:pt idx="98">
                        <c:v>43995</c:v>
                      </c:pt>
                      <c:pt idx="99">
                        <c:v>43996</c:v>
                      </c:pt>
                      <c:pt idx="100">
                        <c:v>43997</c:v>
                      </c:pt>
                      <c:pt idx="101">
                        <c:v>43998</c:v>
                      </c:pt>
                      <c:pt idx="102">
                        <c:v>43999</c:v>
                      </c:pt>
                      <c:pt idx="103">
                        <c:v>44000</c:v>
                      </c:pt>
                      <c:pt idx="104">
                        <c:v>44001</c:v>
                      </c:pt>
                      <c:pt idx="105">
                        <c:v>44002</c:v>
                      </c:pt>
                      <c:pt idx="106">
                        <c:v>44003</c:v>
                      </c:pt>
                      <c:pt idx="107">
                        <c:v>44004</c:v>
                      </c:pt>
                      <c:pt idx="108">
                        <c:v>44005</c:v>
                      </c:pt>
                      <c:pt idx="109">
                        <c:v>44006</c:v>
                      </c:pt>
                      <c:pt idx="110">
                        <c:v>44007</c:v>
                      </c:pt>
                      <c:pt idx="111">
                        <c:v>44008</c:v>
                      </c:pt>
                      <c:pt idx="112">
                        <c:v>44009</c:v>
                      </c:pt>
                      <c:pt idx="113">
                        <c:v>44010</c:v>
                      </c:pt>
                      <c:pt idx="114">
                        <c:v>44011</c:v>
                      </c:pt>
                      <c:pt idx="115">
                        <c:v>44012</c:v>
                      </c:pt>
                      <c:pt idx="116">
                        <c:v>44013</c:v>
                      </c:pt>
                      <c:pt idx="117">
                        <c:v>44014</c:v>
                      </c:pt>
                      <c:pt idx="118">
                        <c:v>44015</c:v>
                      </c:pt>
                      <c:pt idx="119">
                        <c:v>44016</c:v>
                      </c:pt>
                      <c:pt idx="120">
                        <c:v>44017</c:v>
                      </c:pt>
                      <c:pt idx="121">
                        <c:v>44018</c:v>
                      </c:pt>
                      <c:pt idx="122">
                        <c:v>44019</c:v>
                      </c:pt>
                      <c:pt idx="123">
                        <c:v>44020</c:v>
                      </c:pt>
                      <c:pt idx="124">
                        <c:v>44021</c:v>
                      </c:pt>
                      <c:pt idx="125">
                        <c:v>44022</c:v>
                      </c:pt>
                      <c:pt idx="126">
                        <c:v>44023</c:v>
                      </c:pt>
                      <c:pt idx="127">
                        <c:v>44024</c:v>
                      </c:pt>
                      <c:pt idx="128">
                        <c:v>44025</c:v>
                      </c:pt>
                      <c:pt idx="129">
                        <c:v>44026</c:v>
                      </c:pt>
                      <c:pt idx="130">
                        <c:v>44027</c:v>
                      </c:pt>
                      <c:pt idx="131">
                        <c:v>44028</c:v>
                      </c:pt>
                      <c:pt idx="132">
                        <c:v>44029</c:v>
                      </c:pt>
                      <c:pt idx="133">
                        <c:v>44030</c:v>
                      </c:pt>
                      <c:pt idx="134">
                        <c:v>44031</c:v>
                      </c:pt>
                      <c:pt idx="135">
                        <c:v>44032</c:v>
                      </c:pt>
                      <c:pt idx="136">
                        <c:v>44033</c:v>
                      </c:pt>
                      <c:pt idx="137">
                        <c:v>44034</c:v>
                      </c:pt>
                      <c:pt idx="138">
                        <c:v>44035</c:v>
                      </c:pt>
                      <c:pt idx="139">
                        <c:v>44036</c:v>
                      </c:pt>
                      <c:pt idx="140">
                        <c:v>44037</c:v>
                      </c:pt>
                      <c:pt idx="141">
                        <c:v>44038</c:v>
                      </c:pt>
                      <c:pt idx="142">
                        <c:v>44039</c:v>
                      </c:pt>
                      <c:pt idx="143">
                        <c:v>44040</c:v>
                      </c:pt>
                      <c:pt idx="144">
                        <c:v>44041</c:v>
                      </c:pt>
                      <c:pt idx="145">
                        <c:v>44042</c:v>
                      </c:pt>
                      <c:pt idx="146">
                        <c:v>44043</c:v>
                      </c:pt>
                      <c:pt idx="147">
                        <c:v>44044</c:v>
                      </c:pt>
                      <c:pt idx="148">
                        <c:v>44045</c:v>
                      </c:pt>
                      <c:pt idx="149">
                        <c:v>44046</c:v>
                      </c:pt>
                      <c:pt idx="150">
                        <c:v>44047</c:v>
                      </c:pt>
                      <c:pt idx="151">
                        <c:v>44048</c:v>
                      </c:pt>
                      <c:pt idx="152">
                        <c:v>44049</c:v>
                      </c:pt>
                      <c:pt idx="153">
                        <c:v>44050</c:v>
                      </c:pt>
                      <c:pt idx="154">
                        <c:v>44051</c:v>
                      </c:pt>
                      <c:pt idx="155">
                        <c:v>44052</c:v>
                      </c:pt>
                      <c:pt idx="156">
                        <c:v>44053</c:v>
                      </c:pt>
                      <c:pt idx="157">
                        <c:v>44054</c:v>
                      </c:pt>
                      <c:pt idx="158">
                        <c:v>44055</c:v>
                      </c:pt>
                      <c:pt idx="159">
                        <c:v>44056</c:v>
                      </c:pt>
                      <c:pt idx="160">
                        <c:v>44057</c:v>
                      </c:pt>
                      <c:pt idx="161">
                        <c:v>44058</c:v>
                      </c:pt>
                      <c:pt idx="162">
                        <c:v>44059</c:v>
                      </c:pt>
                      <c:pt idx="163">
                        <c:v>44060</c:v>
                      </c:pt>
                      <c:pt idx="164">
                        <c:v>44061</c:v>
                      </c:pt>
                      <c:pt idx="165">
                        <c:v>44062</c:v>
                      </c:pt>
                      <c:pt idx="166">
                        <c:v>44063</c:v>
                      </c:pt>
                      <c:pt idx="167">
                        <c:v>44064</c:v>
                      </c:pt>
                      <c:pt idx="168">
                        <c:v>44065</c:v>
                      </c:pt>
                      <c:pt idx="169">
                        <c:v>44066</c:v>
                      </c:pt>
                      <c:pt idx="170">
                        <c:v>44067</c:v>
                      </c:pt>
                      <c:pt idx="171">
                        <c:v>44068</c:v>
                      </c:pt>
                      <c:pt idx="172">
                        <c:v>44069</c:v>
                      </c:pt>
                      <c:pt idx="173">
                        <c:v>44070</c:v>
                      </c:pt>
                      <c:pt idx="174">
                        <c:v>44071</c:v>
                      </c:pt>
                      <c:pt idx="175">
                        <c:v>44072</c:v>
                      </c:pt>
                      <c:pt idx="176">
                        <c:v>44073</c:v>
                      </c:pt>
                      <c:pt idx="177">
                        <c:v>44074</c:v>
                      </c:pt>
                      <c:pt idx="178">
                        <c:v>44075</c:v>
                      </c:pt>
                      <c:pt idx="179">
                        <c:v>44076</c:v>
                      </c:pt>
                      <c:pt idx="180">
                        <c:v>44077</c:v>
                      </c:pt>
                      <c:pt idx="181">
                        <c:v>44078</c:v>
                      </c:pt>
                      <c:pt idx="182">
                        <c:v>44079</c:v>
                      </c:pt>
                      <c:pt idx="183">
                        <c:v>44080</c:v>
                      </c:pt>
                      <c:pt idx="184">
                        <c:v>44081</c:v>
                      </c:pt>
                      <c:pt idx="185">
                        <c:v>44082</c:v>
                      </c:pt>
                      <c:pt idx="186">
                        <c:v>44083</c:v>
                      </c:pt>
                      <c:pt idx="187">
                        <c:v>44084</c:v>
                      </c:pt>
                      <c:pt idx="188">
                        <c:v>44085</c:v>
                      </c:pt>
                      <c:pt idx="189">
                        <c:v>44086</c:v>
                      </c:pt>
                      <c:pt idx="190">
                        <c:v>44087</c:v>
                      </c:pt>
                      <c:pt idx="191">
                        <c:v>44088</c:v>
                      </c:pt>
                      <c:pt idx="192">
                        <c:v>44089</c:v>
                      </c:pt>
                      <c:pt idx="193">
                        <c:v>44090</c:v>
                      </c:pt>
                      <c:pt idx="194">
                        <c:v>44091</c:v>
                      </c:pt>
                      <c:pt idx="195">
                        <c:v>44092</c:v>
                      </c:pt>
                      <c:pt idx="196">
                        <c:v>44093</c:v>
                      </c:pt>
                      <c:pt idx="197">
                        <c:v>44094</c:v>
                      </c:pt>
                      <c:pt idx="198">
                        <c:v>44095</c:v>
                      </c:pt>
                      <c:pt idx="199">
                        <c:v>44096</c:v>
                      </c:pt>
                      <c:pt idx="200">
                        <c:v>44097</c:v>
                      </c:pt>
                      <c:pt idx="201">
                        <c:v>44098</c:v>
                      </c:pt>
                      <c:pt idx="202">
                        <c:v>44099</c:v>
                      </c:pt>
                      <c:pt idx="203">
                        <c:v>44100</c:v>
                      </c:pt>
                      <c:pt idx="204">
                        <c:v>44101</c:v>
                      </c:pt>
                      <c:pt idx="205">
                        <c:v>44102</c:v>
                      </c:pt>
                      <c:pt idx="206">
                        <c:v>44103</c:v>
                      </c:pt>
                      <c:pt idx="207">
                        <c:v>44104</c:v>
                      </c:pt>
                      <c:pt idx="208">
                        <c:v>44105</c:v>
                      </c:pt>
                      <c:pt idx="209">
                        <c:v>44106</c:v>
                      </c:pt>
                      <c:pt idx="210">
                        <c:v>44107</c:v>
                      </c:pt>
                    </c:numCache>
                  </c:numRef>
                </c:cat>
                <c:val>
                  <c:numRef>
                    <c:extLst>
                      <c:ext uri="{02D57815-91ED-43cb-92C2-25804820EDAC}">
                        <c15:formulaRef>
                          <c15:sqref>impressions_by_date_id3324!$B$2:$B$212</c15:sqref>
                        </c15:formulaRef>
                      </c:ext>
                    </c:extLst>
                    <c:numCache>
                      <c:formatCode>General</c:formatCode>
                      <c:ptCount val="211"/>
                      <c:pt idx="0">
                        <c:v>912323</c:v>
                      </c:pt>
                      <c:pt idx="1">
                        <c:v>2903709</c:v>
                      </c:pt>
                      <c:pt idx="2">
                        <c:v>2813506</c:v>
                      </c:pt>
                      <c:pt idx="3">
                        <c:v>2897406</c:v>
                      </c:pt>
                      <c:pt idx="4">
                        <c:v>2881605</c:v>
                      </c:pt>
                      <c:pt idx="5">
                        <c:v>2779088</c:v>
                      </c:pt>
                      <c:pt idx="6">
                        <c:v>2811572</c:v>
                      </c:pt>
                      <c:pt idx="7">
                        <c:v>2796772</c:v>
                      </c:pt>
                      <c:pt idx="8">
                        <c:v>2974849</c:v>
                      </c:pt>
                      <c:pt idx="9">
                        <c:v>2479772</c:v>
                      </c:pt>
                      <c:pt idx="10">
                        <c:v>2626476</c:v>
                      </c:pt>
                      <c:pt idx="11">
                        <c:v>2555770</c:v>
                      </c:pt>
                      <c:pt idx="12">
                        <c:v>2845307</c:v>
                      </c:pt>
                      <c:pt idx="13">
                        <c:v>2749980</c:v>
                      </c:pt>
                      <c:pt idx="14">
                        <c:v>2776846</c:v>
                      </c:pt>
                      <c:pt idx="15">
                        <c:v>2845337</c:v>
                      </c:pt>
                      <c:pt idx="16">
                        <c:v>2794239</c:v>
                      </c:pt>
                      <c:pt idx="17">
                        <c:v>2968131</c:v>
                      </c:pt>
                      <c:pt idx="18">
                        <c:v>4537846</c:v>
                      </c:pt>
                      <c:pt idx="19">
                        <c:v>5484432</c:v>
                      </c:pt>
                      <c:pt idx="20">
                        <c:v>4630894</c:v>
                      </c:pt>
                      <c:pt idx="21">
                        <c:v>4051070</c:v>
                      </c:pt>
                      <c:pt idx="22">
                        <c:v>3684364</c:v>
                      </c:pt>
                      <c:pt idx="23">
                        <c:v>3920301</c:v>
                      </c:pt>
                      <c:pt idx="24">
                        <c:v>4305658</c:v>
                      </c:pt>
                      <c:pt idx="25">
                        <c:v>433342</c:v>
                      </c:pt>
                      <c:pt idx="26">
                        <c:v>512835</c:v>
                      </c:pt>
                      <c:pt idx="27">
                        <c:v>443007</c:v>
                      </c:pt>
                      <c:pt idx="28">
                        <c:v>468729</c:v>
                      </c:pt>
                      <c:pt idx="29">
                        <c:v>420669</c:v>
                      </c:pt>
                      <c:pt idx="30">
                        <c:v>1078913</c:v>
                      </c:pt>
                      <c:pt idx="31">
                        <c:v>2897877</c:v>
                      </c:pt>
                      <c:pt idx="32">
                        <c:v>1578050</c:v>
                      </c:pt>
                      <c:pt idx="33">
                        <c:v>2431165</c:v>
                      </c:pt>
                      <c:pt idx="34">
                        <c:v>2931416</c:v>
                      </c:pt>
                      <c:pt idx="35">
                        <c:v>1162727</c:v>
                      </c:pt>
                      <c:pt idx="36">
                        <c:v>791246</c:v>
                      </c:pt>
                      <c:pt idx="37">
                        <c:v>691484</c:v>
                      </c:pt>
                      <c:pt idx="38">
                        <c:v>732946</c:v>
                      </c:pt>
                      <c:pt idx="39">
                        <c:v>1214725</c:v>
                      </c:pt>
                      <c:pt idx="40">
                        <c:v>1142845</c:v>
                      </c:pt>
                      <c:pt idx="41">
                        <c:v>1142323</c:v>
                      </c:pt>
                      <c:pt idx="42">
                        <c:v>987063</c:v>
                      </c:pt>
                      <c:pt idx="43">
                        <c:v>923636</c:v>
                      </c:pt>
                      <c:pt idx="44">
                        <c:v>2001519</c:v>
                      </c:pt>
                      <c:pt idx="45">
                        <c:v>1300721</c:v>
                      </c:pt>
                      <c:pt idx="46">
                        <c:v>945290</c:v>
                      </c:pt>
                      <c:pt idx="47">
                        <c:v>1151168</c:v>
                      </c:pt>
                      <c:pt idx="48">
                        <c:v>1256689</c:v>
                      </c:pt>
                      <c:pt idx="49">
                        <c:v>848400</c:v>
                      </c:pt>
                      <c:pt idx="50">
                        <c:v>762365</c:v>
                      </c:pt>
                      <c:pt idx="51">
                        <c:v>1192334</c:v>
                      </c:pt>
                      <c:pt idx="52">
                        <c:v>759971</c:v>
                      </c:pt>
                      <c:pt idx="53">
                        <c:v>904735</c:v>
                      </c:pt>
                      <c:pt idx="54">
                        <c:v>854236</c:v>
                      </c:pt>
                      <c:pt idx="55">
                        <c:v>702523</c:v>
                      </c:pt>
                      <c:pt idx="56">
                        <c:v>557298</c:v>
                      </c:pt>
                      <c:pt idx="57">
                        <c:v>660335</c:v>
                      </c:pt>
                      <c:pt idx="58">
                        <c:v>562308</c:v>
                      </c:pt>
                      <c:pt idx="59">
                        <c:v>152007</c:v>
                      </c:pt>
                      <c:pt idx="60">
                        <c:v>92072</c:v>
                      </c:pt>
                      <c:pt idx="61">
                        <c:v>425062</c:v>
                      </c:pt>
                      <c:pt idx="62">
                        <c:v>726898</c:v>
                      </c:pt>
                      <c:pt idx="63">
                        <c:v>575307</c:v>
                      </c:pt>
                      <c:pt idx="64">
                        <c:v>582858</c:v>
                      </c:pt>
                      <c:pt idx="65">
                        <c:v>540829</c:v>
                      </c:pt>
                      <c:pt idx="66">
                        <c:v>675649</c:v>
                      </c:pt>
                      <c:pt idx="67">
                        <c:v>3518663</c:v>
                      </c:pt>
                      <c:pt idx="68">
                        <c:v>3544999</c:v>
                      </c:pt>
                      <c:pt idx="69">
                        <c:v>3563744</c:v>
                      </c:pt>
                      <c:pt idx="70">
                        <c:v>3092565</c:v>
                      </c:pt>
                      <c:pt idx="71">
                        <c:v>3195951</c:v>
                      </c:pt>
                      <c:pt idx="72">
                        <c:v>4218390</c:v>
                      </c:pt>
                      <c:pt idx="73">
                        <c:v>3920594</c:v>
                      </c:pt>
                      <c:pt idx="74">
                        <c:v>4347858</c:v>
                      </c:pt>
                      <c:pt idx="75">
                        <c:v>3133109</c:v>
                      </c:pt>
                      <c:pt idx="76">
                        <c:v>2953366</c:v>
                      </c:pt>
                      <c:pt idx="77">
                        <c:v>2786925</c:v>
                      </c:pt>
                      <c:pt idx="78">
                        <c:v>2819552</c:v>
                      </c:pt>
                      <c:pt idx="79">
                        <c:v>2799215</c:v>
                      </c:pt>
                      <c:pt idx="80">
                        <c:v>3090017</c:v>
                      </c:pt>
                      <c:pt idx="81">
                        <c:v>3427813</c:v>
                      </c:pt>
                      <c:pt idx="82">
                        <c:v>3466945</c:v>
                      </c:pt>
                      <c:pt idx="83">
                        <c:v>3198655</c:v>
                      </c:pt>
                      <c:pt idx="84">
                        <c:v>3366184</c:v>
                      </c:pt>
                      <c:pt idx="85">
                        <c:v>4061718</c:v>
                      </c:pt>
                      <c:pt idx="86">
                        <c:v>3696566</c:v>
                      </c:pt>
                      <c:pt idx="87">
                        <c:v>1463971</c:v>
                      </c:pt>
                      <c:pt idx="88">
                        <c:v>3489456</c:v>
                      </c:pt>
                      <c:pt idx="89">
                        <c:v>4978598</c:v>
                      </c:pt>
                      <c:pt idx="90">
                        <c:v>4743105</c:v>
                      </c:pt>
                      <c:pt idx="91">
                        <c:v>4487603</c:v>
                      </c:pt>
                      <c:pt idx="92">
                        <c:v>4593322</c:v>
                      </c:pt>
                      <c:pt idx="93">
                        <c:v>4465464</c:v>
                      </c:pt>
                      <c:pt idx="94">
                        <c:v>4263360</c:v>
                      </c:pt>
                      <c:pt idx="95">
                        <c:v>4379223</c:v>
                      </c:pt>
                      <c:pt idx="96">
                        <c:v>4293884</c:v>
                      </c:pt>
                      <c:pt idx="97">
                        <c:v>4445686</c:v>
                      </c:pt>
                      <c:pt idx="98">
                        <c:v>4115511</c:v>
                      </c:pt>
                      <c:pt idx="99">
                        <c:v>4228303</c:v>
                      </c:pt>
                      <c:pt idx="100">
                        <c:v>4270185</c:v>
                      </c:pt>
                      <c:pt idx="101">
                        <c:v>4335702</c:v>
                      </c:pt>
                      <c:pt idx="102">
                        <c:v>4271346</c:v>
                      </c:pt>
                      <c:pt idx="103">
                        <c:v>4221211</c:v>
                      </c:pt>
                      <c:pt idx="104">
                        <c:v>4132231</c:v>
                      </c:pt>
                      <c:pt idx="105">
                        <c:v>4152551</c:v>
                      </c:pt>
                      <c:pt idx="106">
                        <c:v>3783894</c:v>
                      </c:pt>
                      <c:pt idx="107">
                        <c:v>4069174</c:v>
                      </c:pt>
                      <c:pt idx="108">
                        <c:v>4842198</c:v>
                      </c:pt>
                      <c:pt idx="109">
                        <c:v>5148602</c:v>
                      </c:pt>
                      <c:pt idx="110">
                        <c:v>5124364</c:v>
                      </c:pt>
                      <c:pt idx="111">
                        <c:v>4987028</c:v>
                      </c:pt>
                      <c:pt idx="112">
                        <c:v>5137145</c:v>
                      </c:pt>
                      <c:pt idx="113">
                        <c:v>6101845</c:v>
                      </c:pt>
                      <c:pt idx="114">
                        <c:v>5614610</c:v>
                      </c:pt>
                      <c:pt idx="115">
                        <c:v>5825584</c:v>
                      </c:pt>
                      <c:pt idx="116">
                        <c:v>2700321</c:v>
                      </c:pt>
                      <c:pt idx="117">
                        <c:v>2669879</c:v>
                      </c:pt>
                      <c:pt idx="118">
                        <c:v>2562475</c:v>
                      </c:pt>
                      <c:pt idx="119">
                        <c:v>2319522</c:v>
                      </c:pt>
                      <c:pt idx="120">
                        <c:v>2636228</c:v>
                      </c:pt>
                      <c:pt idx="121">
                        <c:v>4185885</c:v>
                      </c:pt>
                      <c:pt idx="122">
                        <c:v>2510209</c:v>
                      </c:pt>
                      <c:pt idx="123">
                        <c:v>4600189</c:v>
                      </c:pt>
                      <c:pt idx="124">
                        <c:v>6004481</c:v>
                      </c:pt>
                      <c:pt idx="125">
                        <c:v>6049276</c:v>
                      </c:pt>
                      <c:pt idx="126">
                        <c:v>6131305</c:v>
                      </c:pt>
                      <c:pt idx="127">
                        <c:v>6107834</c:v>
                      </c:pt>
                      <c:pt idx="128">
                        <c:v>6108335</c:v>
                      </c:pt>
                      <c:pt idx="129">
                        <c:v>6946002</c:v>
                      </c:pt>
                      <c:pt idx="130">
                        <c:v>7399874</c:v>
                      </c:pt>
                      <c:pt idx="131">
                        <c:v>7267965</c:v>
                      </c:pt>
                      <c:pt idx="132">
                        <c:v>6402203</c:v>
                      </c:pt>
                      <c:pt idx="133">
                        <c:v>6470399</c:v>
                      </c:pt>
                      <c:pt idx="134">
                        <c:v>6581462</c:v>
                      </c:pt>
                      <c:pt idx="135">
                        <c:v>7590428</c:v>
                      </c:pt>
                      <c:pt idx="136">
                        <c:v>7625509</c:v>
                      </c:pt>
                      <c:pt idx="137">
                        <c:v>7519264</c:v>
                      </c:pt>
                      <c:pt idx="138">
                        <c:v>7201808</c:v>
                      </c:pt>
                      <c:pt idx="139">
                        <c:v>7322770</c:v>
                      </c:pt>
                      <c:pt idx="140">
                        <c:v>6741141</c:v>
                      </c:pt>
                      <c:pt idx="141">
                        <c:v>7319659</c:v>
                      </c:pt>
                      <c:pt idx="142">
                        <c:v>7608616</c:v>
                      </c:pt>
                      <c:pt idx="143">
                        <c:v>7693923</c:v>
                      </c:pt>
                      <c:pt idx="144">
                        <c:v>6986181</c:v>
                      </c:pt>
                      <c:pt idx="145">
                        <c:v>8482374</c:v>
                      </c:pt>
                      <c:pt idx="146">
                        <c:v>7251685</c:v>
                      </c:pt>
                      <c:pt idx="147">
                        <c:v>6307124</c:v>
                      </c:pt>
                      <c:pt idx="148">
                        <c:v>7278823</c:v>
                      </c:pt>
                      <c:pt idx="149">
                        <c:v>9362529</c:v>
                      </c:pt>
                      <c:pt idx="150">
                        <c:v>10349205</c:v>
                      </c:pt>
                      <c:pt idx="151">
                        <c:v>9966777</c:v>
                      </c:pt>
                      <c:pt idx="152">
                        <c:v>9427897</c:v>
                      </c:pt>
                      <c:pt idx="153">
                        <c:v>10069478</c:v>
                      </c:pt>
                      <c:pt idx="154">
                        <c:v>10585843</c:v>
                      </c:pt>
                      <c:pt idx="155">
                        <c:v>10872807</c:v>
                      </c:pt>
                      <c:pt idx="156">
                        <c:v>10207601</c:v>
                      </c:pt>
                      <c:pt idx="157">
                        <c:v>10971706</c:v>
                      </c:pt>
                      <c:pt idx="158">
                        <c:v>10047471</c:v>
                      </c:pt>
                      <c:pt idx="159">
                        <c:v>10920714</c:v>
                      </c:pt>
                      <c:pt idx="160">
                        <c:v>11746237</c:v>
                      </c:pt>
                      <c:pt idx="161">
                        <c:v>11653832</c:v>
                      </c:pt>
                      <c:pt idx="162">
                        <c:v>11987985</c:v>
                      </c:pt>
                      <c:pt idx="163">
                        <c:v>6454758</c:v>
                      </c:pt>
                      <c:pt idx="164">
                        <c:v>6354338</c:v>
                      </c:pt>
                      <c:pt idx="165">
                        <c:v>5946868</c:v>
                      </c:pt>
                      <c:pt idx="166">
                        <c:v>6117784</c:v>
                      </c:pt>
                      <c:pt idx="167">
                        <c:v>5480927</c:v>
                      </c:pt>
                      <c:pt idx="168">
                        <c:v>5494409</c:v>
                      </c:pt>
                      <c:pt idx="169">
                        <c:v>5830572</c:v>
                      </c:pt>
                      <c:pt idx="170">
                        <c:v>5384015</c:v>
                      </c:pt>
                      <c:pt idx="171">
                        <c:v>6616382</c:v>
                      </c:pt>
                      <c:pt idx="172">
                        <c:v>5402003</c:v>
                      </c:pt>
                      <c:pt idx="173">
                        <c:v>5588073</c:v>
                      </c:pt>
                      <c:pt idx="174">
                        <c:v>6407108</c:v>
                      </c:pt>
                      <c:pt idx="175">
                        <c:v>6301402</c:v>
                      </c:pt>
                      <c:pt idx="176">
                        <c:v>6919880</c:v>
                      </c:pt>
                      <c:pt idx="177">
                        <c:v>9618861</c:v>
                      </c:pt>
                      <c:pt idx="178">
                        <c:v>9560501</c:v>
                      </c:pt>
                      <c:pt idx="179">
                        <c:v>8598013</c:v>
                      </c:pt>
                      <c:pt idx="180">
                        <c:v>9326327</c:v>
                      </c:pt>
                      <c:pt idx="181">
                        <c:v>9240882</c:v>
                      </c:pt>
                      <c:pt idx="182">
                        <c:v>9355291</c:v>
                      </c:pt>
                      <c:pt idx="183">
                        <c:v>9999771</c:v>
                      </c:pt>
                      <c:pt idx="184">
                        <c:v>9583431</c:v>
                      </c:pt>
                      <c:pt idx="185">
                        <c:v>9572571</c:v>
                      </c:pt>
                      <c:pt idx="186">
                        <c:v>10206560</c:v>
                      </c:pt>
                      <c:pt idx="187">
                        <c:v>12770129</c:v>
                      </c:pt>
                      <c:pt idx="188">
                        <c:v>9049732</c:v>
                      </c:pt>
                      <c:pt idx="189">
                        <c:v>8318956</c:v>
                      </c:pt>
                      <c:pt idx="190">
                        <c:v>8122843</c:v>
                      </c:pt>
                      <c:pt idx="191">
                        <c:v>3489909</c:v>
                      </c:pt>
                      <c:pt idx="192">
                        <c:v>1643038</c:v>
                      </c:pt>
                      <c:pt idx="193">
                        <c:v>1736541</c:v>
                      </c:pt>
                      <c:pt idx="194">
                        <c:v>1948451</c:v>
                      </c:pt>
                      <c:pt idx="195">
                        <c:v>4751831</c:v>
                      </c:pt>
                      <c:pt idx="196">
                        <c:v>6925191</c:v>
                      </c:pt>
                      <c:pt idx="197">
                        <c:v>7026921</c:v>
                      </c:pt>
                      <c:pt idx="198">
                        <c:v>7881782</c:v>
                      </c:pt>
                      <c:pt idx="199">
                        <c:v>10306078</c:v>
                      </c:pt>
                      <c:pt idx="200">
                        <c:v>10129198</c:v>
                      </c:pt>
                      <c:pt idx="201">
                        <c:v>12211247</c:v>
                      </c:pt>
                      <c:pt idx="202">
                        <c:v>10875660</c:v>
                      </c:pt>
                      <c:pt idx="203">
                        <c:v>11620521</c:v>
                      </c:pt>
                      <c:pt idx="204">
                        <c:v>14423773</c:v>
                      </c:pt>
                      <c:pt idx="205">
                        <c:v>9409035</c:v>
                      </c:pt>
                      <c:pt idx="206">
                        <c:v>9888370</c:v>
                      </c:pt>
                      <c:pt idx="207">
                        <c:v>6829354</c:v>
                      </c:pt>
                      <c:pt idx="208">
                        <c:v>1564652</c:v>
                      </c:pt>
                      <c:pt idx="209">
                        <c:v>1148430</c:v>
                      </c:pt>
                      <c:pt idx="210">
                        <c:v>1368406</c:v>
                      </c:pt>
                    </c:numCache>
                  </c:numRef>
                </c:val>
                <c:smooth val="0"/>
                <c:extLst>
                  <c:ext xmlns:c16="http://schemas.microsoft.com/office/drawing/2014/chart" uri="{C3380CC4-5D6E-409C-BE32-E72D297353CC}">
                    <c16:uniqueId val="{00000002-33E6-4EF4-9163-10382B00A290}"/>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impressions_by_date_id3324!$C$1</c15:sqref>
                        </c15:formulaRef>
                      </c:ext>
                    </c:extLst>
                    <c:strCache>
                      <c:ptCount val="1"/>
                      <c:pt idx="0">
                        <c:v>clickthroughs</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impressions_by_date_id3324!$A$2:$A$212</c15:sqref>
                        </c15:formulaRef>
                      </c:ext>
                    </c:extLst>
                    <c:numCache>
                      <c:formatCode>m/d/yyyy</c:formatCode>
                      <c:ptCount val="211"/>
                      <c:pt idx="0">
                        <c:v>43897</c:v>
                      </c:pt>
                      <c:pt idx="1">
                        <c:v>43898</c:v>
                      </c:pt>
                      <c:pt idx="2">
                        <c:v>43899</c:v>
                      </c:pt>
                      <c:pt idx="3">
                        <c:v>43900</c:v>
                      </c:pt>
                      <c:pt idx="4">
                        <c:v>43901</c:v>
                      </c:pt>
                      <c:pt idx="5">
                        <c:v>43902</c:v>
                      </c:pt>
                      <c:pt idx="6">
                        <c:v>43903</c:v>
                      </c:pt>
                      <c:pt idx="7">
                        <c:v>43904</c:v>
                      </c:pt>
                      <c:pt idx="8">
                        <c:v>43905</c:v>
                      </c:pt>
                      <c:pt idx="9">
                        <c:v>43906</c:v>
                      </c:pt>
                      <c:pt idx="10">
                        <c:v>43907</c:v>
                      </c:pt>
                      <c:pt idx="11">
                        <c:v>43908</c:v>
                      </c:pt>
                      <c:pt idx="12">
                        <c:v>43909</c:v>
                      </c:pt>
                      <c:pt idx="13">
                        <c:v>43910</c:v>
                      </c:pt>
                      <c:pt idx="14">
                        <c:v>43911</c:v>
                      </c:pt>
                      <c:pt idx="15">
                        <c:v>43912</c:v>
                      </c:pt>
                      <c:pt idx="16">
                        <c:v>43913</c:v>
                      </c:pt>
                      <c:pt idx="17">
                        <c:v>43914</c:v>
                      </c:pt>
                      <c:pt idx="18">
                        <c:v>43915</c:v>
                      </c:pt>
                      <c:pt idx="19">
                        <c:v>43916</c:v>
                      </c:pt>
                      <c:pt idx="20">
                        <c:v>43917</c:v>
                      </c:pt>
                      <c:pt idx="21">
                        <c:v>43918</c:v>
                      </c:pt>
                      <c:pt idx="22">
                        <c:v>43919</c:v>
                      </c:pt>
                      <c:pt idx="23">
                        <c:v>43920</c:v>
                      </c:pt>
                      <c:pt idx="24">
                        <c:v>43921</c:v>
                      </c:pt>
                      <c:pt idx="25">
                        <c:v>43922</c:v>
                      </c:pt>
                      <c:pt idx="26">
                        <c:v>43923</c:v>
                      </c:pt>
                      <c:pt idx="27">
                        <c:v>43924</c:v>
                      </c:pt>
                      <c:pt idx="28">
                        <c:v>43925</c:v>
                      </c:pt>
                      <c:pt idx="29">
                        <c:v>43926</c:v>
                      </c:pt>
                      <c:pt idx="30">
                        <c:v>43927</c:v>
                      </c:pt>
                      <c:pt idx="31">
                        <c:v>43928</c:v>
                      </c:pt>
                      <c:pt idx="32">
                        <c:v>43929</c:v>
                      </c:pt>
                      <c:pt idx="33">
                        <c:v>43930</c:v>
                      </c:pt>
                      <c:pt idx="34">
                        <c:v>43931</c:v>
                      </c:pt>
                      <c:pt idx="35">
                        <c:v>43932</c:v>
                      </c:pt>
                      <c:pt idx="36">
                        <c:v>43933</c:v>
                      </c:pt>
                      <c:pt idx="37">
                        <c:v>43934</c:v>
                      </c:pt>
                      <c:pt idx="38">
                        <c:v>43935</c:v>
                      </c:pt>
                      <c:pt idx="39">
                        <c:v>43936</c:v>
                      </c:pt>
                      <c:pt idx="40">
                        <c:v>43937</c:v>
                      </c:pt>
                      <c:pt idx="41">
                        <c:v>43938</c:v>
                      </c:pt>
                      <c:pt idx="42">
                        <c:v>43939</c:v>
                      </c:pt>
                      <c:pt idx="43">
                        <c:v>43940</c:v>
                      </c:pt>
                      <c:pt idx="44">
                        <c:v>43941</c:v>
                      </c:pt>
                      <c:pt idx="45">
                        <c:v>43942</c:v>
                      </c:pt>
                      <c:pt idx="46">
                        <c:v>43943</c:v>
                      </c:pt>
                      <c:pt idx="47">
                        <c:v>43944</c:v>
                      </c:pt>
                      <c:pt idx="48">
                        <c:v>43945</c:v>
                      </c:pt>
                      <c:pt idx="49">
                        <c:v>43946</c:v>
                      </c:pt>
                      <c:pt idx="50">
                        <c:v>43947</c:v>
                      </c:pt>
                      <c:pt idx="51">
                        <c:v>43948</c:v>
                      </c:pt>
                      <c:pt idx="52">
                        <c:v>43949</c:v>
                      </c:pt>
                      <c:pt idx="53">
                        <c:v>43950</c:v>
                      </c:pt>
                      <c:pt idx="54">
                        <c:v>43951</c:v>
                      </c:pt>
                      <c:pt idx="55">
                        <c:v>43952</c:v>
                      </c:pt>
                      <c:pt idx="56">
                        <c:v>43953</c:v>
                      </c:pt>
                      <c:pt idx="57">
                        <c:v>43954</c:v>
                      </c:pt>
                      <c:pt idx="58">
                        <c:v>43955</c:v>
                      </c:pt>
                      <c:pt idx="59">
                        <c:v>43956</c:v>
                      </c:pt>
                      <c:pt idx="60">
                        <c:v>43957</c:v>
                      </c:pt>
                      <c:pt idx="61">
                        <c:v>43958</c:v>
                      </c:pt>
                      <c:pt idx="62">
                        <c:v>43959</c:v>
                      </c:pt>
                      <c:pt idx="63">
                        <c:v>43960</c:v>
                      </c:pt>
                      <c:pt idx="64">
                        <c:v>43961</c:v>
                      </c:pt>
                      <c:pt idx="65">
                        <c:v>43962</c:v>
                      </c:pt>
                      <c:pt idx="66">
                        <c:v>43963</c:v>
                      </c:pt>
                      <c:pt idx="67">
                        <c:v>43964</c:v>
                      </c:pt>
                      <c:pt idx="68">
                        <c:v>43965</c:v>
                      </c:pt>
                      <c:pt idx="69">
                        <c:v>43966</c:v>
                      </c:pt>
                      <c:pt idx="70">
                        <c:v>43967</c:v>
                      </c:pt>
                      <c:pt idx="71">
                        <c:v>43968</c:v>
                      </c:pt>
                      <c:pt idx="72">
                        <c:v>43969</c:v>
                      </c:pt>
                      <c:pt idx="73">
                        <c:v>43970</c:v>
                      </c:pt>
                      <c:pt idx="74">
                        <c:v>43971</c:v>
                      </c:pt>
                      <c:pt idx="75">
                        <c:v>43972</c:v>
                      </c:pt>
                      <c:pt idx="76">
                        <c:v>43973</c:v>
                      </c:pt>
                      <c:pt idx="77">
                        <c:v>43974</c:v>
                      </c:pt>
                      <c:pt idx="78">
                        <c:v>43975</c:v>
                      </c:pt>
                      <c:pt idx="79">
                        <c:v>43976</c:v>
                      </c:pt>
                      <c:pt idx="80">
                        <c:v>43977</c:v>
                      </c:pt>
                      <c:pt idx="81">
                        <c:v>43978</c:v>
                      </c:pt>
                      <c:pt idx="82">
                        <c:v>43979</c:v>
                      </c:pt>
                      <c:pt idx="83">
                        <c:v>43980</c:v>
                      </c:pt>
                      <c:pt idx="84">
                        <c:v>43981</c:v>
                      </c:pt>
                      <c:pt idx="85">
                        <c:v>43982</c:v>
                      </c:pt>
                      <c:pt idx="86">
                        <c:v>43983</c:v>
                      </c:pt>
                      <c:pt idx="87">
                        <c:v>43984</c:v>
                      </c:pt>
                      <c:pt idx="88">
                        <c:v>43985</c:v>
                      </c:pt>
                      <c:pt idx="89">
                        <c:v>43986</c:v>
                      </c:pt>
                      <c:pt idx="90">
                        <c:v>43987</c:v>
                      </c:pt>
                      <c:pt idx="91">
                        <c:v>43988</c:v>
                      </c:pt>
                      <c:pt idx="92">
                        <c:v>43989</c:v>
                      </c:pt>
                      <c:pt idx="93">
                        <c:v>43990</c:v>
                      </c:pt>
                      <c:pt idx="94">
                        <c:v>43991</c:v>
                      </c:pt>
                      <c:pt idx="95">
                        <c:v>43992</c:v>
                      </c:pt>
                      <c:pt idx="96">
                        <c:v>43993</c:v>
                      </c:pt>
                      <c:pt idx="97">
                        <c:v>43994</c:v>
                      </c:pt>
                      <c:pt idx="98">
                        <c:v>43995</c:v>
                      </c:pt>
                      <c:pt idx="99">
                        <c:v>43996</c:v>
                      </c:pt>
                      <c:pt idx="100">
                        <c:v>43997</c:v>
                      </c:pt>
                      <c:pt idx="101">
                        <c:v>43998</c:v>
                      </c:pt>
                      <c:pt idx="102">
                        <c:v>43999</c:v>
                      </c:pt>
                      <c:pt idx="103">
                        <c:v>44000</c:v>
                      </c:pt>
                      <c:pt idx="104">
                        <c:v>44001</c:v>
                      </c:pt>
                      <c:pt idx="105">
                        <c:v>44002</c:v>
                      </c:pt>
                      <c:pt idx="106">
                        <c:v>44003</c:v>
                      </c:pt>
                      <c:pt idx="107">
                        <c:v>44004</c:v>
                      </c:pt>
                      <c:pt idx="108">
                        <c:v>44005</c:v>
                      </c:pt>
                      <c:pt idx="109">
                        <c:v>44006</c:v>
                      </c:pt>
                      <c:pt idx="110">
                        <c:v>44007</c:v>
                      </c:pt>
                      <c:pt idx="111">
                        <c:v>44008</c:v>
                      </c:pt>
                      <c:pt idx="112">
                        <c:v>44009</c:v>
                      </c:pt>
                      <c:pt idx="113">
                        <c:v>44010</c:v>
                      </c:pt>
                      <c:pt idx="114">
                        <c:v>44011</c:v>
                      </c:pt>
                      <c:pt idx="115">
                        <c:v>44012</c:v>
                      </c:pt>
                      <c:pt idx="116">
                        <c:v>44013</c:v>
                      </c:pt>
                      <c:pt idx="117">
                        <c:v>44014</c:v>
                      </c:pt>
                      <c:pt idx="118">
                        <c:v>44015</c:v>
                      </c:pt>
                      <c:pt idx="119">
                        <c:v>44016</c:v>
                      </c:pt>
                      <c:pt idx="120">
                        <c:v>44017</c:v>
                      </c:pt>
                      <c:pt idx="121">
                        <c:v>44018</c:v>
                      </c:pt>
                      <c:pt idx="122">
                        <c:v>44019</c:v>
                      </c:pt>
                      <c:pt idx="123">
                        <c:v>44020</c:v>
                      </c:pt>
                      <c:pt idx="124">
                        <c:v>44021</c:v>
                      </c:pt>
                      <c:pt idx="125">
                        <c:v>44022</c:v>
                      </c:pt>
                      <c:pt idx="126">
                        <c:v>44023</c:v>
                      </c:pt>
                      <c:pt idx="127">
                        <c:v>44024</c:v>
                      </c:pt>
                      <c:pt idx="128">
                        <c:v>44025</c:v>
                      </c:pt>
                      <c:pt idx="129">
                        <c:v>44026</c:v>
                      </c:pt>
                      <c:pt idx="130">
                        <c:v>44027</c:v>
                      </c:pt>
                      <c:pt idx="131">
                        <c:v>44028</c:v>
                      </c:pt>
                      <c:pt idx="132">
                        <c:v>44029</c:v>
                      </c:pt>
                      <c:pt idx="133">
                        <c:v>44030</c:v>
                      </c:pt>
                      <c:pt idx="134">
                        <c:v>44031</c:v>
                      </c:pt>
                      <c:pt idx="135">
                        <c:v>44032</c:v>
                      </c:pt>
                      <c:pt idx="136">
                        <c:v>44033</c:v>
                      </c:pt>
                      <c:pt idx="137">
                        <c:v>44034</c:v>
                      </c:pt>
                      <c:pt idx="138">
                        <c:v>44035</c:v>
                      </c:pt>
                      <c:pt idx="139">
                        <c:v>44036</c:v>
                      </c:pt>
                      <c:pt idx="140">
                        <c:v>44037</c:v>
                      </c:pt>
                      <c:pt idx="141">
                        <c:v>44038</c:v>
                      </c:pt>
                      <c:pt idx="142">
                        <c:v>44039</c:v>
                      </c:pt>
                      <c:pt idx="143">
                        <c:v>44040</c:v>
                      </c:pt>
                      <c:pt idx="144">
                        <c:v>44041</c:v>
                      </c:pt>
                      <c:pt idx="145">
                        <c:v>44042</c:v>
                      </c:pt>
                      <c:pt idx="146">
                        <c:v>44043</c:v>
                      </c:pt>
                      <c:pt idx="147">
                        <c:v>44044</c:v>
                      </c:pt>
                      <c:pt idx="148">
                        <c:v>44045</c:v>
                      </c:pt>
                      <c:pt idx="149">
                        <c:v>44046</c:v>
                      </c:pt>
                      <c:pt idx="150">
                        <c:v>44047</c:v>
                      </c:pt>
                      <c:pt idx="151">
                        <c:v>44048</c:v>
                      </c:pt>
                      <c:pt idx="152">
                        <c:v>44049</c:v>
                      </c:pt>
                      <c:pt idx="153">
                        <c:v>44050</c:v>
                      </c:pt>
                      <c:pt idx="154">
                        <c:v>44051</c:v>
                      </c:pt>
                      <c:pt idx="155">
                        <c:v>44052</c:v>
                      </c:pt>
                      <c:pt idx="156">
                        <c:v>44053</c:v>
                      </c:pt>
                      <c:pt idx="157">
                        <c:v>44054</c:v>
                      </c:pt>
                      <c:pt idx="158">
                        <c:v>44055</c:v>
                      </c:pt>
                      <c:pt idx="159">
                        <c:v>44056</c:v>
                      </c:pt>
                      <c:pt idx="160">
                        <c:v>44057</c:v>
                      </c:pt>
                      <c:pt idx="161">
                        <c:v>44058</c:v>
                      </c:pt>
                      <c:pt idx="162">
                        <c:v>44059</c:v>
                      </c:pt>
                      <c:pt idx="163">
                        <c:v>44060</c:v>
                      </c:pt>
                      <c:pt idx="164">
                        <c:v>44061</c:v>
                      </c:pt>
                      <c:pt idx="165">
                        <c:v>44062</c:v>
                      </c:pt>
                      <c:pt idx="166">
                        <c:v>44063</c:v>
                      </c:pt>
                      <c:pt idx="167">
                        <c:v>44064</c:v>
                      </c:pt>
                      <c:pt idx="168">
                        <c:v>44065</c:v>
                      </c:pt>
                      <c:pt idx="169">
                        <c:v>44066</c:v>
                      </c:pt>
                      <c:pt idx="170">
                        <c:v>44067</c:v>
                      </c:pt>
                      <c:pt idx="171">
                        <c:v>44068</c:v>
                      </c:pt>
                      <c:pt idx="172">
                        <c:v>44069</c:v>
                      </c:pt>
                      <c:pt idx="173">
                        <c:v>44070</c:v>
                      </c:pt>
                      <c:pt idx="174">
                        <c:v>44071</c:v>
                      </c:pt>
                      <c:pt idx="175">
                        <c:v>44072</c:v>
                      </c:pt>
                      <c:pt idx="176">
                        <c:v>44073</c:v>
                      </c:pt>
                      <c:pt idx="177">
                        <c:v>44074</c:v>
                      </c:pt>
                      <c:pt idx="178">
                        <c:v>44075</c:v>
                      </c:pt>
                      <c:pt idx="179">
                        <c:v>44076</c:v>
                      </c:pt>
                      <c:pt idx="180">
                        <c:v>44077</c:v>
                      </c:pt>
                      <c:pt idx="181">
                        <c:v>44078</c:v>
                      </c:pt>
                      <c:pt idx="182">
                        <c:v>44079</c:v>
                      </c:pt>
                      <c:pt idx="183">
                        <c:v>44080</c:v>
                      </c:pt>
                      <c:pt idx="184">
                        <c:v>44081</c:v>
                      </c:pt>
                      <c:pt idx="185">
                        <c:v>44082</c:v>
                      </c:pt>
                      <c:pt idx="186">
                        <c:v>44083</c:v>
                      </c:pt>
                      <c:pt idx="187">
                        <c:v>44084</c:v>
                      </c:pt>
                      <c:pt idx="188">
                        <c:v>44085</c:v>
                      </c:pt>
                      <c:pt idx="189">
                        <c:v>44086</c:v>
                      </c:pt>
                      <c:pt idx="190">
                        <c:v>44087</c:v>
                      </c:pt>
                      <c:pt idx="191">
                        <c:v>44088</c:v>
                      </c:pt>
                      <c:pt idx="192">
                        <c:v>44089</c:v>
                      </c:pt>
                      <c:pt idx="193">
                        <c:v>44090</c:v>
                      </c:pt>
                      <c:pt idx="194">
                        <c:v>44091</c:v>
                      </c:pt>
                      <c:pt idx="195">
                        <c:v>44092</c:v>
                      </c:pt>
                      <c:pt idx="196">
                        <c:v>44093</c:v>
                      </c:pt>
                      <c:pt idx="197">
                        <c:v>44094</c:v>
                      </c:pt>
                      <c:pt idx="198">
                        <c:v>44095</c:v>
                      </c:pt>
                      <c:pt idx="199">
                        <c:v>44096</c:v>
                      </c:pt>
                      <c:pt idx="200">
                        <c:v>44097</c:v>
                      </c:pt>
                      <c:pt idx="201">
                        <c:v>44098</c:v>
                      </c:pt>
                      <c:pt idx="202">
                        <c:v>44099</c:v>
                      </c:pt>
                      <c:pt idx="203">
                        <c:v>44100</c:v>
                      </c:pt>
                      <c:pt idx="204">
                        <c:v>44101</c:v>
                      </c:pt>
                      <c:pt idx="205">
                        <c:v>44102</c:v>
                      </c:pt>
                      <c:pt idx="206">
                        <c:v>44103</c:v>
                      </c:pt>
                      <c:pt idx="207">
                        <c:v>44104</c:v>
                      </c:pt>
                      <c:pt idx="208">
                        <c:v>44105</c:v>
                      </c:pt>
                      <c:pt idx="209">
                        <c:v>44106</c:v>
                      </c:pt>
                      <c:pt idx="210">
                        <c:v>44107</c:v>
                      </c:pt>
                    </c:numCache>
                  </c:numRef>
                </c:cat>
                <c:val>
                  <c:numRef>
                    <c:extLst xmlns:c15="http://schemas.microsoft.com/office/drawing/2012/chart">
                      <c:ext xmlns:c15="http://schemas.microsoft.com/office/drawing/2012/chart" uri="{02D57815-91ED-43cb-92C2-25804820EDAC}">
                        <c15:formulaRef>
                          <c15:sqref>impressions_by_date_id3324!$C$2:$C$212</c15:sqref>
                        </c15:formulaRef>
                      </c:ext>
                    </c:extLst>
                    <c:numCache>
                      <c:formatCode>General</c:formatCode>
                      <c:ptCount val="211"/>
                      <c:pt idx="0">
                        <c:v>7243</c:v>
                      </c:pt>
                      <c:pt idx="1">
                        <c:v>23490</c:v>
                      </c:pt>
                      <c:pt idx="2">
                        <c:v>21338</c:v>
                      </c:pt>
                      <c:pt idx="3">
                        <c:v>23995</c:v>
                      </c:pt>
                      <c:pt idx="4">
                        <c:v>25533</c:v>
                      </c:pt>
                      <c:pt idx="5">
                        <c:v>24691</c:v>
                      </c:pt>
                      <c:pt idx="6">
                        <c:v>27148</c:v>
                      </c:pt>
                      <c:pt idx="7">
                        <c:v>27052</c:v>
                      </c:pt>
                      <c:pt idx="8">
                        <c:v>30406</c:v>
                      </c:pt>
                      <c:pt idx="9">
                        <c:v>21166</c:v>
                      </c:pt>
                      <c:pt idx="10">
                        <c:v>22544</c:v>
                      </c:pt>
                      <c:pt idx="11">
                        <c:v>22481</c:v>
                      </c:pt>
                      <c:pt idx="12">
                        <c:v>22879</c:v>
                      </c:pt>
                      <c:pt idx="13">
                        <c:v>25389</c:v>
                      </c:pt>
                      <c:pt idx="14">
                        <c:v>29955</c:v>
                      </c:pt>
                      <c:pt idx="15">
                        <c:v>28982</c:v>
                      </c:pt>
                      <c:pt idx="16">
                        <c:v>21875</c:v>
                      </c:pt>
                      <c:pt idx="17">
                        <c:v>24718</c:v>
                      </c:pt>
                      <c:pt idx="18">
                        <c:v>25392</c:v>
                      </c:pt>
                      <c:pt idx="19">
                        <c:v>39546</c:v>
                      </c:pt>
                      <c:pt idx="20">
                        <c:v>44996</c:v>
                      </c:pt>
                      <c:pt idx="21">
                        <c:v>40711</c:v>
                      </c:pt>
                      <c:pt idx="22">
                        <c:v>36691</c:v>
                      </c:pt>
                      <c:pt idx="23">
                        <c:v>40143</c:v>
                      </c:pt>
                      <c:pt idx="24">
                        <c:v>38988</c:v>
                      </c:pt>
                      <c:pt idx="25">
                        <c:v>2784</c:v>
                      </c:pt>
                      <c:pt idx="26">
                        <c:v>3138</c:v>
                      </c:pt>
                      <c:pt idx="27">
                        <c:v>2558</c:v>
                      </c:pt>
                      <c:pt idx="28">
                        <c:v>3471</c:v>
                      </c:pt>
                      <c:pt idx="29">
                        <c:v>2427</c:v>
                      </c:pt>
                      <c:pt idx="30">
                        <c:v>2780</c:v>
                      </c:pt>
                      <c:pt idx="31">
                        <c:v>3874</c:v>
                      </c:pt>
                      <c:pt idx="32">
                        <c:v>2066</c:v>
                      </c:pt>
                      <c:pt idx="33">
                        <c:v>3547</c:v>
                      </c:pt>
                      <c:pt idx="34">
                        <c:v>3847</c:v>
                      </c:pt>
                      <c:pt idx="35">
                        <c:v>2441</c:v>
                      </c:pt>
                      <c:pt idx="36">
                        <c:v>2684</c:v>
                      </c:pt>
                      <c:pt idx="37">
                        <c:v>2523</c:v>
                      </c:pt>
                      <c:pt idx="38">
                        <c:v>2299</c:v>
                      </c:pt>
                      <c:pt idx="39">
                        <c:v>1714</c:v>
                      </c:pt>
                      <c:pt idx="40">
                        <c:v>1327</c:v>
                      </c:pt>
                      <c:pt idx="41">
                        <c:v>1187</c:v>
                      </c:pt>
                      <c:pt idx="42">
                        <c:v>1130</c:v>
                      </c:pt>
                      <c:pt idx="43">
                        <c:v>1073</c:v>
                      </c:pt>
                      <c:pt idx="44">
                        <c:v>1593</c:v>
                      </c:pt>
                      <c:pt idx="45">
                        <c:v>2042</c:v>
                      </c:pt>
                      <c:pt idx="46">
                        <c:v>1608</c:v>
                      </c:pt>
                      <c:pt idx="47">
                        <c:v>1571</c:v>
                      </c:pt>
                      <c:pt idx="48">
                        <c:v>1381</c:v>
                      </c:pt>
                      <c:pt idx="49">
                        <c:v>1283</c:v>
                      </c:pt>
                      <c:pt idx="50">
                        <c:v>1022</c:v>
                      </c:pt>
                      <c:pt idx="51">
                        <c:v>1110</c:v>
                      </c:pt>
                      <c:pt idx="52">
                        <c:v>919</c:v>
                      </c:pt>
                      <c:pt idx="53">
                        <c:v>988</c:v>
                      </c:pt>
                      <c:pt idx="54">
                        <c:v>902</c:v>
                      </c:pt>
                      <c:pt idx="55">
                        <c:v>976</c:v>
                      </c:pt>
                      <c:pt idx="56">
                        <c:v>1296</c:v>
                      </c:pt>
                      <c:pt idx="57">
                        <c:v>906</c:v>
                      </c:pt>
                      <c:pt idx="58">
                        <c:v>1012</c:v>
                      </c:pt>
                      <c:pt idx="59">
                        <c:v>759</c:v>
                      </c:pt>
                      <c:pt idx="60">
                        <c:v>776</c:v>
                      </c:pt>
                      <c:pt idx="61">
                        <c:v>961</c:v>
                      </c:pt>
                      <c:pt idx="62">
                        <c:v>3648</c:v>
                      </c:pt>
                      <c:pt idx="63">
                        <c:v>3469</c:v>
                      </c:pt>
                      <c:pt idx="64">
                        <c:v>3249</c:v>
                      </c:pt>
                      <c:pt idx="65">
                        <c:v>3174</c:v>
                      </c:pt>
                      <c:pt idx="66">
                        <c:v>3393</c:v>
                      </c:pt>
                      <c:pt idx="67">
                        <c:v>22723</c:v>
                      </c:pt>
                      <c:pt idx="68">
                        <c:v>26991</c:v>
                      </c:pt>
                      <c:pt idx="69">
                        <c:v>26718</c:v>
                      </c:pt>
                      <c:pt idx="70">
                        <c:v>25489</c:v>
                      </c:pt>
                      <c:pt idx="71">
                        <c:v>25656</c:v>
                      </c:pt>
                      <c:pt idx="72">
                        <c:v>21729</c:v>
                      </c:pt>
                      <c:pt idx="73">
                        <c:v>22289</c:v>
                      </c:pt>
                      <c:pt idx="74">
                        <c:v>22196</c:v>
                      </c:pt>
                      <c:pt idx="75">
                        <c:v>16006</c:v>
                      </c:pt>
                      <c:pt idx="76">
                        <c:v>16706</c:v>
                      </c:pt>
                      <c:pt idx="77">
                        <c:v>16393</c:v>
                      </c:pt>
                      <c:pt idx="78">
                        <c:v>18106</c:v>
                      </c:pt>
                      <c:pt idx="79">
                        <c:v>17134</c:v>
                      </c:pt>
                      <c:pt idx="80">
                        <c:v>16567</c:v>
                      </c:pt>
                      <c:pt idx="81">
                        <c:v>18832</c:v>
                      </c:pt>
                      <c:pt idx="82">
                        <c:v>17864</c:v>
                      </c:pt>
                      <c:pt idx="83">
                        <c:v>19309</c:v>
                      </c:pt>
                      <c:pt idx="84">
                        <c:v>24199</c:v>
                      </c:pt>
                      <c:pt idx="85">
                        <c:v>32167</c:v>
                      </c:pt>
                      <c:pt idx="86">
                        <c:v>25053</c:v>
                      </c:pt>
                      <c:pt idx="87">
                        <c:v>7451</c:v>
                      </c:pt>
                      <c:pt idx="88">
                        <c:v>15619</c:v>
                      </c:pt>
                      <c:pt idx="89">
                        <c:v>23116</c:v>
                      </c:pt>
                      <c:pt idx="90">
                        <c:v>24642</c:v>
                      </c:pt>
                      <c:pt idx="91">
                        <c:v>24611</c:v>
                      </c:pt>
                      <c:pt idx="92">
                        <c:v>20541</c:v>
                      </c:pt>
                      <c:pt idx="93">
                        <c:v>15966</c:v>
                      </c:pt>
                      <c:pt idx="94">
                        <c:v>19872</c:v>
                      </c:pt>
                      <c:pt idx="95">
                        <c:v>16213</c:v>
                      </c:pt>
                      <c:pt idx="96">
                        <c:v>16524</c:v>
                      </c:pt>
                      <c:pt idx="97">
                        <c:v>20809</c:v>
                      </c:pt>
                      <c:pt idx="98">
                        <c:v>16361</c:v>
                      </c:pt>
                      <c:pt idx="99">
                        <c:v>16885</c:v>
                      </c:pt>
                      <c:pt idx="100">
                        <c:v>14904</c:v>
                      </c:pt>
                      <c:pt idx="101">
                        <c:v>14685</c:v>
                      </c:pt>
                      <c:pt idx="102">
                        <c:v>14192</c:v>
                      </c:pt>
                      <c:pt idx="103">
                        <c:v>14459</c:v>
                      </c:pt>
                      <c:pt idx="104">
                        <c:v>15315</c:v>
                      </c:pt>
                      <c:pt idx="105">
                        <c:v>14970</c:v>
                      </c:pt>
                      <c:pt idx="106">
                        <c:v>14548</c:v>
                      </c:pt>
                      <c:pt idx="107">
                        <c:v>14074</c:v>
                      </c:pt>
                      <c:pt idx="108">
                        <c:v>16716</c:v>
                      </c:pt>
                      <c:pt idx="109">
                        <c:v>17319</c:v>
                      </c:pt>
                      <c:pt idx="110">
                        <c:v>17321</c:v>
                      </c:pt>
                      <c:pt idx="111">
                        <c:v>19218</c:v>
                      </c:pt>
                      <c:pt idx="112">
                        <c:v>21167</c:v>
                      </c:pt>
                      <c:pt idx="113">
                        <c:v>25916</c:v>
                      </c:pt>
                      <c:pt idx="114">
                        <c:v>26077</c:v>
                      </c:pt>
                      <c:pt idx="115">
                        <c:v>31002</c:v>
                      </c:pt>
                      <c:pt idx="116">
                        <c:v>21873</c:v>
                      </c:pt>
                      <c:pt idx="117">
                        <c:v>19175</c:v>
                      </c:pt>
                      <c:pt idx="118">
                        <c:v>17520</c:v>
                      </c:pt>
                      <c:pt idx="119">
                        <c:v>19245</c:v>
                      </c:pt>
                      <c:pt idx="120">
                        <c:v>23263</c:v>
                      </c:pt>
                      <c:pt idx="121">
                        <c:v>26323</c:v>
                      </c:pt>
                      <c:pt idx="122">
                        <c:v>12813</c:v>
                      </c:pt>
                      <c:pt idx="123">
                        <c:v>25670</c:v>
                      </c:pt>
                      <c:pt idx="124">
                        <c:v>29509</c:v>
                      </c:pt>
                      <c:pt idx="125">
                        <c:v>30218</c:v>
                      </c:pt>
                      <c:pt idx="126">
                        <c:v>31692</c:v>
                      </c:pt>
                      <c:pt idx="127">
                        <c:v>34252</c:v>
                      </c:pt>
                      <c:pt idx="128">
                        <c:v>33249</c:v>
                      </c:pt>
                      <c:pt idx="129">
                        <c:v>33756</c:v>
                      </c:pt>
                      <c:pt idx="130">
                        <c:v>36701</c:v>
                      </c:pt>
                      <c:pt idx="131">
                        <c:v>37745</c:v>
                      </c:pt>
                      <c:pt idx="132">
                        <c:v>35979</c:v>
                      </c:pt>
                      <c:pt idx="133">
                        <c:v>41722</c:v>
                      </c:pt>
                      <c:pt idx="134">
                        <c:v>37039</c:v>
                      </c:pt>
                      <c:pt idx="135">
                        <c:v>32716</c:v>
                      </c:pt>
                      <c:pt idx="136">
                        <c:v>31292</c:v>
                      </c:pt>
                      <c:pt idx="137">
                        <c:v>32512</c:v>
                      </c:pt>
                      <c:pt idx="138">
                        <c:v>31901</c:v>
                      </c:pt>
                      <c:pt idx="139">
                        <c:v>28534</c:v>
                      </c:pt>
                      <c:pt idx="140">
                        <c:v>27937</c:v>
                      </c:pt>
                      <c:pt idx="141">
                        <c:v>29921</c:v>
                      </c:pt>
                      <c:pt idx="142">
                        <c:v>31047</c:v>
                      </c:pt>
                      <c:pt idx="143">
                        <c:v>34051</c:v>
                      </c:pt>
                      <c:pt idx="144">
                        <c:v>33232</c:v>
                      </c:pt>
                      <c:pt idx="145">
                        <c:v>34950</c:v>
                      </c:pt>
                      <c:pt idx="146">
                        <c:v>33248</c:v>
                      </c:pt>
                      <c:pt idx="147">
                        <c:v>32339</c:v>
                      </c:pt>
                      <c:pt idx="148">
                        <c:v>40235</c:v>
                      </c:pt>
                      <c:pt idx="149">
                        <c:v>37264</c:v>
                      </c:pt>
                      <c:pt idx="150">
                        <c:v>44403</c:v>
                      </c:pt>
                      <c:pt idx="151">
                        <c:v>37339</c:v>
                      </c:pt>
                      <c:pt idx="152">
                        <c:v>29348</c:v>
                      </c:pt>
                      <c:pt idx="153">
                        <c:v>28028</c:v>
                      </c:pt>
                      <c:pt idx="154">
                        <c:v>27906</c:v>
                      </c:pt>
                      <c:pt idx="155">
                        <c:v>28802</c:v>
                      </c:pt>
                      <c:pt idx="156">
                        <c:v>30130</c:v>
                      </c:pt>
                      <c:pt idx="157">
                        <c:v>31215</c:v>
                      </c:pt>
                      <c:pt idx="158">
                        <c:v>29646</c:v>
                      </c:pt>
                      <c:pt idx="159">
                        <c:v>28137</c:v>
                      </c:pt>
                      <c:pt idx="160">
                        <c:v>27731</c:v>
                      </c:pt>
                      <c:pt idx="161">
                        <c:v>27424</c:v>
                      </c:pt>
                      <c:pt idx="162">
                        <c:v>28935</c:v>
                      </c:pt>
                      <c:pt idx="163">
                        <c:v>24473</c:v>
                      </c:pt>
                      <c:pt idx="164">
                        <c:v>24188</c:v>
                      </c:pt>
                      <c:pt idx="165">
                        <c:v>24563</c:v>
                      </c:pt>
                      <c:pt idx="166">
                        <c:v>24483</c:v>
                      </c:pt>
                      <c:pt idx="167">
                        <c:v>26542</c:v>
                      </c:pt>
                      <c:pt idx="168">
                        <c:v>23876</c:v>
                      </c:pt>
                      <c:pt idx="169">
                        <c:v>25144</c:v>
                      </c:pt>
                      <c:pt idx="170">
                        <c:v>24920</c:v>
                      </c:pt>
                      <c:pt idx="171">
                        <c:v>26216</c:v>
                      </c:pt>
                      <c:pt idx="172">
                        <c:v>23325</c:v>
                      </c:pt>
                      <c:pt idx="173">
                        <c:v>26034</c:v>
                      </c:pt>
                      <c:pt idx="174">
                        <c:v>25861</c:v>
                      </c:pt>
                      <c:pt idx="175">
                        <c:v>23788</c:v>
                      </c:pt>
                      <c:pt idx="176">
                        <c:v>24705</c:v>
                      </c:pt>
                      <c:pt idx="177">
                        <c:v>19454</c:v>
                      </c:pt>
                      <c:pt idx="178">
                        <c:v>26137</c:v>
                      </c:pt>
                      <c:pt idx="179">
                        <c:v>22704</c:v>
                      </c:pt>
                      <c:pt idx="180">
                        <c:v>25061</c:v>
                      </c:pt>
                      <c:pt idx="181">
                        <c:v>26305</c:v>
                      </c:pt>
                      <c:pt idx="182">
                        <c:v>24479</c:v>
                      </c:pt>
                      <c:pt idx="183">
                        <c:v>25542</c:v>
                      </c:pt>
                      <c:pt idx="184">
                        <c:v>24233</c:v>
                      </c:pt>
                      <c:pt idx="185">
                        <c:v>25990</c:v>
                      </c:pt>
                      <c:pt idx="186">
                        <c:v>24386</c:v>
                      </c:pt>
                      <c:pt idx="187">
                        <c:v>25400</c:v>
                      </c:pt>
                      <c:pt idx="188">
                        <c:v>22930</c:v>
                      </c:pt>
                      <c:pt idx="189">
                        <c:v>20235</c:v>
                      </c:pt>
                      <c:pt idx="190">
                        <c:v>19831</c:v>
                      </c:pt>
                      <c:pt idx="191">
                        <c:v>10488</c:v>
                      </c:pt>
                      <c:pt idx="192">
                        <c:v>5378</c:v>
                      </c:pt>
                      <c:pt idx="193">
                        <c:v>6074</c:v>
                      </c:pt>
                      <c:pt idx="194">
                        <c:v>6754</c:v>
                      </c:pt>
                      <c:pt idx="195">
                        <c:v>18742</c:v>
                      </c:pt>
                      <c:pt idx="196">
                        <c:v>20240</c:v>
                      </c:pt>
                      <c:pt idx="197">
                        <c:v>23070</c:v>
                      </c:pt>
                      <c:pt idx="198">
                        <c:v>21714</c:v>
                      </c:pt>
                      <c:pt idx="199">
                        <c:v>25627</c:v>
                      </c:pt>
                      <c:pt idx="200">
                        <c:v>25266</c:v>
                      </c:pt>
                      <c:pt idx="201">
                        <c:v>29563</c:v>
                      </c:pt>
                      <c:pt idx="202">
                        <c:v>28307</c:v>
                      </c:pt>
                      <c:pt idx="203">
                        <c:v>27561</c:v>
                      </c:pt>
                      <c:pt idx="204">
                        <c:v>35206</c:v>
                      </c:pt>
                      <c:pt idx="205">
                        <c:v>25066</c:v>
                      </c:pt>
                      <c:pt idx="206">
                        <c:v>27094</c:v>
                      </c:pt>
                      <c:pt idx="207">
                        <c:v>23092</c:v>
                      </c:pt>
                      <c:pt idx="208">
                        <c:v>10222</c:v>
                      </c:pt>
                      <c:pt idx="209">
                        <c:v>8968</c:v>
                      </c:pt>
                      <c:pt idx="210">
                        <c:v>11316</c:v>
                      </c:pt>
                    </c:numCache>
                  </c:numRef>
                </c:val>
                <c:smooth val="0"/>
                <c:extLst xmlns:c15="http://schemas.microsoft.com/office/drawing/2012/chart">
                  <c:ext xmlns:c16="http://schemas.microsoft.com/office/drawing/2014/chart" uri="{C3380CC4-5D6E-409C-BE32-E72D297353CC}">
                    <c16:uniqueId val="{00000003-33E6-4EF4-9163-10382B00A290}"/>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impressions_by_date_id3324!$D$1</c15:sqref>
                        </c15:formulaRef>
                      </c:ext>
                    </c:extLst>
                    <c:strCache>
                      <c:ptCount val="1"/>
                      <c:pt idx="0">
                        <c:v>completion75</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impressions_by_date_id3324!$A$2:$A$212</c15:sqref>
                        </c15:formulaRef>
                      </c:ext>
                    </c:extLst>
                    <c:numCache>
                      <c:formatCode>m/d/yyyy</c:formatCode>
                      <c:ptCount val="211"/>
                      <c:pt idx="0">
                        <c:v>43897</c:v>
                      </c:pt>
                      <c:pt idx="1">
                        <c:v>43898</c:v>
                      </c:pt>
                      <c:pt idx="2">
                        <c:v>43899</c:v>
                      </c:pt>
                      <c:pt idx="3">
                        <c:v>43900</c:v>
                      </c:pt>
                      <c:pt idx="4">
                        <c:v>43901</c:v>
                      </c:pt>
                      <c:pt idx="5">
                        <c:v>43902</c:v>
                      </c:pt>
                      <c:pt idx="6">
                        <c:v>43903</c:v>
                      </c:pt>
                      <c:pt idx="7">
                        <c:v>43904</c:v>
                      </c:pt>
                      <c:pt idx="8">
                        <c:v>43905</c:v>
                      </c:pt>
                      <c:pt idx="9">
                        <c:v>43906</c:v>
                      </c:pt>
                      <c:pt idx="10">
                        <c:v>43907</c:v>
                      </c:pt>
                      <c:pt idx="11">
                        <c:v>43908</c:v>
                      </c:pt>
                      <c:pt idx="12">
                        <c:v>43909</c:v>
                      </c:pt>
                      <c:pt idx="13">
                        <c:v>43910</c:v>
                      </c:pt>
                      <c:pt idx="14">
                        <c:v>43911</c:v>
                      </c:pt>
                      <c:pt idx="15">
                        <c:v>43912</c:v>
                      </c:pt>
                      <c:pt idx="16">
                        <c:v>43913</c:v>
                      </c:pt>
                      <c:pt idx="17">
                        <c:v>43914</c:v>
                      </c:pt>
                      <c:pt idx="18">
                        <c:v>43915</c:v>
                      </c:pt>
                      <c:pt idx="19">
                        <c:v>43916</c:v>
                      </c:pt>
                      <c:pt idx="20">
                        <c:v>43917</c:v>
                      </c:pt>
                      <c:pt idx="21">
                        <c:v>43918</c:v>
                      </c:pt>
                      <c:pt idx="22">
                        <c:v>43919</c:v>
                      </c:pt>
                      <c:pt idx="23">
                        <c:v>43920</c:v>
                      </c:pt>
                      <c:pt idx="24">
                        <c:v>43921</c:v>
                      </c:pt>
                      <c:pt idx="25">
                        <c:v>43922</c:v>
                      </c:pt>
                      <c:pt idx="26">
                        <c:v>43923</c:v>
                      </c:pt>
                      <c:pt idx="27">
                        <c:v>43924</c:v>
                      </c:pt>
                      <c:pt idx="28">
                        <c:v>43925</c:v>
                      </c:pt>
                      <c:pt idx="29">
                        <c:v>43926</c:v>
                      </c:pt>
                      <c:pt idx="30">
                        <c:v>43927</c:v>
                      </c:pt>
                      <c:pt idx="31">
                        <c:v>43928</c:v>
                      </c:pt>
                      <c:pt idx="32">
                        <c:v>43929</c:v>
                      </c:pt>
                      <c:pt idx="33">
                        <c:v>43930</c:v>
                      </c:pt>
                      <c:pt idx="34">
                        <c:v>43931</c:v>
                      </c:pt>
                      <c:pt idx="35">
                        <c:v>43932</c:v>
                      </c:pt>
                      <c:pt idx="36">
                        <c:v>43933</c:v>
                      </c:pt>
                      <c:pt idx="37">
                        <c:v>43934</c:v>
                      </c:pt>
                      <c:pt idx="38">
                        <c:v>43935</c:v>
                      </c:pt>
                      <c:pt idx="39">
                        <c:v>43936</c:v>
                      </c:pt>
                      <c:pt idx="40">
                        <c:v>43937</c:v>
                      </c:pt>
                      <c:pt idx="41">
                        <c:v>43938</c:v>
                      </c:pt>
                      <c:pt idx="42">
                        <c:v>43939</c:v>
                      </c:pt>
                      <c:pt idx="43">
                        <c:v>43940</c:v>
                      </c:pt>
                      <c:pt idx="44">
                        <c:v>43941</c:v>
                      </c:pt>
                      <c:pt idx="45">
                        <c:v>43942</c:v>
                      </c:pt>
                      <c:pt idx="46">
                        <c:v>43943</c:v>
                      </c:pt>
                      <c:pt idx="47">
                        <c:v>43944</c:v>
                      </c:pt>
                      <c:pt idx="48">
                        <c:v>43945</c:v>
                      </c:pt>
                      <c:pt idx="49">
                        <c:v>43946</c:v>
                      </c:pt>
                      <c:pt idx="50">
                        <c:v>43947</c:v>
                      </c:pt>
                      <c:pt idx="51">
                        <c:v>43948</c:v>
                      </c:pt>
                      <c:pt idx="52">
                        <c:v>43949</c:v>
                      </c:pt>
                      <c:pt idx="53">
                        <c:v>43950</c:v>
                      </c:pt>
                      <c:pt idx="54">
                        <c:v>43951</c:v>
                      </c:pt>
                      <c:pt idx="55">
                        <c:v>43952</c:v>
                      </c:pt>
                      <c:pt idx="56">
                        <c:v>43953</c:v>
                      </c:pt>
                      <c:pt idx="57">
                        <c:v>43954</c:v>
                      </c:pt>
                      <c:pt idx="58">
                        <c:v>43955</c:v>
                      </c:pt>
                      <c:pt idx="59">
                        <c:v>43956</c:v>
                      </c:pt>
                      <c:pt idx="60">
                        <c:v>43957</c:v>
                      </c:pt>
                      <c:pt idx="61">
                        <c:v>43958</c:v>
                      </c:pt>
                      <c:pt idx="62">
                        <c:v>43959</c:v>
                      </c:pt>
                      <c:pt idx="63">
                        <c:v>43960</c:v>
                      </c:pt>
                      <c:pt idx="64">
                        <c:v>43961</c:v>
                      </c:pt>
                      <c:pt idx="65">
                        <c:v>43962</c:v>
                      </c:pt>
                      <c:pt idx="66">
                        <c:v>43963</c:v>
                      </c:pt>
                      <c:pt idx="67">
                        <c:v>43964</c:v>
                      </c:pt>
                      <c:pt idx="68">
                        <c:v>43965</c:v>
                      </c:pt>
                      <c:pt idx="69">
                        <c:v>43966</c:v>
                      </c:pt>
                      <c:pt idx="70">
                        <c:v>43967</c:v>
                      </c:pt>
                      <c:pt idx="71">
                        <c:v>43968</c:v>
                      </c:pt>
                      <c:pt idx="72">
                        <c:v>43969</c:v>
                      </c:pt>
                      <c:pt idx="73">
                        <c:v>43970</c:v>
                      </c:pt>
                      <c:pt idx="74">
                        <c:v>43971</c:v>
                      </c:pt>
                      <c:pt idx="75">
                        <c:v>43972</c:v>
                      </c:pt>
                      <c:pt idx="76">
                        <c:v>43973</c:v>
                      </c:pt>
                      <c:pt idx="77">
                        <c:v>43974</c:v>
                      </c:pt>
                      <c:pt idx="78">
                        <c:v>43975</c:v>
                      </c:pt>
                      <c:pt idx="79">
                        <c:v>43976</c:v>
                      </c:pt>
                      <c:pt idx="80">
                        <c:v>43977</c:v>
                      </c:pt>
                      <c:pt idx="81">
                        <c:v>43978</c:v>
                      </c:pt>
                      <c:pt idx="82">
                        <c:v>43979</c:v>
                      </c:pt>
                      <c:pt idx="83">
                        <c:v>43980</c:v>
                      </c:pt>
                      <c:pt idx="84">
                        <c:v>43981</c:v>
                      </c:pt>
                      <c:pt idx="85">
                        <c:v>43982</c:v>
                      </c:pt>
                      <c:pt idx="86">
                        <c:v>43983</c:v>
                      </c:pt>
                      <c:pt idx="87">
                        <c:v>43984</c:v>
                      </c:pt>
                      <c:pt idx="88">
                        <c:v>43985</c:v>
                      </c:pt>
                      <c:pt idx="89">
                        <c:v>43986</c:v>
                      </c:pt>
                      <c:pt idx="90">
                        <c:v>43987</c:v>
                      </c:pt>
                      <c:pt idx="91">
                        <c:v>43988</c:v>
                      </c:pt>
                      <c:pt idx="92">
                        <c:v>43989</c:v>
                      </c:pt>
                      <c:pt idx="93">
                        <c:v>43990</c:v>
                      </c:pt>
                      <c:pt idx="94">
                        <c:v>43991</c:v>
                      </c:pt>
                      <c:pt idx="95">
                        <c:v>43992</c:v>
                      </c:pt>
                      <c:pt idx="96">
                        <c:v>43993</c:v>
                      </c:pt>
                      <c:pt idx="97">
                        <c:v>43994</c:v>
                      </c:pt>
                      <c:pt idx="98">
                        <c:v>43995</c:v>
                      </c:pt>
                      <c:pt idx="99">
                        <c:v>43996</c:v>
                      </c:pt>
                      <c:pt idx="100">
                        <c:v>43997</c:v>
                      </c:pt>
                      <c:pt idx="101">
                        <c:v>43998</c:v>
                      </c:pt>
                      <c:pt idx="102">
                        <c:v>43999</c:v>
                      </c:pt>
                      <c:pt idx="103">
                        <c:v>44000</c:v>
                      </c:pt>
                      <c:pt idx="104">
                        <c:v>44001</c:v>
                      </c:pt>
                      <c:pt idx="105">
                        <c:v>44002</c:v>
                      </c:pt>
                      <c:pt idx="106">
                        <c:v>44003</c:v>
                      </c:pt>
                      <c:pt idx="107">
                        <c:v>44004</c:v>
                      </c:pt>
                      <c:pt idx="108">
                        <c:v>44005</c:v>
                      </c:pt>
                      <c:pt idx="109">
                        <c:v>44006</c:v>
                      </c:pt>
                      <c:pt idx="110">
                        <c:v>44007</c:v>
                      </c:pt>
                      <c:pt idx="111">
                        <c:v>44008</c:v>
                      </c:pt>
                      <c:pt idx="112">
                        <c:v>44009</c:v>
                      </c:pt>
                      <c:pt idx="113">
                        <c:v>44010</c:v>
                      </c:pt>
                      <c:pt idx="114">
                        <c:v>44011</c:v>
                      </c:pt>
                      <c:pt idx="115">
                        <c:v>44012</c:v>
                      </c:pt>
                      <c:pt idx="116">
                        <c:v>44013</c:v>
                      </c:pt>
                      <c:pt idx="117">
                        <c:v>44014</c:v>
                      </c:pt>
                      <c:pt idx="118">
                        <c:v>44015</c:v>
                      </c:pt>
                      <c:pt idx="119">
                        <c:v>44016</c:v>
                      </c:pt>
                      <c:pt idx="120">
                        <c:v>44017</c:v>
                      </c:pt>
                      <c:pt idx="121">
                        <c:v>44018</c:v>
                      </c:pt>
                      <c:pt idx="122">
                        <c:v>44019</c:v>
                      </c:pt>
                      <c:pt idx="123">
                        <c:v>44020</c:v>
                      </c:pt>
                      <c:pt idx="124">
                        <c:v>44021</c:v>
                      </c:pt>
                      <c:pt idx="125">
                        <c:v>44022</c:v>
                      </c:pt>
                      <c:pt idx="126">
                        <c:v>44023</c:v>
                      </c:pt>
                      <c:pt idx="127">
                        <c:v>44024</c:v>
                      </c:pt>
                      <c:pt idx="128">
                        <c:v>44025</c:v>
                      </c:pt>
                      <c:pt idx="129">
                        <c:v>44026</c:v>
                      </c:pt>
                      <c:pt idx="130">
                        <c:v>44027</c:v>
                      </c:pt>
                      <c:pt idx="131">
                        <c:v>44028</c:v>
                      </c:pt>
                      <c:pt idx="132">
                        <c:v>44029</c:v>
                      </c:pt>
                      <c:pt idx="133">
                        <c:v>44030</c:v>
                      </c:pt>
                      <c:pt idx="134">
                        <c:v>44031</c:v>
                      </c:pt>
                      <c:pt idx="135">
                        <c:v>44032</c:v>
                      </c:pt>
                      <c:pt idx="136">
                        <c:v>44033</c:v>
                      </c:pt>
                      <c:pt idx="137">
                        <c:v>44034</c:v>
                      </c:pt>
                      <c:pt idx="138">
                        <c:v>44035</c:v>
                      </c:pt>
                      <c:pt idx="139">
                        <c:v>44036</c:v>
                      </c:pt>
                      <c:pt idx="140">
                        <c:v>44037</c:v>
                      </c:pt>
                      <c:pt idx="141">
                        <c:v>44038</c:v>
                      </c:pt>
                      <c:pt idx="142">
                        <c:v>44039</c:v>
                      </c:pt>
                      <c:pt idx="143">
                        <c:v>44040</c:v>
                      </c:pt>
                      <c:pt idx="144">
                        <c:v>44041</c:v>
                      </c:pt>
                      <c:pt idx="145">
                        <c:v>44042</c:v>
                      </c:pt>
                      <c:pt idx="146">
                        <c:v>44043</c:v>
                      </c:pt>
                      <c:pt idx="147">
                        <c:v>44044</c:v>
                      </c:pt>
                      <c:pt idx="148">
                        <c:v>44045</c:v>
                      </c:pt>
                      <c:pt idx="149">
                        <c:v>44046</c:v>
                      </c:pt>
                      <c:pt idx="150">
                        <c:v>44047</c:v>
                      </c:pt>
                      <c:pt idx="151">
                        <c:v>44048</c:v>
                      </c:pt>
                      <c:pt idx="152">
                        <c:v>44049</c:v>
                      </c:pt>
                      <c:pt idx="153">
                        <c:v>44050</c:v>
                      </c:pt>
                      <c:pt idx="154">
                        <c:v>44051</c:v>
                      </c:pt>
                      <c:pt idx="155">
                        <c:v>44052</c:v>
                      </c:pt>
                      <c:pt idx="156">
                        <c:v>44053</c:v>
                      </c:pt>
                      <c:pt idx="157">
                        <c:v>44054</c:v>
                      </c:pt>
                      <c:pt idx="158">
                        <c:v>44055</c:v>
                      </c:pt>
                      <c:pt idx="159">
                        <c:v>44056</c:v>
                      </c:pt>
                      <c:pt idx="160">
                        <c:v>44057</c:v>
                      </c:pt>
                      <c:pt idx="161">
                        <c:v>44058</c:v>
                      </c:pt>
                      <c:pt idx="162">
                        <c:v>44059</c:v>
                      </c:pt>
                      <c:pt idx="163">
                        <c:v>44060</c:v>
                      </c:pt>
                      <c:pt idx="164">
                        <c:v>44061</c:v>
                      </c:pt>
                      <c:pt idx="165">
                        <c:v>44062</c:v>
                      </c:pt>
                      <c:pt idx="166">
                        <c:v>44063</c:v>
                      </c:pt>
                      <c:pt idx="167">
                        <c:v>44064</c:v>
                      </c:pt>
                      <c:pt idx="168">
                        <c:v>44065</c:v>
                      </c:pt>
                      <c:pt idx="169">
                        <c:v>44066</c:v>
                      </c:pt>
                      <c:pt idx="170">
                        <c:v>44067</c:v>
                      </c:pt>
                      <c:pt idx="171">
                        <c:v>44068</c:v>
                      </c:pt>
                      <c:pt idx="172">
                        <c:v>44069</c:v>
                      </c:pt>
                      <c:pt idx="173">
                        <c:v>44070</c:v>
                      </c:pt>
                      <c:pt idx="174">
                        <c:v>44071</c:v>
                      </c:pt>
                      <c:pt idx="175">
                        <c:v>44072</c:v>
                      </c:pt>
                      <c:pt idx="176">
                        <c:v>44073</c:v>
                      </c:pt>
                      <c:pt idx="177">
                        <c:v>44074</c:v>
                      </c:pt>
                      <c:pt idx="178">
                        <c:v>44075</c:v>
                      </c:pt>
                      <c:pt idx="179">
                        <c:v>44076</c:v>
                      </c:pt>
                      <c:pt idx="180">
                        <c:v>44077</c:v>
                      </c:pt>
                      <c:pt idx="181">
                        <c:v>44078</c:v>
                      </c:pt>
                      <c:pt idx="182">
                        <c:v>44079</c:v>
                      </c:pt>
                      <c:pt idx="183">
                        <c:v>44080</c:v>
                      </c:pt>
                      <c:pt idx="184">
                        <c:v>44081</c:v>
                      </c:pt>
                      <c:pt idx="185">
                        <c:v>44082</c:v>
                      </c:pt>
                      <c:pt idx="186">
                        <c:v>44083</c:v>
                      </c:pt>
                      <c:pt idx="187">
                        <c:v>44084</c:v>
                      </c:pt>
                      <c:pt idx="188">
                        <c:v>44085</c:v>
                      </c:pt>
                      <c:pt idx="189">
                        <c:v>44086</c:v>
                      </c:pt>
                      <c:pt idx="190">
                        <c:v>44087</c:v>
                      </c:pt>
                      <c:pt idx="191">
                        <c:v>44088</c:v>
                      </c:pt>
                      <c:pt idx="192">
                        <c:v>44089</c:v>
                      </c:pt>
                      <c:pt idx="193">
                        <c:v>44090</c:v>
                      </c:pt>
                      <c:pt idx="194">
                        <c:v>44091</c:v>
                      </c:pt>
                      <c:pt idx="195">
                        <c:v>44092</c:v>
                      </c:pt>
                      <c:pt idx="196">
                        <c:v>44093</c:v>
                      </c:pt>
                      <c:pt idx="197">
                        <c:v>44094</c:v>
                      </c:pt>
                      <c:pt idx="198">
                        <c:v>44095</c:v>
                      </c:pt>
                      <c:pt idx="199">
                        <c:v>44096</c:v>
                      </c:pt>
                      <c:pt idx="200">
                        <c:v>44097</c:v>
                      </c:pt>
                      <c:pt idx="201">
                        <c:v>44098</c:v>
                      </c:pt>
                      <c:pt idx="202">
                        <c:v>44099</c:v>
                      </c:pt>
                      <c:pt idx="203">
                        <c:v>44100</c:v>
                      </c:pt>
                      <c:pt idx="204">
                        <c:v>44101</c:v>
                      </c:pt>
                      <c:pt idx="205">
                        <c:v>44102</c:v>
                      </c:pt>
                      <c:pt idx="206">
                        <c:v>44103</c:v>
                      </c:pt>
                      <c:pt idx="207">
                        <c:v>44104</c:v>
                      </c:pt>
                      <c:pt idx="208">
                        <c:v>44105</c:v>
                      </c:pt>
                      <c:pt idx="209">
                        <c:v>44106</c:v>
                      </c:pt>
                      <c:pt idx="210">
                        <c:v>44107</c:v>
                      </c:pt>
                    </c:numCache>
                  </c:numRef>
                </c:cat>
                <c:val>
                  <c:numRef>
                    <c:extLst xmlns:c15="http://schemas.microsoft.com/office/drawing/2012/chart">
                      <c:ext xmlns:c15="http://schemas.microsoft.com/office/drawing/2012/chart" uri="{02D57815-91ED-43cb-92C2-25804820EDAC}">
                        <c15:formulaRef>
                          <c15:sqref>impressions_by_date_id3324!$D$2:$D$212</c15:sqref>
                        </c15:formulaRef>
                      </c:ext>
                    </c:extLst>
                    <c:numCache>
                      <c:formatCode>General</c:formatCode>
                      <c:ptCount val="211"/>
                      <c:pt idx="0">
                        <c:v>591964</c:v>
                      </c:pt>
                      <c:pt idx="1">
                        <c:v>1904239</c:v>
                      </c:pt>
                      <c:pt idx="2">
                        <c:v>1789065</c:v>
                      </c:pt>
                      <c:pt idx="3">
                        <c:v>1801485</c:v>
                      </c:pt>
                      <c:pt idx="4">
                        <c:v>1852783</c:v>
                      </c:pt>
                      <c:pt idx="5">
                        <c:v>1782820</c:v>
                      </c:pt>
                      <c:pt idx="6">
                        <c:v>1731770</c:v>
                      </c:pt>
                      <c:pt idx="7">
                        <c:v>1738634</c:v>
                      </c:pt>
                      <c:pt idx="8">
                        <c:v>1943922</c:v>
                      </c:pt>
                      <c:pt idx="9">
                        <c:v>1589177</c:v>
                      </c:pt>
                      <c:pt idx="10">
                        <c:v>1649462</c:v>
                      </c:pt>
                      <c:pt idx="11">
                        <c:v>1587508</c:v>
                      </c:pt>
                      <c:pt idx="12">
                        <c:v>1844689</c:v>
                      </c:pt>
                      <c:pt idx="13">
                        <c:v>1796702</c:v>
                      </c:pt>
                      <c:pt idx="14">
                        <c:v>1777943</c:v>
                      </c:pt>
                      <c:pt idx="15">
                        <c:v>1809542</c:v>
                      </c:pt>
                      <c:pt idx="16">
                        <c:v>1938283</c:v>
                      </c:pt>
                      <c:pt idx="17">
                        <c:v>1845116</c:v>
                      </c:pt>
                      <c:pt idx="18">
                        <c:v>3222139</c:v>
                      </c:pt>
                      <c:pt idx="19">
                        <c:v>4268281</c:v>
                      </c:pt>
                      <c:pt idx="20">
                        <c:v>2750576</c:v>
                      </c:pt>
                      <c:pt idx="21">
                        <c:v>2436838</c:v>
                      </c:pt>
                      <c:pt idx="22">
                        <c:v>2232359</c:v>
                      </c:pt>
                      <c:pt idx="23">
                        <c:v>2159242</c:v>
                      </c:pt>
                      <c:pt idx="24">
                        <c:v>2423966</c:v>
                      </c:pt>
                      <c:pt idx="25">
                        <c:v>317677</c:v>
                      </c:pt>
                      <c:pt idx="26">
                        <c:v>356683</c:v>
                      </c:pt>
                      <c:pt idx="27">
                        <c:v>330206</c:v>
                      </c:pt>
                      <c:pt idx="28">
                        <c:v>350856</c:v>
                      </c:pt>
                      <c:pt idx="29">
                        <c:v>317463</c:v>
                      </c:pt>
                      <c:pt idx="30">
                        <c:v>935137</c:v>
                      </c:pt>
                      <c:pt idx="31">
                        <c:v>2680896</c:v>
                      </c:pt>
                      <c:pt idx="32">
                        <c:v>1420625</c:v>
                      </c:pt>
                      <c:pt idx="33">
                        <c:v>2234807</c:v>
                      </c:pt>
                      <c:pt idx="34">
                        <c:v>2763279</c:v>
                      </c:pt>
                      <c:pt idx="35">
                        <c:v>1022557</c:v>
                      </c:pt>
                      <c:pt idx="36">
                        <c:v>659157</c:v>
                      </c:pt>
                      <c:pt idx="37">
                        <c:v>573593</c:v>
                      </c:pt>
                      <c:pt idx="38">
                        <c:v>603189</c:v>
                      </c:pt>
                      <c:pt idx="39">
                        <c:v>912963</c:v>
                      </c:pt>
                      <c:pt idx="40">
                        <c:v>968691</c:v>
                      </c:pt>
                      <c:pt idx="41">
                        <c:v>987167</c:v>
                      </c:pt>
                      <c:pt idx="42">
                        <c:v>781470</c:v>
                      </c:pt>
                      <c:pt idx="43">
                        <c:v>762977</c:v>
                      </c:pt>
                      <c:pt idx="44">
                        <c:v>1742388</c:v>
                      </c:pt>
                      <c:pt idx="45">
                        <c:v>983041</c:v>
                      </c:pt>
                      <c:pt idx="46">
                        <c:v>740801</c:v>
                      </c:pt>
                      <c:pt idx="47">
                        <c:v>848762</c:v>
                      </c:pt>
                      <c:pt idx="48">
                        <c:v>1009749</c:v>
                      </c:pt>
                      <c:pt idx="49">
                        <c:v>626194</c:v>
                      </c:pt>
                      <c:pt idx="50">
                        <c:v>585423</c:v>
                      </c:pt>
                      <c:pt idx="51">
                        <c:v>930252</c:v>
                      </c:pt>
                      <c:pt idx="52">
                        <c:v>607362</c:v>
                      </c:pt>
                      <c:pt idx="53">
                        <c:v>754412</c:v>
                      </c:pt>
                      <c:pt idx="54">
                        <c:v>639501</c:v>
                      </c:pt>
                      <c:pt idx="55">
                        <c:v>559978</c:v>
                      </c:pt>
                      <c:pt idx="56">
                        <c:v>413911</c:v>
                      </c:pt>
                      <c:pt idx="57">
                        <c:v>547378</c:v>
                      </c:pt>
                      <c:pt idx="58">
                        <c:v>391368</c:v>
                      </c:pt>
                      <c:pt idx="59">
                        <c:v>103242</c:v>
                      </c:pt>
                      <c:pt idx="60">
                        <c:v>74957</c:v>
                      </c:pt>
                      <c:pt idx="61">
                        <c:v>390775</c:v>
                      </c:pt>
                      <c:pt idx="62">
                        <c:v>524318</c:v>
                      </c:pt>
                      <c:pt idx="63">
                        <c:v>414643</c:v>
                      </c:pt>
                      <c:pt idx="64">
                        <c:v>425648</c:v>
                      </c:pt>
                      <c:pt idx="65">
                        <c:v>390040</c:v>
                      </c:pt>
                      <c:pt idx="66">
                        <c:v>515009</c:v>
                      </c:pt>
                      <c:pt idx="67">
                        <c:v>2159168</c:v>
                      </c:pt>
                      <c:pt idx="68">
                        <c:v>2107370</c:v>
                      </c:pt>
                      <c:pt idx="69">
                        <c:v>2141103</c:v>
                      </c:pt>
                      <c:pt idx="70">
                        <c:v>1939075</c:v>
                      </c:pt>
                      <c:pt idx="71">
                        <c:v>1956195</c:v>
                      </c:pt>
                      <c:pt idx="72">
                        <c:v>2650732</c:v>
                      </c:pt>
                      <c:pt idx="73">
                        <c:v>2272653</c:v>
                      </c:pt>
                      <c:pt idx="74">
                        <c:v>2798878</c:v>
                      </c:pt>
                      <c:pt idx="75">
                        <c:v>1881595</c:v>
                      </c:pt>
                      <c:pt idx="76">
                        <c:v>1730449</c:v>
                      </c:pt>
                      <c:pt idx="77">
                        <c:v>1627697</c:v>
                      </c:pt>
                      <c:pt idx="78">
                        <c:v>1666229</c:v>
                      </c:pt>
                      <c:pt idx="79">
                        <c:v>1647253</c:v>
                      </c:pt>
                      <c:pt idx="80">
                        <c:v>1773566</c:v>
                      </c:pt>
                      <c:pt idx="81">
                        <c:v>1956421</c:v>
                      </c:pt>
                      <c:pt idx="82">
                        <c:v>1854642</c:v>
                      </c:pt>
                      <c:pt idx="83">
                        <c:v>1759972</c:v>
                      </c:pt>
                      <c:pt idx="84">
                        <c:v>1784376</c:v>
                      </c:pt>
                      <c:pt idx="85">
                        <c:v>2146437</c:v>
                      </c:pt>
                      <c:pt idx="86">
                        <c:v>1875932</c:v>
                      </c:pt>
                      <c:pt idx="87">
                        <c:v>829063</c:v>
                      </c:pt>
                      <c:pt idx="88">
                        <c:v>1961698</c:v>
                      </c:pt>
                      <c:pt idx="89">
                        <c:v>2783894</c:v>
                      </c:pt>
                      <c:pt idx="90">
                        <c:v>2609922</c:v>
                      </c:pt>
                      <c:pt idx="91">
                        <c:v>2453538</c:v>
                      </c:pt>
                      <c:pt idx="92">
                        <c:v>2543143</c:v>
                      </c:pt>
                      <c:pt idx="93">
                        <c:v>2523423</c:v>
                      </c:pt>
                      <c:pt idx="94">
                        <c:v>2411787</c:v>
                      </c:pt>
                      <c:pt idx="95">
                        <c:v>2706546</c:v>
                      </c:pt>
                      <c:pt idx="96">
                        <c:v>2712239</c:v>
                      </c:pt>
                      <c:pt idx="97">
                        <c:v>2767803</c:v>
                      </c:pt>
                      <c:pt idx="98">
                        <c:v>2520530</c:v>
                      </c:pt>
                      <c:pt idx="99">
                        <c:v>2638386</c:v>
                      </c:pt>
                      <c:pt idx="100">
                        <c:v>2650878</c:v>
                      </c:pt>
                      <c:pt idx="101">
                        <c:v>2759754</c:v>
                      </c:pt>
                      <c:pt idx="102">
                        <c:v>2631666</c:v>
                      </c:pt>
                      <c:pt idx="103">
                        <c:v>2608618</c:v>
                      </c:pt>
                      <c:pt idx="104">
                        <c:v>2467580</c:v>
                      </c:pt>
                      <c:pt idx="105">
                        <c:v>2545014</c:v>
                      </c:pt>
                      <c:pt idx="106">
                        <c:v>2319699</c:v>
                      </c:pt>
                      <c:pt idx="107">
                        <c:v>2564823</c:v>
                      </c:pt>
                      <c:pt idx="108">
                        <c:v>2911649</c:v>
                      </c:pt>
                      <c:pt idx="109">
                        <c:v>3096873</c:v>
                      </c:pt>
                      <c:pt idx="110">
                        <c:v>2997024</c:v>
                      </c:pt>
                      <c:pt idx="111">
                        <c:v>2706331</c:v>
                      </c:pt>
                      <c:pt idx="112">
                        <c:v>2900504</c:v>
                      </c:pt>
                      <c:pt idx="113">
                        <c:v>3496564</c:v>
                      </c:pt>
                      <c:pt idx="114">
                        <c:v>2863007</c:v>
                      </c:pt>
                      <c:pt idx="115">
                        <c:v>2924549</c:v>
                      </c:pt>
                      <c:pt idx="116">
                        <c:v>1395125</c:v>
                      </c:pt>
                      <c:pt idx="117">
                        <c:v>1535018</c:v>
                      </c:pt>
                      <c:pt idx="118">
                        <c:v>1426292</c:v>
                      </c:pt>
                      <c:pt idx="119">
                        <c:v>1280548</c:v>
                      </c:pt>
                      <c:pt idx="120">
                        <c:v>1461004</c:v>
                      </c:pt>
                      <c:pt idx="121">
                        <c:v>2488330</c:v>
                      </c:pt>
                      <c:pt idx="122">
                        <c:v>1621686</c:v>
                      </c:pt>
                      <c:pt idx="123">
                        <c:v>2687917</c:v>
                      </c:pt>
                      <c:pt idx="124">
                        <c:v>3482348</c:v>
                      </c:pt>
                      <c:pt idx="125">
                        <c:v>3507413</c:v>
                      </c:pt>
                      <c:pt idx="126">
                        <c:v>3646985</c:v>
                      </c:pt>
                      <c:pt idx="127">
                        <c:v>3642973</c:v>
                      </c:pt>
                      <c:pt idx="128">
                        <c:v>3571798</c:v>
                      </c:pt>
                      <c:pt idx="129">
                        <c:v>3983491</c:v>
                      </c:pt>
                      <c:pt idx="130">
                        <c:v>4196692</c:v>
                      </c:pt>
                      <c:pt idx="131">
                        <c:v>4171338</c:v>
                      </c:pt>
                      <c:pt idx="132">
                        <c:v>3602091</c:v>
                      </c:pt>
                      <c:pt idx="133">
                        <c:v>3696462</c:v>
                      </c:pt>
                      <c:pt idx="134">
                        <c:v>3726127</c:v>
                      </c:pt>
                      <c:pt idx="135">
                        <c:v>4340883</c:v>
                      </c:pt>
                      <c:pt idx="136">
                        <c:v>4506414</c:v>
                      </c:pt>
                      <c:pt idx="137">
                        <c:v>4353896</c:v>
                      </c:pt>
                      <c:pt idx="138">
                        <c:v>4086968</c:v>
                      </c:pt>
                      <c:pt idx="139">
                        <c:v>3913480</c:v>
                      </c:pt>
                      <c:pt idx="140">
                        <c:v>3474501</c:v>
                      </c:pt>
                      <c:pt idx="141">
                        <c:v>3953731</c:v>
                      </c:pt>
                      <c:pt idx="142">
                        <c:v>4130090</c:v>
                      </c:pt>
                      <c:pt idx="143">
                        <c:v>4180498</c:v>
                      </c:pt>
                      <c:pt idx="144">
                        <c:v>3907399</c:v>
                      </c:pt>
                      <c:pt idx="145">
                        <c:v>4827426</c:v>
                      </c:pt>
                      <c:pt idx="146">
                        <c:v>4067542</c:v>
                      </c:pt>
                      <c:pt idx="147">
                        <c:v>3727569</c:v>
                      </c:pt>
                      <c:pt idx="148">
                        <c:v>4145450</c:v>
                      </c:pt>
                      <c:pt idx="149">
                        <c:v>5784594</c:v>
                      </c:pt>
                      <c:pt idx="150">
                        <c:v>6044038</c:v>
                      </c:pt>
                      <c:pt idx="151">
                        <c:v>5950285</c:v>
                      </c:pt>
                      <c:pt idx="152">
                        <c:v>5587290</c:v>
                      </c:pt>
                      <c:pt idx="153">
                        <c:v>6082384</c:v>
                      </c:pt>
                      <c:pt idx="154">
                        <c:v>6472190</c:v>
                      </c:pt>
                      <c:pt idx="155">
                        <c:v>6483896</c:v>
                      </c:pt>
                      <c:pt idx="156">
                        <c:v>6273499</c:v>
                      </c:pt>
                      <c:pt idx="157">
                        <c:v>6355028</c:v>
                      </c:pt>
                      <c:pt idx="158">
                        <c:v>6193187</c:v>
                      </c:pt>
                      <c:pt idx="159">
                        <c:v>6589116</c:v>
                      </c:pt>
                      <c:pt idx="160">
                        <c:v>7364194</c:v>
                      </c:pt>
                      <c:pt idx="161">
                        <c:v>7408250</c:v>
                      </c:pt>
                      <c:pt idx="162">
                        <c:v>7713859</c:v>
                      </c:pt>
                      <c:pt idx="163">
                        <c:v>3274584</c:v>
                      </c:pt>
                      <c:pt idx="164">
                        <c:v>3249353</c:v>
                      </c:pt>
                      <c:pt idx="165">
                        <c:v>2916246</c:v>
                      </c:pt>
                      <c:pt idx="166">
                        <c:v>3175881</c:v>
                      </c:pt>
                      <c:pt idx="167">
                        <c:v>2897538</c:v>
                      </c:pt>
                      <c:pt idx="168">
                        <c:v>2899722</c:v>
                      </c:pt>
                      <c:pt idx="169">
                        <c:v>3044561</c:v>
                      </c:pt>
                      <c:pt idx="170">
                        <c:v>2974254</c:v>
                      </c:pt>
                      <c:pt idx="171">
                        <c:v>3576543</c:v>
                      </c:pt>
                      <c:pt idx="172">
                        <c:v>2978648</c:v>
                      </c:pt>
                      <c:pt idx="173">
                        <c:v>3069787</c:v>
                      </c:pt>
                      <c:pt idx="174">
                        <c:v>3507671</c:v>
                      </c:pt>
                      <c:pt idx="175">
                        <c:v>3308179</c:v>
                      </c:pt>
                      <c:pt idx="176">
                        <c:v>3438030</c:v>
                      </c:pt>
                      <c:pt idx="177">
                        <c:v>6194531</c:v>
                      </c:pt>
                      <c:pt idx="178">
                        <c:v>5997306</c:v>
                      </c:pt>
                      <c:pt idx="179">
                        <c:v>5534227</c:v>
                      </c:pt>
                      <c:pt idx="180">
                        <c:v>5962138</c:v>
                      </c:pt>
                      <c:pt idx="181">
                        <c:v>5840144</c:v>
                      </c:pt>
                      <c:pt idx="182">
                        <c:v>5895826</c:v>
                      </c:pt>
                      <c:pt idx="183">
                        <c:v>6336203</c:v>
                      </c:pt>
                      <c:pt idx="184">
                        <c:v>6105592</c:v>
                      </c:pt>
                      <c:pt idx="185">
                        <c:v>5937480</c:v>
                      </c:pt>
                      <c:pt idx="186">
                        <c:v>6157368</c:v>
                      </c:pt>
                      <c:pt idx="187">
                        <c:v>8841051</c:v>
                      </c:pt>
                      <c:pt idx="188">
                        <c:v>5857132</c:v>
                      </c:pt>
                      <c:pt idx="189">
                        <c:v>5210487</c:v>
                      </c:pt>
                      <c:pt idx="190">
                        <c:v>4977968</c:v>
                      </c:pt>
                      <c:pt idx="191">
                        <c:v>1717061</c:v>
                      </c:pt>
                      <c:pt idx="192">
                        <c:v>891738</c:v>
                      </c:pt>
                      <c:pt idx="193">
                        <c:v>985921</c:v>
                      </c:pt>
                      <c:pt idx="194">
                        <c:v>1170330</c:v>
                      </c:pt>
                      <c:pt idx="195">
                        <c:v>2394567</c:v>
                      </c:pt>
                      <c:pt idx="196">
                        <c:v>3166406</c:v>
                      </c:pt>
                      <c:pt idx="197">
                        <c:v>3211086</c:v>
                      </c:pt>
                      <c:pt idx="198">
                        <c:v>4580697</c:v>
                      </c:pt>
                      <c:pt idx="199">
                        <c:v>6629294</c:v>
                      </c:pt>
                      <c:pt idx="200">
                        <c:v>6404545</c:v>
                      </c:pt>
                      <c:pt idx="201">
                        <c:v>8093390</c:v>
                      </c:pt>
                      <c:pt idx="202">
                        <c:v>7260769</c:v>
                      </c:pt>
                      <c:pt idx="203">
                        <c:v>7795152</c:v>
                      </c:pt>
                      <c:pt idx="204">
                        <c:v>9097665</c:v>
                      </c:pt>
                      <c:pt idx="205">
                        <c:v>5121228</c:v>
                      </c:pt>
                      <c:pt idx="206">
                        <c:v>5274405</c:v>
                      </c:pt>
                      <c:pt idx="207">
                        <c:v>3942422</c:v>
                      </c:pt>
                      <c:pt idx="208">
                        <c:v>898754</c:v>
                      </c:pt>
                      <c:pt idx="209">
                        <c:v>672219</c:v>
                      </c:pt>
                      <c:pt idx="210">
                        <c:v>798204</c:v>
                      </c:pt>
                    </c:numCache>
                  </c:numRef>
                </c:val>
                <c:smooth val="0"/>
                <c:extLst xmlns:c15="http://schemas.microsoft.com/office/drawing/2012/chart">
                  <c:ext xmlns:c16="http://schemas.microsoft.com/office/drawing/2014/chart" uri="{C3380CC4-5D6E-409C-BE32-E72D297353CC}">
                    <c16:uniqueId val="{00000004-33E6-4EF4-9163-10382B00A290}"/>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impressions_by_date_id3324!$E$1</c15:sqref>
                        </c15:formulaRef>
                      </c:ext>
                    </c:extLst>
                    <c:strCache>
                      <c:ptCount val="1"/>
                      <c:pt idx="0">
                        <c:v>completes_100p</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impressions_by_date_id3324!$A$2:$A$212</c15:sqref>
                        </c15:formulaRef>
                      </c:ext>
                    </c:extLst>
                    <c:numCache>
                      <c:formatCode>m/d/yyyy</c:formatCode>
                      <c:ptCount val="211"/>
                      <c:pt idx="0">
                        <c:v>43897</c:v>
                      </c:pt>
                      <c:pt idx="1">
                        <c:v>43898</c:v>
                      </c:pt>
                      <c:pt idx="2">
                        <c:v>43899</c:v>
                      </c:pt>
                      <c:pt idx="3">
                        <c:v>43900</c:v>
                      </c:pt>
                      <c:pt idx="4">
                        <c:v>43901</c:v>
                      </c:pt>
                      <c:pt idx="5">
                        <c:v>43902</c:v>
                      </c:pt>
                      <c:pt idx="6">
                        <c:v>43903</c:v>
                      </c:pt>
                      <c:pt idx="7">
                        <c:v>43904</c:v>
                      </c:pt>
                      <c:pt idx="8">
                        <c:v>43905</c:v>
                      </c:pt>
                      <c:pt idx="9">
                        <c:v>43906</c:v>
                      </c:pt>
                      <c:pt idx="10">
                        <c:v>43907</c:v>
                      </c:pt>
                      <c:pt idx="11">
                        <c:v>43908</c:v>
                      </c:pt>
                      <c:pt idx="12">
                        <c:v>43909</c:v>
                      </c:pt>
                      <c:pt idx="13">
                        <c:v>43910</c:v>
                      </c:pt>
                      <c:pt idx="14">
                        <c:v>43911</c:v>
                      </c:pt>
                      <c:pt idx="15">
                        <c:v>43912</c:v>
                      </c:pt>
                      <c:pt idx="16">
                        <c:v>43913</c:v>
                      </c:pt>
                      <c:pt idx="17">
                        <c:v>43914</c:v>
                      </c:pt>
                      <c:pt idx="18">
                        <c:v>43915</c:v>
                      </c:pt>
                      <c:pt idx="19">
                        <c:v>43916</c:v>
                      </c:pt>
                      <c:pt idx="20">
                        <c:v>43917</c:v>
                      </c:pt>
                      <c:pt idx="21">
                        <c:v>43918</c:v>
                      </c:pt>
                      <c:pt idx="22">
                        <c:v>43919</c:v>
                      </c:pt>
                      <c:pt idx="23">
                        <c:v>43920</c:v>
                      </c:pt>
                      <c:pt idx="24">
                        <c:v>43921</c:v>
                      </c:pt>
                      <c:pt idx="25">
                        <c:v>43922</c:v>
                      </c:pt>
                      <c:pt idx="26">
                        <c:v>43923</c:v>
                      </c:pt>
                      <c:pt idx="27">
                        <c:v>43924</c:v>
                      </c:pt>
                      <c:pt idx="28">
                        <c:v>43925</c:v>
                      </c:pt>
                      <c:pt idx="29">
                        <c:v>43926</c:v>
                      </c:pt>
                      <c:pt idx="30">
                        <c:v>43927</c:v>
                      </c:pt>
                      <c:pt idx="31">
                        <c:v>43928</c:v>
                      </c:pt>
                      <c:pt idx="32">
                        <c:v>43929</c:v>
                      </c:pt>
                      <c:pt idx="33">
                        <c:v>43930</c:v>
                      </c:pt>
                      <c:pt idx="34">
                        <c:v>43931</c:v>
                      </c:pt>
                      <c:pt idx="35">
                        <c:v>43932</c:v>
                      </c:pt>
                      <c:pt idx="36">
                        <c:v>43933</c:v>
                      </c:pt>
                      <c:pt idx="37">
                        <c:v>43934</c:v>
                      </c:pt>
                      <c:pt idx="38">
                        <c:v>43935</c:v>
                      </c:pt>
                      <c:pt idx="39">
                        <c:v>43936</c:v>
                      </c:pt>
                      <c:pt idx="40">
                        <c:v>43937</c:v>
                      </c:pt>
                      <c:pt idx="41">
                        <c:v>43938</c:v>
                      </c:pt>
                      <c:pt idx="42">
                        <c:v>43939</c:v>
                      </c:pt>
                      <c:pt idx="43">
                        <c:v>43940</c:v>
                      </c:pt>
                      <c:pt idx="44">
                        <c:v>43941</c:v>
                      </c:pt>
                      <c:pt idx="45">
                        <c:v>43942</c:v>
                      </c:pt>
                      <c:pt idx="46">
                        <c:v>43943</c:v>
                      </c:pt>
                      <c:pt idx="47">
                        <c:v>43944</c:v>
                      </c:pt>
                      <c:pt idx="48">
                        <c:v>43945</c:v>
                      </c:pt>
                      <c:pt idx="49">
                        <c:v>43946</c:v>
                      </c:pt>
                      <c:pt idx="50">
                        <c:v>43947</c:v>
                      </c:pt>
                      <c:pt idx="51">
                        <c:v>43948</c:v>
                      </c:pt>
                      <c:pt idx="52">
                        <c:v>43949</c:v>
                      </c:pt>
                      <c:pt idx="53">
                        <c:v>43950</c:v>
                      </c:pt>
                      <c:pt idx="54">
                        <c:v>43951</c:v>
                      </c:pt>
                      <c:pt idx="55">
                        <c:v>43952</c:v>
                      </c:pt>
                      <c:pt idx="56">
                        <c:v>43953</c:v>
                      </c:pt>
                      <c:pt idx="57">
                        <c:v>43954</c:v>
                      </c:pt>
                      <c:pt idx="58">
                        <c:v>43955</c:v>
                      </c:pt>
                      <c:pt idx="59">
                        <c:v>43956</c:v>
                      </c:pt>
                      <c:pt idx="60">
                        <c:v>43957</c:v>
                      </c:pt>
                      <c:pt idx="61">
                        <c:v>43958</c:v>
                      </c:pt>
                      <c:pt idx="62">
                        <c:v>43959</c:v>
                      </c:pt>
                      <c:pt idx="63">
                        <c:v>43960</c:v>
                      </c:pt>
                      <c:pt idx="64">
                        <c:v>43961</c:v>
                      </c:pt>
                      <c:pt idx="65">
                        <c:v>43962</c:v>
                      </c:pt>
                      <c:pt idx="66">
                        <c:v>43963</c:v>
                      </c:pt>
                      <c:pt idx="67">
                        <c:v>43964</c:v>
                      </c:pt>
                      <c:pt idx="68">
                        <c:v>43965</c:v>
                      </c:pt>
                      <c:pt idx="69">
                        <c:v>43966</c:v>
                      </c:pt>
                      <c:pt idx="70">
                        <c:v>43967</c:v>
                      </c:pt>
                      <c:pt idx="71">
                        <c:v>43968</c:v>
                      </c:pt>
                      <c:pt idx="72">
                        <c:v>43969</c:v>
                      </c:pt>
                      <c:pt idx="73">
                        <c:v>43970</c:v>
                      </c:pt>
                      <c:pt idx="74">
                        <c:v>43971</c:v>
                      </c:pt>
                      <c:pt idx="75">
                        <c:v>43972</c:v>
                      </c:pt>
                      <c:pt idx="76">
                        <c:v>43973</c:v>
                      </c:pt>
                      <c:pt idx="77">
                        <c:v>43974</c:v>
                      </c:pt>
                      <c:pt idx="78">
                        <c:v>43975</c:v>
                      </c:pt>
                      <c:pt idx="79">
                        <c:v>43976</c:v>
                      </c:pt>
                      <c:pt idx="80">
                        <c:v>43977</c:v>
                      </c:pt>
                      <c:pt idx="81">
                        <c:v>43978</c:v>
                      </c:pt>
                      <c:pt idx="82">
                        <c:v>43979</c:v>
                      </c:pt>
                      <c:pt idx="83">
                        <c:v>43980</c:v>
                      </c:pt>
                      <c:pt idx="84">
                        <c:v>43981</c:v>
                      </c:pt>
                      <c:pt idx="85">
                        <c:v>43982</c:v>
                      </c:pt>
                      <c:pt idx="86">
                        <c:v>43983</c:v>
                      </c:pt>
                      <c:pt idx="87">
                        <c:v>43984</c:v>
                      </c:pt>
                      <c:pt idx="88">
                        <c:v>43985</c:v>
                      </c:pt>
                      <c:pt idx="89">
                        <c:v>43986</c:v>
                      </c:pt>
                      <c:pt idx="90">
                        <c:v>43987</c:v>
                      </c:pt>
                      <c:pt idx="91">
                        <c:v>43988</c:v>
                      </c:pt>
                      <c:pt idx="92">
                        <c:v>43989</c:v>
                      </c:pt>
                      <c:pt idx="93">
                        <c:v>43990</c:v>
                      </c:pt>
                      <c:pt idx="94">
                        <c:v>43991</c:v>
                      </c:pt>
                      <c:pt idx="95">
                        <c:v>43992</c:v>
                      </c:pt>
                      <c:pt idx="96">
                        <c:v>43993</c:v>
                      </c:pt>
                      <c:pt idx="97">
                        <c:v>43994</c:v>
                      </c:pt>
                      <c:pt idx="98">
                        <c:v>43995</c:v>
                      </c:pt>
                      <c:pt idx="99">
                        <c:v>43996</c:v>
                      </c:pt>
                      <c:pt idx="100">
                        <c:v>43997</c:v>
                      </c:pt>
                      <c:pt idx="101">
                        <c:v>43998</c:v>
                      </c:pt>
                      <c:pt idx="102">
                        <c:v>43999</c:v>
                      </c:pt>
                      <c:pt idx="103">
                        <c:v>44000</c:v>
                      </c:pt>
                      <c:pt idx="104">
                        <c:v>44001</c:v>
                      </c:pt>
                      <c:pt idx="105">
                        <c:v>44002</c:v>
                      </c:pt>
                      <c:pt idx="106">
                        <c:v>44003</c:v>
                      </c:pt>
                      <c:pt idx="107">
                        <c:v>44004</c:v>
                      </c:pt>
                      <c:pt idx="108">
                        <c:v>44005</c:v>
                      </c:pt>
                      <c:pt idx="109">
                        <c:v>44006</c:v>
                      </c:pt>
                      <c:pt idx="110">
                        <c:v>44007</c:v>
                      </c:pt>
                      <c:pt idx="111">
                        <c:v>44008</c:v>
                      </c:pt>
                      <c:pt idx="112">
                        <c:v>44009</c:v>
                      </c:pt>
                      <c:pt idx="113">
                        <c:v>44010</c:v>
                      </c:pt>
                      <c:pt idx="114">
                        <c:v>44011</c:v>
                      </c:pt>
                      <c:pt idx="115">
                        <c:v>44012</c:v>
                      </c:pt>
                      <c:pt idx="116">
                        <c:v>44013</c:v>
                      </c:pt>
                      <c:pt idx="117">
                        <c:v>44014</c:v>
                      </c:pt>
                      <c:pt idx="118">
                        <c:v>44015</c:v>
                      </c:pt>
                      <c:pt idx="119">
                        <c:v>44016</c:v>
                      </c:pt>
                      <c:pt idx="120">
                        <c:v>44017</c:v>
                      </c:pt>
                      <c:pt idx="121">
                        <c:v>44018</c:v>
                      </c:pt>
                      <c:pt idx="122">
                        <c:v>44019</c:v>
                      </c:pt>
                      <c:pt idx="123">
                        <c:v>44020</c:v>
                      </c:pt>
                      <c:pt idx="124">
                        <c:v>44021</c:v>
                      </c:pt>
                      <c:pt idx="125">
                        <c:v>44022</c:v>
                      </c:pt>
                      <c:pt idx="126">
                        <c:v>44023</c:v>
                      </c:pt>
                      <c:pt idx="127">
                        <c:v>44024</c:v>
                      </c:pt>
                      <c:pt idx="128">
                        <c:v>44025</c:v>
                      </c:pt>
                      <c:pt idx="129">
                        <c:v>44026</c:v>
                      </c:pt>
                      <c:pt idx="130">
                        <c:v>44027</c:v>
                      </c:pt>
                      <c:pt idx="131">
                        <c:v>44028</c:v>
                      </c:pt>
                      <c:pt idx="132">
                        <c:v>44029</c:v>
                      </c:pt>
                      <c:pt idx="133">
                        <c:v>44030</c:v>
                      </c:pt>
                      <c:pt idx="134">
                        <c:v>44031</c:v>
                      </c:pt>
                      <c:pt idx="135">
                        <c:v>44032</c:v>
                      </c:pt>
                      <c:pt idx="136">
                        <c:v>44033</c:v>
                      </c:pt>
                      <c:pt idx="137">
                        <c:v>44034</c:v>
                      </c:pt>
                      <c:pt idx="138">
                        <c:v>44035</c:v>
                      </c:pt>
                      <c:pt idx="139">
                        <c:v>44036</c:v>
                      </c:pt>
                      <c:pt idx="140">
                        <c:v>44037</c:v>
                      </c:pt>
                      <c:pt idx="141">
                        <c:v>44038</c:v>
                      </c:pt>
                      <c:pt idx="142">
                        <c:v>44039</c:v>
                      </c:pt>
                      <c:pt idx="143">
                        <c:v>44040</c:v>
                      </c:pt>
                      <c:pt idx="144">
                        <c:v>44041</c:v>
                      </c:pt>
                      <c:pt idx="145">
                        <c:v>44042</c:v>
                      </c:pt>
                      <c:pt idx="146">
                        <c:v>44043</c:v>
                      </c:pt>
                      <c:pt idx="147">
                        <c:v>44044</c:v>
                      </c:pt>
                      <c:pt idx="148">
                        <c:v>44045</c:v>
                      </c:pt>
                      <c:pt idx="149">
                        <c:v>44046</c:v>
                      </c:pt>
                      <c:pt idx="150">
                        <c:v>44047</c:v>
                      </c:pt>
                      <c:pt idx="151">
                        <c:v>44048</c:v>
                      </c:pt>
                      <c:pt idx="152">
                        <c:v>44049</c:v>
                      </c:pt>
                      <c:pt idx="153">
                        <c:v>44050</c:v>
                      </c:pt>
                      <c:pt idx="154">
                        <c:v>44051</c:v>
                      </c:pt>
                      <c:pt idx="155">
                        <c:v>44052</c:v>
                      </c:pt>
                      <c:pt idx="156">
                        <c:v>44053</c:v>
                      </c:pt>
                      <c:pt idx="157">
                        <c:v>44054</c:v>
                      </c:pt>
                      <c:pt idx="158">
                        <c:v>44055</c:v>
                      </c:pt>
                      <c:pt idx="159">
                        <c:v>44056</c:v>
                      </c:pt>
                      <c:pt idx="160">
                        <c:v>44057</c:v>
                      </c:pt>
                      <c:pt idx="161">
                        <c:v>44058</c:v>
                      </c:pt>
                      <c:pt idx="162">
                        <c:v>44059</c:v>
                      </c:pt>
                      <c:pt idx="163">
                        <c:v>44060</c:v>
                      </c:pt>
                      <c:pt idx="164">
                        <c:v>44061</c:v>
                      </c:pt>
                      <c:pt idx="165">
                        <c:v>44062</c:v>
                      </c:pt>
                      <c:pt idx="166">
                        <c:v>44063</c:v>
                      </c:pt>
                      <c:pt idx="167">
                        <c:v>44064</c:v>
                      </c:pt>
                      <c:pt idx="168">
                        <c:v>44065</c:v>
                      </c:pt>
                      <c:pt idx="169">
                        <c:v>44066</c:v>
                      </c:pt>
                      <c:pt idx="170">
                        <c:v>44067</c:v>
                      </c:pt>
                      <c:pt idx="171">
                        <c:v>44068</c:v>
                      </c:pt>
                      <c:pt idx="172">
                        <c:v>44069</c:v>
                      </c:pt>
                      <c:pt idx="173">
                        <c:v>44070</c:v>
                      </c:pt>
                      <c:pt idx="174">
                        <c:v>44071</c:v>
                      </c:pt>
                      <c:pt idx="175">
                        <c:v>44072</c:v>
                      </c:pt>
                      <c:pt idx="176">
                        <c:v>44073</c:v>
                      </c:pt>
                      <c:pt idx="177">
                        <c:v>44074</c:v>
                      </c:pt>
                      <c:pt idx="178">
                        <c:v>44075</c:v>
                      </c:pt>
                      <c:pt idx="179">
                        <c:v>44076</c:v>
                      </c:pt>
                      <c:pt idx="180">
                        <c:v>44077</c:v>
                      </c:pt>
                      <c:pt idx="181">
                        <c:v>44078</c:v>
                      </c:pt>
                      <c:pt idx="182">
                        <c:v>44079</c:v>
                      </c:pt>
                      <c:pt idx="183">
                        <c:v>44080</c:v>
                      </c:pt>
                      <c:pt idx="184">
                        <c:v>44081</c:v>
                      </c:pt>
                      <c:pt idx="185">
                        <c:v>44082</c:v>
                      </c:pt>
                      <c:pt idx="186">
                        <c:v>44083</c:v>
                      </c:pt>
                      <c:pt idx="187">
                        <c:v>44084</c:v>
                      </c:pt>
                      <c:pt idx="188">
                        <c:v>44085</c:v>
                      </c:pt>
                      <c:pt idx="189">
                        <c:v>44086</c:v>
                      </c:pt>
                      <c:pt idx="190">
                        <c:v>44087</c:v>
                      </c:pt>
                      <c:pt idx="191">
                        <c:v>44088</c:v>
                      </c:pt>
                      <c:pt idx="192">
                        <c:v>44089</c:v>
                      </c:pt>
                      <c:pt idx="193">
                        <c:v>44090</c:v>
                      </c:pt>
                      <c:pt idx="194">
                        <c:v>44091</c:v>
                      </c:pt>
                      <c:pt idx="195">
                        <c:v>44092</c:v>
                      </c:pt>
                      <c:pt idx="196">
                        <c:v>44093</c:v>
                      </c:pt>
                      <c:pt idx="197">
                        <c:v>44094</c:v>
                      </c:pt>
                      <c:pt idx="198">
                        <c:v>44095</c:v>
                      </c:pt>
                      <c:pt idx="199">
                        <c:v>44096</c:v>
                      </c:pt>
                      <c:pt idx="200">
                        <c:v>44097</c:v>
                      </c:pt>
                      <c:pt idx="201">
                        <c:v>44098</c:v>
                      </c:pt>
                      <c:pt idx="202">
                        <c:v>44099</c:v>
                      </c:pt>
                      <c:pt idx="203">
                        <c:v>44100</c:v>
                      </c:pt>
                      <c:pt idx="204">
                        <c:v>44101</c:v>
                      </c:pt>
                      <c:pt idx="205">
                        <c:v>44102</c:v>
                      </c:pt>
                      <c:pt idx="206">
                        <c:v>44103</c:v>
                      </c:pt>
                      <c:pt idx="207">
                        <c:v>44104</c:v>
                      </c:pt>
                      <c:pt idx="208">
                        <c:v>44105</c:v>
                      </c:pt>
                      <c:pt idx="209">
                        <c:v>44106</c:v>
                      </c:pt>
                      <c:pt idx="210">
                        <c:v>44107</c:v>
                      </c:pt>
                    </c:numCache>
                  </c:numRef>
                </c:cat>
                <c:val>
                  <c:numRef>
                    <c:extLst xmlns:c15="http://schemas.microsoft.com/office/drawing/2012/chart">
                      <c:ext xmlns:c15="http://schemas.microsoft.com/office/drawing/2012/chart" uri="{02D57815-91ED-43cb-92C2-25804820EDAC}">
                        <c15:formulaRef>
                          <c15:sqref>impressions_by_date_id3324!$E$2:$E$212</c15:sqref>
                        </c15:formulaRef>
                      </c:ext>
                    </c:extLst>
                    <c:numCache>
                      <c:formatCode>General</c:formatCode>
                      <c:ptCount val="211"/>
                      <c:pt idx="0">
                        <c:v>552373</c:v>
                      </c:pt>
                      <c:pt idx="1">
                        <c:v>1754715</c:v>
                      </c:pt>
                      <c:pt idx="2">
                        <c:v>1633951</c:v>
                      </c:pt>
                      <c:pt idx="3">
                        <c:v>1647276</c:v>
                      </c:pt>
                      <c:pt idx="4">
                        <c:v>1710174</c:v>
                      </c:pt>
                      <c:pt idx="5">
                        <c:v>1632149</c:v>
                      </c:pt>
                      <c:pt idx="6">
                        <c:v>1581728</c:v>
                      </c:pt>
                      <c:pt idx="7">
                        <c:v>1595640</c:v>
                      </c:pt>
                      <c:pt idx="8">
                        <c:v>1804485</c:v>
                      </c:pt>
                      <c:pt idx="9">
                        <c:v>1473180</c:v>
                      </c:pt>
                      <c:pt idx="10">
                        <c:v>1524387</c:v>
                      </c:pt>
                      <c:pt idx="11">
                        <c:v>1465592</c:v>
                      </c:pt>
                      <c:pt idx="12">
                        <c:v>1718492</c:v>
                      </c:pt>
                      <c:pt idx="13">
                        <c:v>1679042</c:v>
                      </c:pt>
                      <c:pt idx="14">
                        <c:v>1665531</c:v>
                      </c:pt>
                      <c:pt idx="15">
                        <c:v>1693263</c:v>
                      </c:pt>
                      <c:pt idx="16">
                        <c:v>1833485</c:v>
                      </c:pt>
                      <c:pt idx="17">
                        <c:v>1725965</c:v>
                      </c:pt>
                      <c:pt idx="18">
                        <c:v>3062735</c:v>
                      </c:pt>
                      <c:pt idx="19">
                        <c:v>4139377</c:v>
                      </c:pt>
                      <c:pt idx="20">
                        <c:v>2543455</c:v>
                      </c:pt>
                      <c:pt idx="21">
                        <c:v>2255314</c:v>
                      </c:pt>
                      <c:pt idx="22">
                        <c:v>2057388</c:v>
                      </c:pt>
                      <c:pt idx="23">
                        <c:v>1910858</c:v>
                      </c:pt>
                      <c:pt idx="24">
                        <c:v>2140895</c:v>
                      </c:pt>
                      <c:pt idx="25">
                        <c:v>295091</c:v>
                      </c:pt>
                      <c:pt idx="26">
                        <c:v>331316</c:v>
                      </c:pt>
                      <c:pt idx="27">
                        <c:v>315852</c:v>
                      </c:pt>
                      <c:pt idx="28">
                        <c:v>336331</c:v>
                      </c:pt>
                      <c:pt idx="29">
                        <c:v>306227</c:v>
                      </c:pt>
                      <c:pt idx="30">
                        <c:v>921667</c:v>
                      </c:pt>
                      <c:pt idx="31">
                        <c:v>2658917</c:v>
                      </c:pt>
                      <c:pt idx="32">
                        <c:v>1405450</c:v>
                      </c:pt>
                      <c:pt idx="33">
                        <c:v>2216023</c:v>
                      </c:pt>
                      <c:pt idx="34">
                        <c:v>2749227</c:v>
                      </c:pt>
                      <c:pt idx="35">
                        <c:v>1010870</c:v>
                      </c:pt>
                      <c:pt idx="36">
                        <c:v>649816</c:v>
                      </c:pt>
                      <c:pt idx="37">
                        <c:v>564345</c:v>
                      </c:pt>
                      <c:pt idx="38">
                        <c:v>592443</c:v>
                      </c:pt>
                      <c:pt idx="39">
                        <c:v>905365</c:v>
                      </c:pt>
                      <c:pt idx="40">
                        <c:v>963156</c:v>
                      </c:pt>
                      <c:pt idx="41">
                        <c:v>979583</c:v>
                      </c:pt>
                      <c:pt idx="42">
                        <c:v>763992</c:v>
                      </c:pt>
                      <c:pt idx="43">
                        <c:v>752818</c:v>
                      </c:pt>
                      <c:pt idx="44">
                        <c:v>1731252</c:v>
                      </c:pt>
                      <c:pt idx="45">
                        <c:v>956713</c:v>
                      </c:pt>
                      <c:pt idx="46">
                        <c:v>726617</c:v>
                      </c:pt>
                      <c:pt idx="47">
                        <c:v>831613</c:v>
                      </c:pt>
                      <c:pt idx="48">
                        <c:v>995768</c:v>
                      </c:pt>
                      <c:pt idx="49">
                        <c:v>612893</c:v>
                      </c:pt>
                      <c:pt idx="50">
                        <c:v>575997</c:v>
                      </c:pt>
                      <c:pt idx="51">
                        <c:v>919272</c:v>
                      </c:pt>
                      <c:pt idx="52">
                        <c:v>596684</c:v>
                      </c:pt>
                      <c:pt idx="53">
                        <c:v>740885</c:v>
                      </c:pt>
                      <c:pt idx="54">
                        <c:v>626580</c:v>
                      </c:pt>
                      <c:pt idx="55">
                        <c:v>553089</c:v>
                      </c:pt>
                      <c:pt idx="56">
                        <c:v>404253</c:v>
                      </c:pt>
                      <c:pt idx="57">
                        <c:v>539679</c:v>
                      </c:pt>
                      <c:pt idx="58">
                        <c:v>382575</c:v>
                      </c:pt>
                      <c:pt idx="59">
                        <c:v>96174</c:v>
                      </c:pt>
                      <c:pt idx="60">
                        <c:v>71224</c:v>
                      </c:pt>
                      <c:pt idx="61">
                        <c:v>386008</c:v>
                      </c:pt>
                      <c:pt idx="62">
                        <c:v>486854</c:v>
                      </c:pt>
                      <c:pt idx="63">
                        <c:v>382746</c:v>
                      </c:pt>
                      <c:pt idx="64">
                        <c:v>393371</c:v>
                      </c:pt>
                      <c:pt idx="65">
                        <c:v>360604</c:v>
                      </c:pt>
                      <c:pt idx="66">
                        <c:v>482937</c:v>
                      </c:pt>
                      <c:pt idx="67">
                        <c:v>1926522</c:v>
                      </c:pt>
                      <c:pt idx="68">
                        <c:v>1866586</c:v>
                      </c:pt>
                      <c:pt idx="69">
                        <c:v>1911658</c:v>
                      </c:pt>
                      <c:pt idx="70">
                        <c:v>1734361</c:v>
                      </c:pt>
                      <c:pt idx="71">
                        <c:v>1733986</c:v>
                      </c:pt>
                      <c:pt idx="72">
                        <c:v>2403838</c:v>
                      </c:pt>
                      <c:pt idx="73">
                        <c:v>2024349</c:v>
                      </c:pt>
                      <c:pt idx="74">
                        <c:v>2492614</c:v>
                      </c:pt>
                      <c:pt idx="75">
                        <c:v>1569771</c:v>
                      </c:pt>
                      <c:pt idx="76">
                        <c:v>1462458</c:v>
                      </c:pt>
                      <c:pt idx="77">
                        <c:v>1394338</c:v>
                      </c:pt>
                      <c:pt idx="78">
                        <c:v>1449030</c:v>
                      </c:pt>
                      <c:pt idx="79">
                        <c:v>1434447</c:v>
                      </c:pt>
                      <c:pt idx="80">
                        <c:v>1542443</c:v>
                      </c:pt>
                      <c:pt idx="81">
                        <c:v>1718704</c:v>
                      </c:pt>
                      <c:pt idx="82">
                        <c:v>1609332</c:v>
                      </c:pt>
                      <c:pt idx="83">
                        <c:v>1533112</c:v>
                      </c:pt>
                      <c:pt idx="84">
                        <c:v>1525593</c:v>
                      </c:pt>
                      <c:pt idx="85">
                        <c:v>1846224</c:v>
                      </c:pt>
                      <c:pt idx="86">
                        <c:v>1623826</c:v>
                      </c:pt>
                      <c:pt idx="87">
                        <c:v>737050</c:v>
                      </c:pt>
                      <c:pt idx="88">
                        <c:v>1777581</c:v>
                      </c:pt>
                      <c:pt idx="89">
                        <c:v>2458032</c:v>
                      </c:pt>
                      <c:pt idx="90">
                        <c:v>2305161</c:v>
                      </c:pt>
                      <c:pt idx="91">
                        <c:v>2171603</c:v>
                      </c:pt>
                      <c:pt idx="92">
                        <c:v>2252558</c:v>
                      </c:pt>
                      <c:pt idx="93">
                        <c:v>2243685</c:v>
                      </c:pt>
                      <c:pt idx="94">
                        <c:v>2132836</c:v>
                      </c:pt>
                      <c:pt idx="95">
                        <c:v>2443559</c:v>
                      </c:pt>
                      <c:pt idx="96">
                        <c:v>2450301</c:v>
                      </c:pt>
                      <c:pt idx="97">
                        <c:v>2494796</c:v>
                      </c:pt>
                      <c:pt idx="98">
                        <c:v>2270748</c:v>
                      </c:pt>
                      <c:pt idx="99">
                        <c:v>2374317</c:v>
                      </c:pt>
                      <c:pt idx="100">
                        <c:v>2377372</c:v>
                      </c:pt>
                      <c:pt idx="101">
                        <c:v>2497266</c:v>
                      </c:pt>
                      <c:pt idx="102">
                        <c:v>2375517</c:v>
                      </c:pt>
                      <c:pt idx="103">
                        <c:v>2352991</c:v>
                      </c:pt>
                      <c:pt idx="104">
                        <c:v>2211933</c:v>
                      </c:pt>
                      <c:pt idx="105">
                        <c:v>2300002</c:v>
                      </c:pt>
                      <c:pt idx="106">
                        <c:v>2087077</c:v>
                      </c:pt>
                      <c:pt idx="107">
                        <c:v>2306566</c:v>
                      </c:pt>
                      <c:pt idx="108">
                        <c:v>2620996</c:v>
                      </c:pt>
                      <c:pt idx="109">
                        <c:v>2755466</c:v>
                      </c:pt>
                      <c:pt idx="110">
                        <c:v>2668351</c:v>
                      </c:pt>
                      <c:pt idx="111">
                        <c:v>2367271</c:v>
                      </c:pt>
                      <c:pt idx="112">
                        <c:v>2557386</c:v>
                      </c:pt>
                      <c:pt idx="113">
                        <c:v>3059749</c:v>
                      </c:pt>
                      <c:pt idx="114">
                        <c:v>2372308</c:v>
                      </c:pt>
                      <c:pt idx="115">
                        <c:v>2416871</c:v>
                      </c:pt>
                      <c:pt idx="116">
                        <c:v>1144635</c:v>
                      </c:pt>
                      <c:pt idx="117">
                        <c:v>1291757</c:v>
                      </c:pt>
                      <c:pt idx="118">
                        <c:v>1187164</c:v>
                      </c:pt>
                      <c:pt idx="119">
                        <c:v>1072222</c:v>
                      </c:pt>
                      <c:pt idx="120">
                        <c:v>1224625</c:v>
                      </c:pt>
                      <c:pt idx="121">
                        <c:v>2188244</c:v>
                      </c:pt>
                      <c:pt idx="122">
                        <c:v>1473700</c:v>
                      </c:pt>
                      <c:pt idx="123">
                        <c:v>2357590</c:v>
                      </c:pt>
                      <c:pt idx="124">
                        <c:v>3050520</c:v>
                      </c:pt>
                      <c:pt idx="125">
                        <c:v>3065912</c:v>
                      </c:pt>
                      <c:pt idx="126">
                        <c:v>3207277</c:v>
                      </c:pt>
                      <c:pt idx="127">
                        <c:v>3211898</c:v>
                      </c:pt>
                      <c:pt idx="128">
                        <c:v>3145384</c:v>
                      </c:pt>
                      <c:pt idx="129">
                        <c:v>3541129</c:v>
                      </c:pt>
                      <c:pt idx="130">
                        <c:v>3694061</c:v>
                      </c:pt>
                      <c:pt idx="131">
                        <c:v>3694780</c:v>
                      </c:pt>
                      <c:pt idx="132">
                        <c:v>3180708</c:v>
                      </c:pt>
                      <c:pt idx="133">
                        <c:v>3263584</c:v>
                      </c:pt>
                      <c:pt idx="134">
                        <c:v>3289573</c:v>
                      </c:pt>
                      <c:pt idx="135">
                        <c:v>3873449</c:v>
                      </c:pt>
                      <c:pt idx="136">
                        <c:v>4026752</c:v>
                      </c:pt>
                      <c:pt idx="137">
                        <c:v>3873627</c:v>
                      </c:pt>
                      <c:pt idx="138">
                        <c:v>3629090</c:v>
                      </c:pt>
                      <c:pt idx="139">
                        <c:v>3430007</c:v>
                      </c:pt>
                      <c:pt idx="140">
                        <c:v>3050705</c:v>
                      </c:pt>
                      <c:pt idx="141">
                        <c:v>3524799</c:v>
                      </c:pt>
                      <c:pt idx="142">
                        <c:v>3629236</c:v>
                      </c:pt>
                      <c:pt idx="143">
                        <c:v>3669321</c:v>
                      </c:pt>
                      <c:pt idx="144">
                        <c:v>3444011</c:v>
                      </c:pt>
                      <c:pt idx="145">
                        <c:v>4255729</c:v>
                      </c:pt>
                      <c:pt idx="146">
                        <c:v>3642756</c:v>
                      </c:pt>
                      <c:pt idx="147">
                        <c:v>3375568</c:v>
                      </c:pt>
                      <c:pt idx="148">
                        <c:v>3763139</c:v>
                      </c:pt>
                      <c:pt idx="149">
                        <c:v>5394924</c:v>
                      </c:pt>
                      <c:pt idx="150">
                        <c:v>5585340</c:v>
                      </c:pt>
                      <c:pt idx="151">
                        <c:v>5509714</c:v>
                      </c:pt>
                      <c:pt idx="152">
                        <c:v>5177927</c:v>
                      </c:pt>
                      <c:pt idx="153">
                        <c:v>5668861</c:v>
                      </c:pt>
                      <c:pt idx="154">
                        <c:v>6090947</c:v>
                      </c:pt>
                      <c:pt idx="155">
                        <c:v>6081092</c:v>
                      </c:pt>
                      <c:pt idx="156">
                        <c:v>5864330</c:v>
                      </c:pt>
                      <c:pt idx="157">
                        <c:v>5942122</c:v>
                      </c:pt>
                      <c:pt idx="158">
                        <c:v>5794742</c:v>
                      </c:pt>
                      <c:pt idx="159">
                        <c:v>6160108</c:v>
                      </c:pt>
                      <c:pt idx="160">
                        <c:v>6980397</c:v>
                      </c:pt>
                      <c:pt idx="161">
                        <c:v>7027379</c:v>
                      </c:pt>
                      <c:pt idx="162">
                        <c:v>7317834</c:v>
                      </c:pt>
                      <c:pt idx="163">
                        <c:v>2851357</c:v>
                      </c:pt>
                      <c:pt idx="164">
                        <c:v>2790045</c:v>
                      </c:pt>
                      <c:pt idx="165">
                        <c:v>2484481</c:v>
                      </c:pt>
                      <c:pt idx="166">
                        <c:v>2737052</c:v>
                      </c:pt>
                      <c:pt idx="167">
                        <c:v>2497291</c:v>
                      </c:pt>
                      <c:pt idx="168">
                        <c:v>2512248</c:v>
                      </c:pt>
                      <c:pt idx="169">
                        <c:v>2632067</c:v>
                      </c:pt>
                      <c:pt idx="170">
                        <c:v>2551972</c:v>
                      </c:pt>
                      <c:pt idx="171">
                        <c:v>3101219</c:v>
                      </c:pt>
                      <c:pt idx="172">
                        <c:v>2595983</c:v>
                      </c:pt>
                      <c:pt idx="173">
                        <c:v>2687124</c:v>
                      </c:pt>
                      <c:pt idx="174">
                        <c:v>3054008</c:v>
                      </c:pt>
                      <c:pt idx="175">
                        <c:v>2894114</c:v>
                      </c:pt>
                      <c:pt idx="176">
                        <c:v>3000946</c:v>
                      </c:pt>
                      <c:pt idx="177">
                        <c:v>5774442</c:v>
                      </c:pt>
                      <c:pt idx="178">
                        <c:v>5530833</c:v>
                      </c:pt>
                      <c:pt idx="179">
                        <c:v>5120399</c:v>
                      </c:pt>
                      <c:pt idx="180">
                        <c:v>5500489</c:v>
                      </c:pt>
                      <c:pt idx="181">
                        <c:v>5389166</c:v>
                      </c:pt>
                      <c:pt idx="182">
                        <c:v>5487952</c:v>
                      </c:pt>
                      <c:pt idx="183">
                        <c:v>5901347</c:v>
                      </c:pt>
                      <c:pt idx="184">
                        <c:v>5675680</c:v>
                      </c:pt>
                      <c:pt idx="185">
                        <c:v>5453111</c:v>
                      </c:pt>
                      <c:pt idx="186">
                        <c:v>5648329</c:v>
                      </c:pt>
                      <c:pt idx="187">
                        <c:v>8315687</c:v>
                      </c:pt>
                      <c:pt idx="188">
                        <c:v>5348156</c:v>
                      </c:pt>
                      <c:pt idx="189">
                        <c:v>4789569</c:v>
                      </c:pt>
                      <c:pt idx="190">
                        <c:v>4532033</c:v>
                      </c:pt>
                      <c:pt idx="191">
                        <c:v>1490663</c:v>
                      </c:pt>
                      <c:pt idx="192">
                        <c:v>781161</c:v>
                      </c:pt>
                      <c:pt idx="193">
                        <c:v>871653</c:v>
                      </c:pt>
                      <c:pt idx="194">
                        <c:v>1052170</c:v>
                      </c:pt>
                      <c:pt idx="195">
                        <c:v>2076898</c:v>
                      </c:pt>
                      <c:pt idx="196">
                        <c:v>2756297</c:v>
                      </c:pt>
                      <c:pt idx="197">
                        <c:v>2800061</c:v>
                      </c:pt>
                      <c:pt idx="198">
                        <c:v>4189995</c:v>
                      </c:pt>
                      <c:pt idx="199">
                        <c:v>6238183</c:v>
                      </c:pt>
                      <c:pt idx="200">
                        <c:v>5973226</c:v>
                      </c:pt>
                      <c:pt idx="201">
                        <c:v>7564698</c:v>
                      </c:pt>
                      <c:pt idx="202">
                        <c:v>6843201</c:v>
                      </c:pt>
                      <c:pt idx="203">
                        <c:v>7428388</c:v>
                      </c:pt>
                      <c:pt idx="204">
                        <c:v>8648798</c:v>
                      </c:pt>
                      <c:pt idx="205">
                        <c:v>4489024</c:v>
                      </c:pt>
                      <c:pt idx="206">
                        <c:v>4497794</c:v>
                      </c:pt>
                      <c:pt idx="207">
                        <c:v>3276150</c:v>
                      </c:pt>
                      <c:pt idx="208">
                        <c:v>787053</c:v>
                      </c:pt>
                      <c:pt idx="209">
                        <c:v>594393</c:v>
                      </c:pt>
                      <c:pt idx="210">
                        <c:v>717193</c:v>
                      </c:pt>
                    </c:numCache>
                  </c:numRef>
                </c:val>
                <c:smooth val="0"/>
                <c:extLst xmlns:c15="http://schemas.microsoft.com/office/drawing/2012/chart">
                  <c:ext xmlns:c16="http://schemas.microsoft.com/office/drawing/2014/chart" uri="{C3380CC4-5D6E-409C-BE32-E72D297353CC}">
                    <c16:uniqueId val="{00000005-33E6-4EF4-9163-10382B00A290}"/>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impressions_by_date_id3324!$G$1</c15:sqref>
                        </c15:formulaRef>
                      </c:ext>
                    </c:extLst>
                    <c:strCache>
                      <c:ptCount val="1"/>
                      <c:pt idx="0">
                        <c:v>Video 75% Completion Rate</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impressions_by_date_id3324!$A$2:$A$212</c15:sqref>
                        </c15:formulaRef>
                      </c:ext>
                    </c:extLst>
                    <c:numCache>
                      <c:formatCode>m/d/yyyy</c:formatCode>
                      <c:ptCount val="211"/>
                      <c:pt idx="0">
                        <c:v>43897</c:v>
                      </c:pt>
                      <c:pt idx="1">
                        <c:v>43898</c:v>
                      </c:pt>
                      <c:pt idx="2">
                        <c:v>43899</c:v>
                      </c:pt>
                      <c:pt idx="3">
                        <c:v>43900</c:v>
                      </c:pt>
                      <c:pt idx="4">
                        <c:v>43901</c:v>
                      </c:pt>
                      <c:pt idx="5">
                        <c:v>43902</c:v>
                      </c:pt>
                      <c:pt idx="6">
                        <c:v>43903</c:v>
                      </c:pt>
                      <c:pt idx="7">
                        <c:v>43904</c:v>
                      </c:pt>
                      <c:pt idx="8">
                        <c:v>43905</c:v>
                      </c:pt>
                      <c:pt idx="9">
                        <c:v>43906</c:v>
                      </c:pt>
                      <c:pt idx="10">
                        <c:v>43907</c:v>
                      </c:pt>
                      <c:pt idx="11">
                        <c:v>43908</c:v>
                      </c:pt>
                      <c:pt idx="12">
                        <c:v>43909</c:v>
                      </c:pt>
                      <c:pt idx="13">
                        <c:v>43910</c:v>
                      </c:pt>
                      <c:pt idx="14">
                        <c:v>43911</c:v>
                      </c:pt>
                      <c:pt idx="15">
                        <c:v>43912</c:v>
                      </c:pt>
                      <c:pt idx="16">
                        <c:v>43913</c:v>
                      </c:pt>
                      <c:pt idx="17">
                        <c:v>43914</c:v>
                      </c:pt>
                      <c:pt idx="18">
                        <c:v>43915</c:v>
                      </c:pt>
                      <c:pt idx="19">
                        <c:v>43916</c:v>
                      </c:pt>
                      <c:pt idx="20">
                        <c:v>43917</c:v>
                      </c:pt>
                      <c:pt idx="21">
                        <c:v>43918</c:v>
                      </c:pt>
                      <c:pt idx="22">
                        <c:v>43919</c:v>
                      </c:pt>
                      <c:pt idx="23">
                        <c:v>43920</c:v>
                      </c:pt>
                      <c:pt idx="24">
                        <c:v>43921</c:v>
                      </c:pt>
                      <c:pt idx="25">
                        <c:v>43922</c:v>
                      </c:pt>
                      <c:pt idx="26">
                        <c:v>43923</c:v>
                      </c:pt>
                      <c:pt idx="27">
                        <c:v>43924</c:v>
                      </c:pt>
                      <c:pt idx="28">
                        <c:v>43925</c:v>
                      </c:pt>
                      <c:pt idx="29">
                        <c:v>43926</c:v>
                      </c:pt>
                      <c:pt idx="30">
                        <c:v>43927</c:v>
                      </c:pt>
                      <c:pt idx="31">
                        <c:v>43928</c:v>
                      </c:pt>
                      <c:pt idx="32">
                        <c:v>43929</c:v>
                      </c:pt>
                      <c:pt idx="33">
                        <c:v>43930</c:v>
                      </c:pt>
                      <c:pt idx="34">
                        <c:v>43931</c:v>
                      </c:pt>
                      <c:pt idx="35">
                        <c:v>43932</c:v>
                      </c:pt>
                      <c:pt idx="36">
                        <c:v>43933</c:v>
                      </c:pt>
                      <c:pt idx="37">
                        <c:v>43934</c:v>
                      </c:pt>
                      <c:pt idx="38">
                        <c:v>43935</c:v>
                      </c:pt>
                      <c:pt idx="39">
                        <c:v>43936</c:v>
                      </c:pt>
                      <c:pt idx="40">
                        <c:v>43937</c:v>
                      </c:pt>
                      <c:pt idx="41">
                        <c:v>43938</c:v>
                      </c:pt>
                      <c:pt idx="42">
                        <c:v>43939</c:v>
                      </c:pt>
                      <c:pt idx="43">
                        <c:v>43940</c:v>
                      </c:pt>
                      <c:pt idx="44">
                        <c:v>43941</c:v>
                      </c:pt>
                      <c:pt idx="45">
                        <c:v>43942</c:v>
                      </c:pt>
                      <c:pt idx="46">
                        <c:v>43943</c:v>
                      </c:pt>
                      <c:pt idx="47">
                        <c:v>43944</c:v>
                      </c:pt>
                      <c:pt idx="48">
                        <c:v>43945</c:v>
                      </c:pt>
                      <c:pt idx="49">
                        <c:v>43946</c:v>
                      </c:pt>
                      <c:pt idx="50">
                        <c:v>43947</c:v>
                      </c:pt>
                      <c:pt idx="51">
                        <c:v>43948</c:v>
                      </c:pt>
                      <c:pt idx="52">
                        <c:v>43949</c:v>
                      </c:pt>
                      <c:pt idx="53">
                        <c:v>43950</c:v>
                      </c:pt>
                      <c:pt idx="54">
                        <c:v>43951</c:v>
                      </c:pt>
                      <c:pt idx="55">
                        <c:v>43952</c:v>
                      </c:pt>
                      <c:pt idx="56">
                        <c:v>43953</c:v>
                      </c:pt>
                      <c:pt idx="57">
                        <c:v>43954</c:v>
                      </c:pt>
                      <c:pt idx="58">
                        <c:v>43955</c:v>
                      </c:pt>
                      <c:pt idx="59">
                        <c:v>43956</c:v>
                      </c:pt>
                      <c:pt idx="60">
                        <c:v>43957</c:v>
                      </c:pt>
                      <c:pt idx="61">
                        <c:v>43958</c:v>
                      </c:pt>
                      <c:pt idx="62">
                        <c:v>43959</c:v>
                      </c:pt>
                      <c:pt idx="63">
                        <c:v>43960</c:v>
                      </c:pt>
                      <c:pt idx="64">
                        <c:v>43961</c:v>
                      </c:pt>
                      <c:pt idx="65">
                        <c:v>43962</c:v>
                      </c:pt>
                      <c:pt idx="66">
                        <c:v>43963</c:v>
                      </c:pt>
                      <c:pt idx="67">
                        <c:v>43964</c:v>
                      </c:pt>
                      <c:pt idx="68">
                        <c:v>43965</c:v>
                      </c:pt>
                      <c:pt idx="69">
                        <c:v>43966</c:v>
                      </c:pt>
                      <c:pt idx="70">
                        <c:v>43967</c:v>
                      </c:pt>
                      <c:pt idx="71">
                        <c:v>43968</c:v>
                      </c:pt>
                      <c:pt idx="72">
                        <c:v>43969</c:v>
                      </c:pt>
                      <c:pt idx="73">
                        <c:v>43970</c:v>
                      </c:pt>
                      <c:pt idx="74">
                        <c:v>43971</c:v>
                      </c:pt>
                      <c:pt idx="75">
                        <c:v>43972</c:v>
                      </c:pt>
                      <c:pt idx="76">
                        <c:v>43973</c:v>
                      </c:pt>
                      <c:pt idx="77">
                        <c:v>43974</c:v>
                      </c:pt>
                      <c:pt idx="78">
                        <c:v>43975</c:v>
                      </c:pt>
                      <c:pt idx="79">
                        <c:v>43976</c:v>
                      </c:pt>
                      <c:pt idx="80">
                        <c:v>43977</c:v>
                      </c:pt>
                      <c:pt idx="81">
                        <c:v>43978</c:v>
                      </c:pt>
                      <c:pt idx="82">
                        <c:v>43979</c:v>
                      </c:pt>
                      <c:pt idx="83">
                        <c:v>43980</c:v>
                      </c:pt>
                      <c:pt idx="84">
                        <c:v>43981</c:v>
                      </c:pt>
                      <c:pt idx="85">
                        <c:v>43982</c:v>
                      </c:pt>
                      <c:pt idx="86">
                        <c:v>43983</c:v>
                      </c:pt>
                      <c:pt idx="87">
                        <c:v>43984</c:v>
                      </c:pt>
                      <c:pt idx="88">
                        <c:v>43985</c:v>
                      </c:pt>
                      <c:pt idx="89">
                        <c:v>43986</c:v>
                      </c:pt>
                      <c:pt idx="90">
                        <c:v>43987</c:v>
                      </c:pt>
                      <c:pt idx="91">
                        <c:v>43988</c:v>
                      </c:pt>
                      <c:pt idx="92">
                        <c:v>43989</c:v>
                      </c:pt>
                      <c:pt idx="93">
                        <c:v>43990</c:v>
                      </c:pt>
                      <c:pt idx="94">
                        <c:v>43991</c:v>
                      </c:pt>
                      <c:pt idx="95">
                        <c:v>43992</c:v>
                      </c:pt>
                      <c:pt idx="96">
                        <c:v>43993</c:v>
                      </c:pt>
                      <c:pt idx="97">
                        <c:v>43994</c:v>
                      </c:pt>
                      <c:pt idx="98">
                        <c:v>43995</c:v>
                      </c:pt>
                      <c:pt idx="99">
                        <c:v>43996</c:v>
                      </c:pt>
                      <c:pt idx="100">
                        <c:v>43997</c:v>
                      </c:pt>
                      <c:pt idx="101">
                        <c:v>43998</c:v>
                      </c:pt>
                      <c:pt idx="102">
                        <c:v>43999</c:v>
                      </c:pt>
                      <c:pt idx="103">
                        <c:v>44000</c:v>
                      </c:pt>
                      <c:pt idx="104">
                        <c:v>44001</c:v>
                      </c:pt>
                      <c:pt idx="105">
                        <c:v>44002</c:v>
                      </c:pt>
                      <c:pt idx="106">
                        <c:v>44003</c:v>
                      </c:pt>
                      <c:pt idx="107">
                        <c:v>44004</c:v>
                      </c:pt>
                      <c:pt idx="108">
                        <c:v>44005</c:v>
                      </c:pt>
                      <c:pt idx="109">
                        <c:v>44006</c:v>
                      </c:pt>
                      <c:pt idx="110">
                        <c:v>44007</c:v>
                      </c:pt>
                      <c:pt idx="111">
                        <c:v>44008</c:v>
                      </c:pt>
                      <c:pt idx="112">
                        <c:v>44009</c:v>
                      </c:pt>
                      <c:pt idx="113">
                        <c:v>44010</c:v>
                      </c:pt>
                      <c:pt idx="114">
                        <c:v>44011</c:v>
                      </c:pt>
                      <c:pt idx="115">
                        <c:v>44012</c:v>
                      </c:pt>
                      <c:pt idx="116">
                        <c:v>44013</c:v>
                      </c:pt>
                      <c:pt idx="117">
                        <c:v>44014</c:v>
                      </c:pt>
                      <c:pt idx="118">
                        <c:v>44015</c:v>
                      </c:pt>
                      <c:pt idx="119">
                        <c:v>44016</c:v>
                      </c:pt>
                      <c:pt idx="120">
                        <c:v>44017</c:v>
                      </c:pt>
                      <c:pt idx="121">
                        <c:v>44018</c:v>
                      </c:pt>
                      <c:pt idx="122">
                        <c:v>44019</c:v>
                      </c:pt>
                      <c:pt idx="123">
                        <c:v>44020</c:v>
                      </c:pt>
                      <c:pt idx="124">
                        <c:v>44021</c:v>
                      </c:pt>
                      <c:pt idx="125">
                        <c:v>44022</c:v>
                      </c:pt>
                      <c:pt idx="126">
                        <c:v>44023</c:v>
                      </c:pt>
                      <c:pt idx="127">
                        <c:v>44024</c:v>
                      </c:pt>
                      <c:pt idx="128">
                        <c:v>44025</c:v>
                      </c:pt>
                      <c:pt idx="129">
                        <c:v>44026</c:v>
                      </c:pt>
                      <c:pt idx="130">
                        <c:v>44027</c:v>
                      </c:pt>
                      <c:pt idx="131">
                        <c:v>44028</c:v>
                      </c:pt>
                      <c:pt idx="132">
                        <c:v>44029</c:v>
                      </c:pt>
                      <c:pt idx="133">
                        <c:v>44030</c:v>
                      </c:pt>
                      <c:pt idx="134">
                        <c:v>44031</c:v>
                      </c:pt>
                      <c:pt idx="135">
                        <c:v>44032</c:v>
                      </c:pt>
                      <c:pt idx="136">
                        <c:v>44033</c:v>
                      </c:pt>
                      <c:pt idx="137">
                        <c:v>44034</c:v>
                      </c:pt>
                      <c:pt idx="138">
                        <c:v>44035</c:v>
                      </c:pt>
                      <c:pt idx="139">
                        <c:v>44036</c:v>
                      </c:pt>
                      <c:pt idx="140">
                        <c:v>44037</c:v>
                      </c:pt>
                      <c:pt idx="141">
                        <c:v>44038</c:v>
                      </c:pt>
                      <c:pt idx="142">
                        <c:v>44039</c:v>
                      </c:pt>
                      <c:pt idx="143">
                        <c:v>44040</c:v>
                      </c:pt>
                      <c:pt idx="144">
                        <c:v>44041</c:v>
                      </c:pt>
                      <c:pt idx="145">
                        <c:v>44042</c:v>
                      </c:pt>
                      <c:pt idx="146">
                        <c:v>44043</c:v>
                      </c:pt>
                      <c:pt idx="147">
                        <c:v>44044</c:v>
                      </c:pt>
                      <c:pt idx="148">
                        <c:v>44045</c:v>
                      </c:pt>
                      <c:pt idx="149">
                        <c:v>44046</c:v>
                      </c:pt>
                      <c:pt idx="150">
                        <c:v>44047</c:v>
                      </c:pt>
                      <c:pt idx="151">
                        <c:v>44048</c:v>
                      </c:pt>
                      <c:pt idx="152">
                        <c:v>44049</c:v>
                      </c:pt>
                      <c:pt idx="153">
                        <c:v>44050</c:v>
                      </c:pt>
                      <c:pt idx="154">
                        <c:v>44051</c:v>
                      </c:pt>
                      <c:pt idx="155">
                        <c:v>44052</c:v>
                      </c:pt>
                      <c:pt idx="156">
                        <c:v>44053</c:v>
                      </c:pt>
                      <c:pt idx="157">
                        <c:v>44054</c:v>
                      </c:pt>
                      <c:pt idx="158">
                        <c:v>44055</c:v>
                      </c:pt>
                      <c:pt idx="159">
                        <c:v>44056</c:v>
                      </c:pt>
                      <c:pt idx="160">
                        <c:v>44057</c:v>
                      </c:pt>
                      <c:pt idx="161">
                        <c:v>44058</c:v>
                      </c:pt>
                      <c:pt idx="162">
                        <c:v>44059</c:v>
                      </c:pt>
                      <c:pt idx="163">
                        <c:v>44060</c:v>
                      </c:pt>
                      <c:pt idx="164">
                        <c:v>44061</c:v>
                      </c:pt>
                      <c:pt idx="165">
                        <c:v>44062</c:v>
                      </c:pt>
                      <c:pt idx="166">
                        <c:v>44063</c:v>
                      </c:pt>
                      <c:pt idx="167">
                        <c:v>44064</c:v>
                      </c:pt>
                      <c:pt idx="168">
                        <c:v>44065</c:v>
                      </c:pt>
                      <c:pt idx="169">
                        <c:v>44066</c:v>
                      </c:pt>
                      <c:pt idx="170">
                        <c:v>44067</c:v>
                      </c:pt>
                      <c:pt idx="171">
                        <c:v>44068</c:v>
                      </c:pt>
                      <c:pt idx="172">
                        <c:v>44069</c:v>
                      </c:pt>
                      <c:pt idx="173">
                        <c:v>44070</c:v>
                      </c:pt>
                      <c:pt idx="174">
                        <c:v>44071</c:v>
                      </c:pt>
                      <c:pt idx="175">
                        <c:v>44072</c:v>
                      </c:pt>
                      <c:pt idx="176">
                        <c:v>44073</c:v>
                      </c:pt>
                      <c:pt idx="177">
                        <c:v>44074</c:v>
                      </c:pt>
                      <c:pt idx="178">
                        <c:v>44075</c:v>
                      </c:pt>
                      <c:pt idx="179">
                        <c:v>44076</c:v>
                      </c:pt>
                      <c:pt idx="180">
                        <c:v>44077</c:v>
                      </c:pt>
                      <c:pt idx="181">
                        <c:v>44078</c:v>
                      </c:pt>
                      <c:pt idx="182">
                        <c:v>44079</c:v>
                      </c:pt>
                      <c:pt idx="183">
                        <c:v>44080</c:v>
                      </c:pt>
                      <c:pt idx="184">
                        <c:v>44081</c:v>
                      </c:pt>
                      <c:pt idx="185">
                        <c:v>44082</c:v>
                      </c:pt>
                      <c:pt idx="186">
                        <c:v>44083</c:v>
                      </c:pt>
                      <c:pt idx="187">
                        <c:v>44084</c:v>
                      </c:pt>
                      <c:pt idx="188">
                        <c:v>44085</c:v>
                      </c:pt>
                      <c:pt idx="189">
                        <c:v>44086</c:v>
                      </c:pt>
                      <c:pt idx="190">
                        <c:v>44087</c:v>
                      </c:pt>
                      <c:pt idx="191">
                        <c:v>44088</c:v>
                      </c:pt>
                      <c:pt idx="192">
                        <c:v>44089</c:v>
                      </c:pt>
                      <c:pt idx="193">
                        <c:v>44090</c:v>
                      </c:pt>
                      <c:pt idx="194">
                        <c:v>44091</c:v>
                      </c:pt>
                      <c:pt idx="195">
                        <c:v>44092</c:v>
                      </c:pt>
                      <c:pt idx="196">
                        <c:v>44093</c:v>
                      </c:pt>
                      <c:pt idx="197">
                        <c:v>44094</c:v>
                      </c:pt>
                      <c:pt idx="198">
                        <c:v>44095</c:v>
                      </c:pt>
                      <c:pt idx="199">
                        <c:v>44096</c:v>
                      </c:pt>
                      <c:pt idx="200">
                        <c:v>44097</c:v>
                      </c:pt>
                      <c:pt idx="201">
                        <c:v>44098</c:v>
                      </c:pt>
                      <c:pt idx="202">
                        <c:v>44099</c:v>
                      </c:pt>
                      <c:pt idx="203">
                        <c:v>44100</c:v>
                      </c:pt>
                      <c:pt idx="204">
                        <c:v>44101</c:v>
                      </c:pt>
                      <c:pt idx="205">
                        <c:v>44102</c:v>
                      </c:pt>
                      <c:pt idx="206">
                        <c:v>44103</c:v>
                      </c:pt>
                      <c:pt idx="207">
                        <c:v>44104</c:v>
                      </c:pt>
                      <c:pt idx="208">
                        <c:v>44105</c:v>
                      </c:pt>
                      <c:pt idx="209">
                        <c:v>44106</c:v>
                      </c:pt>
                      <c:pt idx="210">
                        <c:v>44107</c:v>
                      </c:pt>
                    </c:numCache>
                  </c:numRef>
                </c:cat>
                <c:val>
                  <c:numRef>
                    <c:extLst xmlns:c15="http://schemas.microsoft.com/office/drawing/2012/chart">
                      <c:ext xmlns:c15="http://schemas.microsoft.com/office/drawing/2012/chart" uri="{02D57815-91ED-43cb-92C2-25804820EDAC}">
                        <c15:formulaRef>
                          <c15:sqref>impressions_by_date_id3324!$G$2:$G$212</c15:sqref>
                        </c15:formulaRef>
                      </c:ext>
                    </c:extLst>
                    <c:numCache>
                      <c:formatCode>0%</c:formatCode>
                      <c:ptCount val="211"/>
                      <c:pt idx="0">
                        <c:v>0.64885353104108956</c:v>
                      </c:pt>
                      <c:pt idx="1">
                        <c:v>0.65579539823033228</c:v>
                      </c:pt>
                      <c:pt idx="2">
                        <c:v>0.6358845511614335</c:v>
                      </c:pt>
                      <c:pt idx="3">
                        <c:v>0.62175787583790465</c:v>
                      </c:pt>
                      <c:pt idx="4">
                        <c:v>0.64296910922905814</c:v>
                      </c:pt>
                      <c:pt idx="5">
                        <c:v>0.64151261133148718</c:v>
                      </c:pt>
                      <c:pt idx="6">
                        <c:v>0.6159436784830693</c:v>
                      </c:pt>
                      <c:pt idx="7">
                        <c:v>0.62165739645562812</c:v>
                      </c:pt>
                      <c:pt idx="8">
                        <c:v>0.6534523264878318</c:v>
                      </c:pt>
                      <c:pt idx="9">
                        <c:v>0.6408560948345251</c:v>
                      </c:pt>
                      <c:pt idx="10">
                        <c:v>0.628013353253561</c:v>
                      </c:pt>
                      <c:pt idx="11">
                        <c:v>0.6211466603019834</c:v>
                      </c:pt>
                      <c:pt idx="12">
                        <c:v>0.6483268765022544</c:v>
                      </c:pt>
                      <c:pt idx="13">
                        <c:v>0.65335093346133422</c:v>
                      </c:pt>
                      <c:pt idx="14">
                        <c:v>0.64027425359562606</c:v>
                      </c:pt>
                      <c:pt idx="15">
                        <c:v>0.63596754971379488</c:v>
                      </c:pt>
                      <c:pt idx="16">
                        <c:v>0.69367115697690851</c:v>
                      </c:pt>
                      <c:pt idx="17">
                        <c:v>0.62164237360143471</c:v>
                      </c:pt>
                      <c:pt idx="18">
                        <c:v>0.71005913378285646</c:v>
                      </c:pt>
                      <c:pt idx="19">
                        <c:v>0.77825397415812614</c:v>
                      </c:pt>
                      <c:pt idx="20">
                        <c:v>0.59396220254663568</c:v>
                      </c:pt>
                      <c:pt idx="21">
                        <c:v>0.60152947246036237</c:v>
                      </c:pt>
                      <c:pt idx="22">
                        <c:v>0.60590077419060662</c:v>
                      </c:pt>
                      <c:pt idx="23">
                        <c:v>0.55078474841600178</c:v>
                      </c:pt>
                      <c:pt idx="24">
                        <c:v>0.56297225650527749</c:v>
                      </c:pt>
                      <c:pt idx="25">
                        <c:v>0.73308610750861902</c:v>
                      </c:pt>
                      <c:pt idx="26">
                        <c:v>0.69551220178029971</c:v>
                      </c:pt>
                      <c:pt idx="27">
                        <c:v>0.7453742265923563</c:v>
                      </c:pt>
                      <c:pt idx="28">
                        <c:v>0.74852633397976231</c:v>
                      </c:pt>
                      <c:pt idx="29">
                        <c:v>0.75466221661211075</c:v>
                      </c:pt>
                      <c:pt idx="30">
                        <c:v>0.8667399503018316</c:v>
                      </c:pt>
                      <c:pt idx="31">
                        <c:v>0.92512415123209168</c:v>
                      </c:pt>
                      <c:pt idx="32">
                        <c:v>0.9002408035233358</c:v>
                      </c:pt>
                      <c:pt idx="33">
                        <c:v>0.91923296032971846</c:v>
                      </c:pt>
                      <c:pt idx="34">
                        <c:v>0.9426430776116389</c:v>
                      </c:pt>
                      <c:pt idx="35">
                        <c:v>0.8794471961174033</c:v>
                      </c:pt>
                      <c:pt idx="36">
                        <c:v>0.83306203127725131</c:v>
                      </c:pt>
                      <c:pt idx="37">
                        <c:v>0.82951015497104774</c:v>
                      </c:pt>
                      <c:pt idx="38">
                        <c:v>0.8229651297639935</c:v>
                      </c:pt>
                      <c:pt idx="39">
                        <c:v>0.75157998723991026</c:v>
                      </c:pt>
                      <c:pt idx="40">
                        <c:v>0.84761363089482822</c:v>
                      </c:pt>
                      <c:pt idx="41">
                        <c:v>0.86417501879941139</c:v>
                      </c:pt>
                      <c:pt idx="42">
                        <c:v>0.79171238310016689</c:v>
                      </c:pt>
                      <c:pt idx="43">
                        <c:v>0.82605810081027586</c:v>
                      </c:pt>
                      <c:pt idx="44">
                        <c:v>0.87053283031537543</c:v>
                      </c:pt>
                      <c:pt idx="45">
                        <c:v>0.75576622503980484</c:v>
                      </c:pt>
                      <c:pt idx="46">
                        <c:v>0.78367590898031292</c:v>
                      </c:pt>
                      <c:pt idx="47">
                        <c:v>0.73730506754878522</c:v>
                      </c:pt>
                      <c:pt idx="48">
                        <c:v>0.80349951340387316</c:v>
                      </c:pt>
                      <c:pt idx="49">
                        <c:v>0.73808816595945304</c:v>
                      </c:pt>
                      <c:pt idx="50">
                        <c:v>0.76790382559535131</c:v>
                      </c:pt>
                      <c:pt idx="51">
                        <c:v>0.78019414023251876</c:v>
                      </c:pt>
                      <c:pt idx="52">
                        <c:v>0.79919102176267254</c:v>
                      </c:pt>
                      <c:pt idx="53">
                        <c:v>0.83384858549741081</c:v>
                      </c:pt>
                      <c:pt idx="54">
                        <c:v>0.74862333125740432</c:v>
                      </c:pt>
                      <c:pt idx="55">
                        <c:v>0.79709561110454752</c:v>
                      </c:pt>
                      <c:pt idx="56">
                        <c:v>0.74271036321680683</c:v>
                      </c:pt>
                      <c:pt idx="57">
                        <c:v>0.82893985628506739</c:v>
                      </c:pt>
                      <c:pt idx="58">
                        <c:v>0.69600290232399331</c:v>
                      </c:pt>
                      <c:pt idx="59">
                        <c:v>0.6791924056128994</c:v>
                      </c:pt>
                      <c:pt idx="60">
                        <c:v>0.81411286819011208</c:v>
                      </c:pt>
                      <c:pt idx="61">
                        <c:v>0.91933647326742918</c:v>
                      </c:pt>
                      <c:pt idx="62">
                        <c:v>0.72130890441299877</c:v>
                      </c:pt>
                      <c:pt idx="63">
                        <c:v>0.72073345187873605</c:v>
                      </c:pt>
                      <c:pt idx="64">
                        <c:v>0.73027735743525868</c:v>
                      </c:pt>
                      <c:pt idx="65">
                        <c:v>0.72118913741681756</c:v>
                      </c:pt>
                      <c:pt idx="66">
                        <c:v>0.76224341336995982</c:v>
                      </c:pt>
                      <c:pt idx="67">
                        <c:v>0.61363307597232242</c:v>
                      </c:pt>
                      <c:pt idx="68">
                        <c:v>0.59446279110374922</c:v>
                      </c:pt>
                      <c:pt idx="69">
                        <c:v>0.60080157272800738</c:v>
                      </c:pt>
                      <c:pt idx="70">
                        <c:v>0.627011881722777</c:v>
                      </c:pt>
                      <c:pt idx="71">
                        <c:v>0.61208541682898143</c:v>
                      </c:pt>
                      <c:pt idx="72">
                        <c:v>0.62837528061653858</c:v>
                      </c:pt>
                      <c:pt idx="73">
                        <c:v>0.57967058052937892</c:v>
                      </c:pt>
                      <c:pt idx="74">
                        <c:v>0.64373721496884218</c:v>
                      </c:pt>
                      <c:pt idx="75">
                        <c:v>0.60055203952368075</c:v>
                      </c:pt>
                      <c:pt idx="76">
                        <c:v>0.58592433176247039</c:v>
                      </c:pt>
                      <c:pt idx="77">
                        <c:v>0.58404765108497714</c:v>
                      </c:pt>
                      <c:pt idx="78">
                        <c:v>0.59095522976699844</c:v>
                      </c:pt>
                      <c:pt idx="79">
                        <c:v>0.58846962451973139</c:v>
                      </c:pt>
                      <c:pt idx="80">
                        <c:v>0.57396642154395916</c:v>
                      </c:pt>
                      <c:pt idx="81">
                        <c:v>0.57074904611190869</c:v>
                      </c:pt>
                      <c:pt idx="82">
                        <c:v>0.53494993430815896</c:v>
                      </c:pt>
                      <c:pt idx="83">
                        <c:v>0.55022251540100453</c:v>
                      </c:pt>
                      <c:pt idx="84">
                        <c:v>0.53008867013805538</c:v>
                      </c:pt>
                      <c:pt idx="85">
                        <c:v>0.52845544668536815</c:v>
                      </c:pt>
                      <c:pt idx="86">
                        <c:v>0.50747964462152173</c:v>
                      </c:pt>
                      <c:pt idx="87">
                        <c:v>0.56631108129874153</c:v>
                      </c:pt>
                      <c:pt idx="88">
                        <c:v>0.56217874648655841</c:v>
                      </c:pt>
                      <c:pt idx="89">
                        <c:v>0.55917228103172822</c:v>
                      </c:pt>
                      <c:pt idx="90">
                        <c:v>0.55025600318778523</c:v>
                      </c:pt>
                      <c:pt idx="91">
                        <c:v>0.54673686598391169</c:v>
                      </c:pt>
                      <c:pt idx="92">
                        <c:v>0.55366094517214337</c:v>
                      </c:pt>
                      <c:pt idx="93">
                        <c:v>0.56509760239921314</c:v>
                      </c:pt>
                      <c:pt idx="94">
                        <c:v>0.56570099639720783</c:v>
                      </c:pt>
                      <c:pt idx="95">
                        <c:v>0.61804251576135771</c:v>
                      </c:pt>
                      <c:pt idx="96">
                        <c:v>0.63165167014292889</c:v>
                      </c:pt>
                      <c:pt idx="97">
                        <c:v>0.62258175678624172</c:v>
                      </c:pt>
                      <c:pt idx="98">
                        <c:v>0.61244642524342663</c:v>
                      </c:pt>
                      <c:pt idx="99">
                        <c:v>0.6239822453594267</c:v>
                      </c:pt>
                      <c:pt idx="100">
                        <c:v>0.62078762395540243</c:v>
                      </c:pt>
                      <c:pt idx="101">
                        <c:v>0.63651837695487379</c:v>
                      </c:pt>
                      <c:pt idx="102">
                        <c:v>0.61612100728903718</c:v>
                      </c:pt>
                      <c:pt idx="103">
                        <c:v>0.61797858481843249</c:v>
                      </c:pt>
                      <c:pt idx="104">
                        <c:v>0.59715441852113305</c:v>
                      </c:pt>
                      <c:pt idx="105">
                        <c:v>0.61287964916023907</c:v>
                      </c:pt>
                      <c:pt idx="106">
                        <c:v>0.61304545000467769</c:v>
                      </c:pt>
                      <c:pt idx="107">
                        <c:v>0.63030556078457201</c:v>
                      </c:pt>
                      <c:pt idx="108">
                        <c:v>0.60130729887542811</c:v>
                      </c:pt>
                      <c:pt idx="109">
                        <c:v>0.60149784349227231</c:v>
                      </c:pt>
                      <c:pt idx="110">
                        <c:v>0.58485775015201891</c:v>
                      </c:pt>
                      <c:pt idx="111">
                        <c:v>0.54267411372063679</c:v>
                      </c:pt>
                      <c:pt idx="112">
                        <c:v>0.56461400252474869</c:v>
                      </c:pt>
                      <c:pt idx="113">
                        <c:v>0.5730338938468611</c:v>
                      </c:pt>
                      <c:pt idx="114">
                        <c:v>0.50992090278754887</c:v>
                      </c:pt>
                      <c:pt idx="115">
                        <c:v>0.50201816676233657</c:v>
                      </c:pt>
                      <c:pt idx="116">
                        <c:v>0.51665153883556802</c:v>
                      </c:pt>
                      <c:pt idx="117">
                        <c:v>0.57493916390967525</c:v>
                      </c:pt>
                      <c:pt idx="118">
                        <c:v>0.55660718641157469</c:v>
                      </c:pt>
                      <c:pt idx="119">
                        <c:v>0.55207409112739603</c:v>
                      </c:pt>
                      <c:pt idx="120">
                        <c:v>0.55420244379469452</c:v>
                      </c:pt>
                      <c:pt idx="121">
                        <c:v>0.59445732503401316</c:v>
                      </c:pt>
                      <c:pt idx="122">
                        <c:v>0.64603624638426527</c:v>
                      </c:pt>
                      <c:pt idx="123">
                        <c:v>0.58430577526271199</c:v>
                      </c:pt>
                      <c:pt idx="124">
                        <c:v>0.57995820121672459</c:v>
                      </c:pt>
                      <c:pt idx="125">
                        <c:v>0.57980707112718943</c:v>
                      </c:pt>
                      <c:pt idx="126">
                        <c:v>0.59481382837748242</c:v>
                      </c:pt>
                      <c:pt idx="127">
                        <c:v>0.59644269965424734</c:v>
                      </c:pt>
                      <c:pt idx="128">
                        <c:v>0.58474166855616139</c:v>
                      </c:pt>
                      <c:pt idx="129">
                        <c:v>0.57349407616064607</c:v>
                      </c:pt>
                      <c:pt idx="130">
                        <c:v>0.56713019708173407</c:v>
                      </c:pt>
                      <c:pt idx="131">
                        <c:v>0.57393479467773989</c:v>
                      </c:pt>
                      <c:pt idx="132">
                        <c:v>0.56263304990485308</c:v>
                      </c:pt>
                      <c:pt idx="133">
                        <c:v>0.57128810758038262</c:v>
                      </c:pt>
                      <c:pt idx="134">
                        <c:v>0.5661549060072063</c:v>
                      </c:pt>
                      <c:pt idx="135">
                        <c:v>0.57188909505498242</c:v>
                      </c:pt>
                      <c:pt idx="136">
                        <c:v>0.59096566537394424</c:v>
                      </c:pt>
                      <c:pt idx="137">
                        <c:v>0.57903220315179782</c:v>
                      </c:pt>
                      <c:pt idx="138">
                        <c:v>0.56749194091261523</c:v>
                      </c:pt>
                      <c:pt idx="139">
                        <c:v>0.53442618025692468</c:v>
                      </c:pt>
                      <c:pt idx="140">
                        <c:v>0.51541734552058771</c:v>
                      </c:pt>
                      <c:pt idx="141">
                        <c:v>0.54015234862716965</c:v>
                      </c:pt>
                      <c:pt idx="142">
                        <c:v>0.54281751109531617</c:v>
                      </c:pt>
                      <c:pt idx="143">
                        <c:v>0.54335064179872872</c:v>
                      </c:pt>
                      <c:pt idx="144">
                        <c:v>0.55930400314563855</c:v>
                      </c:pt>
                      <c:pt idx="145">
                        <c:v>0.56911260927660112</c:v>
                      </c:pt>
                      <c:pt idx="146">
                        <c:v>0.56090991266167789</c:v>
                      </c:pt>
                      <c:pt idx="147">
                        <c:v>0.5910093094729072</c:v>
                      </c:pt>
                      <c:pt idx="148">
                        <c:v>0.5695220229973994</c:v>
                      </c:pt>
                      <c:pt idx="149">
                        <c:v>0.6178452424553238</c:v>
                      </c:pt>
                      <c:pt idx="150">
                        <c:v>0.584009882884724</c:v>
                      </c:pt>
                      <c:pt idx="151">
                        <c:v>0.59701195281082342</c:v>
                      </c:pt>
                      <c:pt idx="152">
                        <c:v>0.59263375490843817</c:v>
                      </c:pt>
                      <c:pt idx="153">
                        <c:v>0.60404163949710199</c:v>
                      </c:pt>
                      <c:pt idx="154">
                        <c:v>0.61140052804486145</c:v>
                      </c:pt>
                      <c:pt idx="155">
                        <c:v>0.59634057700095289</c:v>
                      </c:pt>
                      <c:pt idx="156">
                        <c:v>0.614590930817143</c:v>
                      </c:pt>
                      <c:pt idx="157">
                        <c:v>0.57921967650245099</c:v>
                      </c:pt>
                      <c:pt idx="158">
                        <c:v>0.61639262258134409</c:v>
                      </c:pt>
                      <c:pt idx="159">
                        <c:v>0.60335945067328012</c:v>
                      </c:pt>
                      <c:pt idx="160">
                        <c:v>0.62694069598629754</c:v>
                      </c:pt>
                      <c:pt idx="161">
                        <c:v>0.63569219120371734</c:v>
                      </c:pt>
                      <c:pt idx="162">
                        <c:v>0.64346585351916941</c:v>
                      </c:pt>
                      <c:pt idx="163">
                        <c:v>0.50731320988331396</c:v>
                      </c:pt>
                      <c:pt idx="164">
                        <c:v>0.51135979861316794</c:v>
                      </c:pt>
                      <c:pt idx="165">
                        <c:v>0.49038350943723652</c:v>
                      </c:pt>
                      <c:pt idx="166">
                        <c:v>0.51912277386713879</c:v>
                      </c:pt>
                      <c:pt idx="167">
                        <c:v>0.52865838205836346</c:v>
                      </c:pt>
                      <c:pt idx="168">
                        <c:v>0.52775867249780639</c:v>
                      </c:pt>
                      <c:pt idx="169">
                        <c:v>0.52217192412682667</c:v>
                      </c:pt>
                      <c:pt idx="170">
                        <c:v>0.55242305231319011</c:v>
                      </c:pt>
                      <c:pt idx="171">
                        <c:v>0.54055872227449986</c:v>
                      </c:pt>
                      <c:pt idx="172">
                        <c:v>0.55139695405574563</c:v>
                      </c:pt>
                      <c:pt idx="173">
                        <c:v>0.54934625943505033</c:v>
                      </c:pt>
                      <c:pt idx="174">
                        <c:v>0.54746556480708608</c:v>
                      </c:pt>
                      <c:pt idx="175">
                        <c:v>0.52499094645921651</c:v>
                      </c:pt>
                      <c:pt idx="176">
                        <c:v>0.49683376012300789</c:v>
                      </c:pt>
                      <c:pt idx="177">
                        <c:v>0.64399839024599692</c:v>
                      </c:pt>
                      <c:pt idx="178">
                        <c:v>0.62730038938335975</c:v>
                      </c:pt>
                      <c:pt idx="179">
                        <c:v>0.64366348364441872</c:v>
                      </c:pt>
                      <c:pt idx="180">
                        <c:v>0.63928039409297999</c:v>
                      </c:pt>
                      <c:pt idx="181">
                        <c:v>0.63198989014252105</c:v>
                      </c:pt>
                      <c:pt idx="182">
                        <c:v>0.63021299925357743</c:v>
                      </c:pt>
                      <c:pt idx="183">
                        <c:v>0.6336348102371544</c:v>
                      </c:pt>
                      <c:pt idx="184">
                        <c:v>0.63709875930655735</c:v>
                      </c:pt>
                      <c:pt idx="185">
                        <c:v>0.62025969825661253</c:v>
                      </c:pt>
                      <c:pt idx="186">
                        <c:v>0.6032755404367387</c:v>
                      </c:pt>
                      <c:pt idx="187">
                        <c:v>0.69232276353668787</c:v>
                      </c:pt>
                      <c:pt idx="188">
                        <c:v>0.64721607225495736</c:v>
                      </c:pt>
                      <c:pt idx="189">
                        <c:v>0.6263390502365922</c:v>
                      </c:pt>
                      <c:pt idx="190">
                        <c:v>0.61283567834562358</c:v>
                      </c:pt>
                      <c:pt idx="191">
                        <c:v>0.49200738471977351</c:v>
                      </c:pt>
                      <c:pt idx="192">
                        <c:v>0.54273729518124347</c:v>
                      </c:pt>
                      <c:pt idx="193">
                        <c:v>0.5677499120377808</c:v>
                      </c:pt>
                      <c:pt idx="194">
                        <c:v>0.60064635959539137</c:v>
                      </c:pt>
                      <c:pt idx="195">
                        <c:v>0.50392511854903932</c:v>
                      </c:pt>
                      <c:pt idx="196">
                        <c:v>0.45723013271402912</c:v>
                      </c:pt>
                      <c:pt idx="197">
                        <c:v>0.45696913342273238</c:v>
                      </c:pt>
                      <c:pt idx="198">
                        <c:v>0.58117529766745646</c:v>
                      </c:pt>
                      <c:pt idx="199">
                        <c:v>0.6432412019392828</c:v>
                      </c:pt>
                      <c:pt idx="200">
                        <c:v>0.63228549782519805</c:v>
                      </c:pt>
                      <c:pt idx="201">
                        <c:v>0.66278161435928695</c:v>
                      </c:pt>
                      <c:pt idx="202">
                        <c:v>0.66761640213099716</c:v>
                      </c:pt>
                      <c:pt idx="203">
                        <c:v>0.67080916595736118</c:v>
                      </c:pt>
                      <c:pt idx="204">
                        <c:v>0.63074099959837138</c:v>
                      </c:pt>
                      <c:pt idx="205">
                        <c:v>0.54428833562634216</c:v>
                      </c:pt>
                      <c:pt idx="206">
                        <c:v>0.53339478599607415</c:v>
                      </c:pt>
                      <c:pt idx="207">
                        <c:v>0.57727597661506491</c:v>
                      </c:pt>
                      <c:pt idx="208">
                        <c:v>0.57441143461932753</c:v>
                      </c:pt>
                      <c:pt idx="209">
                        <c:v>0.58533737363182781</c:v>
                      </c:pt>
                      <c:pt idx="210">
                        <c:v>0.58330933947965735</c:v>
                      </c:pt>
                    </c:numCache>
                  </c:numRef>
                </c:val>
                <c:smooth val="0"/>
                <c:extLst xmlns:c15="http://schemas.microsoft.com/office/drawing/2012/chart">
                  <c:ext xmlns:c16="http://schemas.microsoft.com/office/drawing/2014/chart" uri="{C3380CC4-5D6E-409C-BE32-E72D297353CC}">
                    <c16:uniqueId val="{00000006-33E6-4EF4-9163-10382B00A290}"/>
                  </c:ext>
                </c:extLst>
              </c15:ser>
            </c15:filteredLineSeries>
          </c:ext>
        </c:extLst>
      </c:lineChart>
      <c:lineChart>
        <c:grouping val="standard"/>
        <c:varyColors val="0"/>
        <c:ser>
          <c:idx val="6"/>
          <c:order val="6"/>
          <c:tx>
            <c:strRef>
              <c:f>impressions_by_date_id3324!$H$1</c:f>
              <c:strCache>
                <c:ptCount val="1"/>
                <c:pt idx="0">
                  <c:v>Video Completion Rate</c:v>
                </c:pt>
              </c:strCache>
            </c:strRef>
          </c:tx>
          <c:spPr>
            <a:ln w="28575" cap="rnd">
              <a:solidFill>
                <a:srgbClr val="00B050"/>
              </a:solidFill>
              <a:round/>
            </a:ln>
            <a:effectLst/>
          </c:spPr>
          <c:marker>
            <c:symbol val="none"/>
          </c:marker>
          <c:cat>
            <c:numRef>
              <c:f>impressions_by_date_id3324!$A$2:$A$212</c:f>
              <c:numCache>
                <c:formatCode>m/d/yyyy</c:formatCode>
                <c:ptCount val="211"/>
                <c:pt idx="0">
                  <c:v>43897</c:v>
                </c:pt>
                <c:pt idx="1">
                  <c:v>43898</c:v>
                </c:pt>
                <c:pt idx="2">
                  <c:v>43899</c:v>
                </c:pt>
                <c:pt idx="3">
                  <c:v>43900</c:v>
                </c:pt>
                <c:pt idx="4">
                  <c:v>43901</c:v>
                </c:pt>
                <c:pt idx="5">
                  <c:v>43902</c:v>
                </c:pt>
                <c:pt idx="6">
                  <c:v>43903</c:v>
                </c:pt>
                <c:pt idx="7">
                  <c:v>43904</c:v>
                </c:pt>
                <c:pt idx="8">
                  <c:v>43905</c:v>
                </c:pt>
                <c:pt idx="9">
                  <c:v>43906</c:v>
                </c:pt>
                <c:pt idx="10">
                  <c:v>43907</c:v>
                </c:pt>
                <c:pt idx="11">
                  <c:v>43908</c:v>
                </c:pt>
                <c:pt idx="12">
                  <c:v>43909</c:v>
                </c:pt>
                <c:pt idx="13">
                  <c:v>43910</c:v>
                </c:pt>
                <c:pt idx="14">
                  <c:v>43911</c:v>
                </c:pt>
                <c:pt idx="15">
                  <c:v>43912</c:v>
                </c:pt>
                <c:pt idx="16">
                  <c:v>43913</c:v>
                </c:pt>
                <c:pt idx="17">
                  <c:v>43914</c:v>
                </c:pt>
                <c:pt idx="18">
                  <c:v>43915</c:v>
                </c:pt>
                <c:pt idx="19">
                  <c:v>43916</c:v>
                </c:pt>
                <c:pt idx="20">
                  <c:v>43917</c:v>
                </c:pt>
                <c:pt idx="21">
                  <c:v>43918</c:v>
                </c:pt>
                <c:pt idx="22">
                  <c:v>43919</c:v>
                </c:pt>
                <c:pt idx="23">
                  <c:v>43920</c:v>
                </c:pt>
                <c:pt idx="24">
                  <c:v>43921</c:v>
                </c:pt>
                <c:pt idx="25">
                  <c:v>43922</c:v>
                </c:pt>
                <c:pt idx="26">
                  <c:v>43923</c:v>
                </c:pt>
                <c:pt idx="27">
                  <c:v>43924</c:v>
                </c:pt>
                <c:pt idx="28">
                  <c:v>43925</c:v>
                </c:pt>
                <c:pt idx="29">
                  <c:v>43926</c:v>
                </c:pt>
                <c:pt idx="30">
                  <c:v>43927</c:v>
                </c:pt>
                <c:pt idx="31">
                  <c:v>43928</c:v>
                </c:pt>
                <c:pt idx="32">
                  <c:v>43929</c:v>
                </c:pt>
                <c:pt idx="33">
                  <c:v>43930</c:v>
                </c:pt>
                <c:pt idx="34">
                  <c:v>43931</c:v>
                </c:pt>
                <c:pt idx="35">
                  <c:v>43932</c:v>
                </c:pt>
                <c:pt idx="36">
                  <c:v>43933</c:v>
                </c:pt>
                <c:pt idx="37">
                  <c:v>43934</c:v>
                </c:pt>
                <c:pt idx="38">
                  <c:v>43935</c:v>
                </c:pt>
                <c:pt idx="39">
                  <c:v>43936</c:v>
                </c:pt>
                <c:pt idx="40">
                  <c:v>43937</c:v>
                </c:pt>
                <c:pt idx="41">
                  <c:v>43938</c:v>
                </c:pt>
                <c:pt idx="42">
                  <c:v>43939</c:v>
                </c:pt>
                <c:pt idx="43">
                  <c:v>43940</c:v>
                </c:pt>
                <c:pt idx="44">
                  <c:v>43941</c:v>
                </c:pt>
                <c:pt idx="45">
                  <c:v>43942</c:v>
                </c:pt>
                <c:pt idx="46">
                  <c:v>43943</c:v>
                </c:pt>
                <c:pt idx="47">
                  <c:v>43944</c:v>
                </c:pt>
                <c:pt idx="48">
                  <c:v>43945</c:v>
                </c:pt>
                <c:pt idx="49">
                  <c:v>43946</c:v>
                </c:pt>
                <c:pt idx="50">
                  <c:v>43947</c:v>
                </c:pt>
                <c:pt idx="51">
                  <c:v>43948</c:v>
                </c:pt>
                <c:pt idx="52">
                  <c:v>43949</c:v>
                </c:pt>
                <c:pt idx="53">
                  <c:v>43950</c:v>
                </c:pt>
                <c:pt idx="54">
                  <c:v>43951</c:v>
                </c:pt>
                <c:pt idx="55">
                  <c:v>43952</c:v>
                </c:pt>
                <c:pt idx="56">
                  <c:v>43953</c:v>
                </c:pt>
                <c:pt idx="57">
                  <c:v>43954</c:v>
                </c:pt>
                <c:pt idx="58">
                  <c:v>43955</c:v>
                </c:pt>
                <c:pt idx="59">
                  <c:v>43956</c:v>
                </c:pt>
                <c:pt idx="60">
                  <c:v>43957</c:v>
                </c:pt>
                <c:pt idx="61">
                  <c:v>43958</c:v>
                </c:pt>
                <c:pt idx="62">
                  <c:v>43959</c:v>
                </c:pt>
                <c:pt idx="63">
                  <c:v>43960</c:v>
                </c:pt>
                <c:pt idx="64">
                  <c:v>43961</c:v>
                </c:pt>
                <c:pt idx="65">
                  <c:v>43962</c:v>
                </c:pt>
                <c:pt idx="66">
                  <c:v>43963</c:v>
                </c:pt>
                <c:pt idx="67">
                  <c:v>43964</c:v>
                </c:pt>
                <c:pt idx="68">
                  <c:v>43965</c:v>
                </c:pt>
                <c:pt idx="69">
                  <c:v>43966</c:v>
                </c:pt>
                <c:pt idx="70">
                  <c:v>43967</c:v>
                </c:pt>
                <c:pt idx="71">
                  <c:v>43968</c:v>
                </c:pt>
                <c:pt idx="72">
                  <c:v>43969</c:v>
                </c:pt>
                <c:pt idx="73">
                  <c:v>43970</c:v>
                </c:pt>
                <c:pt idx="74">
                  <c:v>43971</c:v>
                </c:pt>
                <c:pt idx="75">
                  <c:v>43972</c:v>
                </c:pt>
                <c:pt idx="76">
                  <c:v>43973</c:v>
                </c:pt>
                <c:pt idx="77">
                  <c:v>43974</c:v>
                </c:pt>
                <c:pt idx="78">
                  <c:v>43975</c:v>
                </c:pt>
                <c:pt idx="79">
                  <c:v>43976</c:v>
                </c:pt>
                <c:pt idx="80">
                  <c:v>43977</c:v>
                </c:pt>
                <c:pt idx="81">
                  <c:v>43978</c:v>
                </c:pt>
                <c:pt idx="82">
                  <c:v>43979</c:v>
                </c:pt>
                <c:pt idx="83">
                  <c:v>43980</c:v>
                </c:pt>
                <c:pt idx="84">
                  <c:v>43981</c:v>
                </c:pt>
                <c:pt idx="85">
                  <c:v>43982</c:v>
                </c:pt>
                <c:pt idx="86">
                  <c:v>43983</c:v>
                </c:pt>
                <c:pt idx="87">
                  <c:v>43984</c:v>
                </c:pt>
                <c:pt idx="88">
                  <c:v>43985</c:v>
                </c:pt>
                <c:pt idx="89">
                  <c:v>43986</c:v>
                </c:pt>
                <c:pt idx="90">
                  <c:v>43987</c:v>
                </c:pt>
                <c:pt idx="91">
                  <c:v>43988</c:v>
                </c:pt>
                <c:pt idx="92">
                  <c:v>43989</c:v>
                </c:pt>
                <c:pt idx="93">
                  <c:v>43990</c:v>
                </c:pt>
                <c:pt idx="94">
                  <c:v>43991</c:v>
                </c:pt>
                <c:pt idx="95">
                  <c:v>43992</c:v>
                </c:pt>
                <c:pt idx="96">
                  <c:v>43993</c:v>
                </c:pt>
                <c:pt idx="97">
                  <c:v>43994</c:v>
                </c:pt>
                <c:pt idx="98">
                  <c:v>43995</c:v>
                </c:pt>
                <c:pt idx="99">
                  <c:v>43996</c:v>
                </c:pt>
                <c:pt idx="100">
                  <c:v>43997</c:v>
                </c:pt>
                <c:pt idx="101">
                  <c:v>43998</c:v>
                </c:pt>
                <c:pt idx="102">
                  <c:v>43999</c:v>
                </c:pt>
                <c:pt idx="103">
                  <c:v>44000</c:v>
                </c:pt>
                <c:pt idx="104">
                  <c:v>44001</c:v>
                </c:pt>
                <c:pt idx="105">
                  <c:v>44002</c:v>
                </c:pt>
                <c:pt idx="106">
                  <c:v>44003</c:v>
                </c:pt>
                <c:pt idx="107">
                  <c:v>44004</c:v>
                </c:pt>
                <c:pt idx="108">
                  <c:v>44005</c:v>
                </c:pt>
                <c:pt idx="109">
                  <c:v>44006</c:v>
                </c:pt>
                <c:pt idx="110">
                  <c:v>44007</c:v>
                </c:pt>
                <c:pt idx="111">
                  <c:v>44008</c:v>
                </c:pt>
                <c:pt idx="112">
                  <c:v>44009</c:v>
                </c:pt>
                <c:pt idx="113">
                  <c:v>44010</c:v>
                </c:pt>
                <c:pt idx="114">
                  <c:v>44011</c:v>
                </c:pt>
                <c:pt idx="115">
                  <c:v>44012</c:v>
                </c:pt>
                <c:pt idx="116">
                  <c:v>44013</c:v>
                </c:pt>
                <c:pt idx="117">
                  <c:v>44014</c:v>
                </c:pt>
                <c:pt idx="118">
                  <c:v>44015</c:v>
                </c:pt>
                <c:pt idx="119">
                  <c:v>44016</c:v>
                </c:pt>
                <c:pt idx="120">
                  <c:v>44017</c:v>
                </c:pt>
                <c:pt idx="121">
                  <c:v>44018</c:v>
                </c:pt>
                <c:pt idx="122">
                  <c:v>44019</c:v>
                </c:pt>
                <c:pt idx="123">
                  <c:v>44020</c:v>
                </c:pt>
                <c:pt idx="124">
                  <c:v>44021</c:v>
                </c:pt>
                <c:pt idx="125">
                  <c:v>44022</c:v>
                </c:pt>
                <c:pt idx="126">
                  <c:v>44023</c:v>
                </c:pt>
                <c:pt idx="127">
                  <c:v>44024</c:v>
                </c:pt>
                <c:pt idx="128">
                  <c:v>44025</c:v>
                </c:pt>
                <c:pt idx="129">
                  <c:v>44026</c:v>
                </c:pt>
                <c:pt idx="130">
                  <c:v>44027</c:v>
                </c:pt>
                <c:pt idx="131">
                  <c:v>44028</c:v>
                </c:pt>
                <c:pt idx="132">
                  <c:v>44029</c:v>
                </c:pt>
                <c:pt idx="133">
                  <c:v>44030</c:v>
                </c:pt>
                <c:pt idx="134">
                  <c:v>44031</c:v>
                </c:pt>
                <c:pt idx="135">
                  <c:v>44032</c:v>
                </c:pt>
                <c:pt idx="136">
                  <c:v>44033</c:v>
                </c:pt>
                <c:pt idx="137">
                  <c:v>44034</c:v>
                </c:pt>
                <c:pt idx="138">
                  <c:v>44035</c:v>
                </c:pt>
                <c:pt idx="139">
                  <c:v>44036</c:v>
                </c:pt>
                <c:pt idx="140">
                  <c:v>44037</c:v>
                </c:pt>
                <c:pt idx="141">
                  <c:v>44038</c:v>
                </c:pt>
                <c:pt idx="142">
                  <c:v>44039</c:v>
                </c:pt>
                <c:pt idx="143">
                  <c:v>44040</c:v>
                </c:pt>
                <c:pt idx="144">
                  <c:v>44041</c:v>
                </c:pt>
                <c:pt idx="145">
                  <c:v>44042</c:v>
                </c:pt>
                <c:pt idx="146">
                  <c:v>44043</c:v>
                </c:pt>
                <c:pt idx="147">
                  <c:v>44044</c:v>
                </c:pt>
                <c:pt idx="148">
                  <c:v>44045</c:v>
                </c:pt>
                <c:pt idx="149">
                  <c:v>44046</c:v>
                </c:pt>
                <c:pt idx="150">
                  <c:v>44047</c:v>
                </c:pt>
                <c:pt idx="151">
                  <c:v>44048</c:v>
                </c:pt>
                <c:pt idx="152">
                  <c:v>44049</c:v>
                </c:pt>
                <c:pt idx="153">
                  <c:v>44050</c:v>
                </c:pt>
                <c:pt idx="154">
                  <c:v>44051</c:v>
                </c:pt>
                <c:pt idx="155">
                  <c:v>44052</c:v>
                </c:pt>
                <c:pt idx="156">
                  <c:v>44053</c:v>
                </c:pt>
                <c:pt idx="157">
                  <c:v>44054</c:v>
                </c:pt>
                <c:pt idx="158">
                  <c:v>44055</c:v>
                </c:pt>
                <c:pt idx="159">
                  <c:v>44056</c:v>
                </c:pt>
                <c:pt idx="160">
                  <c:v>44057</c:v>
                </c:pt>
                <c:pt idx="161">
                  <c:v>44058</c:v>
                </c:pt>
                <c:pt idx="162">
                  <c:v>44059</c:v>
                </c:pt>
                <c:pt idx="163">
                  <c:v>44060</c:v>
                </c:pt>
                <c:pt idx="164">
                  <c:v>44061</c:v>
                </c:pt>
                <c:pt idx="165">
                  <c:v>44062</c:v>
                </c:pt>
                <c:pt idx="166">
                  <c:v>44063</c:v>
                </c:pt>
                <c:pt idx="167">
                  <c:v>44064</c:v>
                </c:pt>
                <c:pt idx="168">
                  <c:v>44065</c:v>
                </c:pt>
                <c:pt idx="169">
                  <c:v>44066</c:v>
                </c:pt>
                <c:pt idx="170">
                  <c:v>44067</c:v>
                </c:pt>
                <c:pt idx="171">
                  <c:v>44068</c:v>
                </c:pt>
                <c:pt idx="172">
                  <c:v>44069</c:v>
                </c:pt>
                <c:pt idx="173">
                  <c:v>44070</c:v>
                </c:pt>
                <c:pt idx="174">
                  <c:v>44071</c:v>
                </c:pt>
                <c:pt idx="175">
                  <c:v>44072</c:v>
                </c:pt>
                <c:pt idx="176">
                  <c:v>44073</c:v>
                </c:pt>
                <c:pt idx="177">
                  <c:v>44074</c:v>
                </c:pt>
                <c:pt idx="178">
                  <c:v>44075</c:v>
                </c:pt>
                <c:pt idx="179">
                  <c:v>44076</c:v>
                </c:pt>
                <c:pt idx="180">
                  <c:v>44077</c:v>
                </c:pt>
                <c:pt idx="181">
                  <c:v>44078</c:v>
                </c:pt>
                <c:pt idx="182">
                  <c:v>44079</c:v>
                </c:pt>
                <c:pt idx="183">
                  <c:v>44080</c:v>
                </c:pt>
                <c:pt idx="184">
                  <c:v>44081</c:v>
                </c:pt>
                <c:pt idx="185">
                  <c:v>44082</c:v>
                </c:pt>
                <c:pt idx="186">
                  <c:v>44083</c:v>
                </c:pt>
                <c:pt idx="187">
                  <c:v>44084</c:v>
                </c:pt>
                <c:pt idx="188">
                  <c:v>44085</c:v>
                </c:pt>
                <c:pt idx="189">
                  <c:v>44086</c:v>
                </c:pt>
                <c:pt idx="190">
                  <c:v>44087</c:v>
                </c:pt>
                <c:pt idx="191">
                  <c:v>44088</c:v>
                </c:pt>
                <c:pt idx="192">
                  <c:v>44089</c:v>
                </c:pt>
                <c:pt idx="193">
                  <c:v>44090</c:v>
                </c:pt>
                <c:pt idx="194">
                  <c:v>44091</c:v>
                </c:pt>
                <c:pt idx="195">
                  <c:v>44092</c:v>
                </c:pt>
                <c:pt idx="196">
                  <c:v>44093</c:v>
                </c:pt>
                <c:pt idx="197">
                  <c:v>44094</c:v>
                </c:pt>
                <c:pt idx="198">
                  <c:v>44095</c:v>
                </c:pt>
                <c:pt idx="199">
                  <c:v>44096</c:v>
                </c:pt>
                <c:pt idx="200">
                  <c:v>44097</c:v>
                </c:pt>
                <c:pt idx="201">
                  <c:v>44098</c:v>
                </c:pt>
                <c:pt idx="202">
                  <c:v>44099</c:v>
                </c:pt>
                <c:pt idx="203">
                  <c:v>44100</c:v>
                </c:pt>
                <c:pt idx="204">
                  <c:v>44101</c:v>
                </c:pt>
                <c:pt idx="205">
                  <c:v>44102</c:v>
                </c:pt>
                <c:pt idx="206">
                  <c:v>44103</c:v>
                </c:pt>
                <c:pt idx="207">
                  <c:v>44104</c:v>
                </c:pt>
                <c:pt idx="208">
                  <c:v>44105</c:v>
                </c:pt>
                <c:pt idx="209">
                  <c:v>44106</c:v>
                </c:pt>
                <c:pt idx="210">
                  <c:v>44107</c:v>
                </c:pt>
              </c:numCache>
            </c:numRef>
          </c:cat>
          <c:val>
            <c:numRef>
              <c:f>impressions_by_date_id3324!$H$2:$H$212</c:f>
              <c:numCache>
                <c:formatCode>0%</c:formatCode>
                <c:ptCount val="211"/>
                <c:pt idx="0">
                  <c:v>0.60545771618165933</c:v>
                </c:pt>
                <c:pt idx="1">
                  <c:v>0.60430125746071661</c:v>
                </c:pt>
                <c:pt idx="2">
                  <c:v>0.58075262679375839</c:v>
                </c:pt>
                <c:pt idx="3">
                  <c:v>0.56853475142938203</c:v>
                </c:pt>
                <c:pt idx="4">
                  <c:v>0.59347967538923618</c:v>
                </c:pt>
                <c:pt idx="5">
                  <c:v>0.58729662392842541</c:v>
                </c:pt>
                <c:pt idx="6">
                  <c:v>0.56257780344945818</c:v>
                </c:pt>
                <c:pt idx="7">
                  <c:v>0.57052916719704005</c:v>
                </c:pt>
                <c:pt idx="8">
                  <c:v>0.60658036760857437</c:v>
                </c:pt>
                <c:pt idx="9">
                  <c:v>0.5940788104712853</c:v>
                </c:pt>
                <c:pt idx="10">
                  <c:v>0.58039251072539788</c:v>
                </c:pt>
                <c:pt idx="11">
                  <c:v>0.57344440227407001</c:v>
                </c:pt>
                <c:pt idx="12">
                  <c:v>0.6039741932944318</c:v>
                </c:pt>
                <c:pt idx="13">
                  <c:v>0.61056516774667458</c:v>
                </c:pt>
                <c:pt idx="14">
                  <c:v>0.59979235434734224</c:v>
                </c:pt>
                <c:pt idx="15">
                  <c:v>0.59510103724093144</c:v>
                </c:pt>
                <c:pt idx="16">
                  <c:v>0.65616613324772866</c:v>
                </c:pt>
                <c:pt idx="17">
                  <c:v>0.58149892979790985</c:v>
                </c:pt>
                <c:pt idx="18">
                  <c:v>0.67493145426266121</c:v>
                </c:pt>
                <c:pt idx="19">
                  <c:v>0.75475035518719169</c:v>
                </c:pt>
                <c:pt idx="20">
                  <c:v>0.54923628137461145</c:v>
                </c:pt>
                <c:pt idx="21">
                  <c:v>0.55672057012098042</c:v>
                </c:pt>
                <c:pt idx="22">
                  <c:v>0.55841062392315199</c:v>
                </c:pt>
                <c:pt idx="23">
                  <c:v>0.48742634812990127</c:v>
                </c:pt>
                <c:pt idx="24">
                  <c:v>0.49722829820668524</c:v>
                </c:pt>
                <c:pt idx="25">
                  <c:v>0.68096561145700163</c:v>
                </c:pt>
                <c:pt idx="26">
                  <c:v>0.64604794914543662</c:v>
                </c:pt>
                <c:pt idx="27">
                  <c:v>0.71297293270760964</c:v>
                </c:pt>
                <c:pt idx="28">
                  <c:v>0.71753827904823464</c:v>
                </c:pt>
                <c:pt idx="29">
                  <c:v>0.72795238061278578</c:v>
                </c:pt>
                <c:pt idx="30">
                  <c:v>0.85425516237175747</c:v>
                </c:pt>
                <c:pt idx="31">
                  <c:v>0.91753963332467181</c:v>
                </c:pt>
                <c:pt idx="32">
                  <c:v>0.89062450492696688</c:v>
                </c:pt>
                <c:pt idx="33">
                  <c:v>0.9115066233678093</c:v>
                </c:pt>
                <c:pt idx="34">
                  <c:v>0.9378494898028803</c:v>
                </c:pt>
                <c:pt idx="35">
                  <c:v>0.86939582550332106</c:v>
                </c:pt>
                <c:pt idx="36">
                  <c:v>0.82125660034932246</c:v>
                </c:pt>
                <c:pt idx="37">
                  <c:v>0.81613602050083589</c:v>
                </c:pt>
                <c:pt idx="38">
                  <c:v>0.80830374952588591</c:v>
                </c:pt>
                <c:pt idx="39">
                  <c:v>0.74532507357632383</c:v>
                </c:pt>
                <c:pt idx="40">
                  <c:v>0.84277045443607834</c:v>
                </c:pt>
                <c:pt idx="41">
                  <c:v>0.85753591584866973</c:v>
                </c:pt>
                <c:pt idx="42">
                  <c:v>0.77400530665215894</c:v>
                </c:pt>
                <c:pt idx="43">
                  <c:v>0.8150591791571572</c:v>
                </c:pt>
                <c:pt idx="44">
                  <c:v>0.8649690560019665</c:v>
                </c:pt>
                <c:pt idx="45">
                  <c:v>0.73552514336279651</c:v>
                </c:pt>
                <c:pt idx="46">
                  <c:v>0.76867098985496518</c:v>
                </c:pt>
                <c:pt idx="47">
                  <c:v>0.72240802385055869</c:v>
                </c:pt>
                <c:pt idx="48">
                  <c:v>0.79237424692982905</c:v>
                </c:pt>
                <c:pt idx="49">
                  <c:v>0.72241041961338992</c:v>
                </c:pt>
                <c:pt idx="50">
                  <c:v>0.75553966931850225</c:v>
                </c:pt>
                <c:pt idx="51">
                  <c:v>0.77098531116281177</c:v>
                </c:pt>
                <c:pt idx="52">
                  <c:v>0.78514048562379357</c:v>
                </c:pt>
                <c:pt idx="53">
                  <c:v>0.81889724615495141</c:v>
                </c:pt>
                <c:pt idx="54">
                  <c:v>0.73349753463913958</c:v>
                </c:pt>
                <c:pt idx="55">
                  <c:v>0.78728952646390227</c:v>
                </c:pt>
                <c:pt idx="56">
                  <c:v>0.72538031717321794</c:v>
                </c:pt>
                <c:pt idx="57">
                  <c:v>0.81728062271422841</c:v>
                </c:pt>
                <c:pt idx="58">
                  <c:v>0.68036556477944476</c:v>
                </c:pt>
                <c:pt idx="59">
                  <c:v>0.63269454696165306</c:v>
                </c:pt>
                <c:pt idx="60">
                  <c:v>0.7735685115996177</c:v>
                </c:pt>
                <c:pt idx="61">
                  <c:v>0.90812163872564478</c:v>
                </c:pt>
                <c:pt idx="62">
                  <c:v>0.66976934865689541</c:v>
                </c:pt>
                <c:pt idx="63">
                  <c:v>0.66529001037706825</c:v>
                </c:pt>
                <c:pt idx="64">
                  <c:v>0.67490023298985347</c:v>
                </c:pt>
                <c:pt idx="65">
                  <c:v>0.66676158268140207</c:v>
                </c:pt>
                <c:pt idx="66">
                  <c:v>0.71477497931618339</c:v>
                </c:pt>
                <c:pt idx="67">
                  <c:v>0.54751534886972697</c:v>
                </c:pt>
                <c:pt idx="68">
                  <c:v>0.52654062807916169</c:v>
                </c:pt>
                <c:pt idx="69">
                  <c:v>0.53641844083076673</c:v>
                </c:pt>
                <c:pt idx="70">
                  <c:v>0.56081634500810817</c:v>
                </c:pt>
                <c:pt idx="71">
                  <c:v>0.54255712931768973</c:v>
                </c:pt>
                <c:pt idx="72">
                  <c:v>0.56984726400356533</c:v>
                </c:pt>
                <c:pt idx="73">
                  <c:v>0.51633732031421764</c:v>
                </c:pt>
                <c:pt idx="74">
                  <c:v>0.57329701199993188</c:v>
                </c:pt>
                <c:pt idx="75">
                  <c:v>0.50102661605453247</c:v>
                </c:pt>
                <c:pt idx="76">
                  <c:v>0.49518346185335649</c:v>
                </c:pt>
                <c:pt idx="77">
                  <c:v>0.5003141455188066</c:v>
                </c:pt>
                <c:pt idx="78">
                  <c:v>0.51392206988911715</c:v>
                </c:pt>
                <c:pt idx="79">
                  <c:v>0.51244616794351272</c:v>
                </c:pt>
                <c:pt idx="80">
                  <c:v>0.49916974566806588</c:v>
                </c:pt>
                <c:pt idx="81">
                  <c:v>0.50139958043218813</c:v>
                </c:pt>
                <c:pt idx="82">
                  <c:v>0.46419311526430329</c:v>
                </c:pt>
                <c:pt idx="83">
                  <c:v>0.47929895534216727</c:v>
                </c:pt>
                <c:pt idx="84">
                  <c:v>0.45321141090326611</c:v>
                </c:pt>
                <c:pt idx="85">
                  <c:v>0.45454263442218296</c:v>
                </c:pt>
                <c:pt idx="86">
                  <c:v>0.43927959084187868</c:v>
                </c:pt>
                <c:pt idx="87">
                  <c:v>0.50345942645038733</c:v>
                </c:pt>
                <c:pt idx="88">
                  <c:v>0.50941493459152376</c:v>
                </c:pt>
                <c:pt idx="89">
                  <c:v>0.49371971788041535</c:v>
                </c:pt>
                <c:pt idx="90">
                  <c:v>0.48600252366329649</c:v>
                </c:pt>
                <c:pt idx="91">
                  <c:v>0.48391156704369792</c:v>
                </c:pt>
                <c:pt idx="92">
                  <c:v>0.49039845236192892</c:v>
                </c:pt>
                <c:pt idx="93">
                  <c:v>0.50245282461128338</c:v>
                </c:pt>
                <c:pt idx="94">
                  <c:v>0.5002711476394206</c:v>
                </c:pt>
                <c:pt idx="95">
                  <c:v>0.55798916839813817</c:v>
                </c:pt>
                <c:pt idx="96">
                  <c:v>0.57064909066011094</c:v>
                </c:pt>
                <c:pt idx="97">
                  <c:v>0.56117233650779652</c:v>
                </c:pt>
                <c:pt idx="98">
                  <c:v>0.55175359754839681</c:v>
                </c:pt>
                <c:pt idx="99">
                  <c:v>0.56152953087799051</c:v>
                </c:pt>
                <c:pt idx="100">
                  <c:v>0.55673747156153652</c:v>
                </c:pt>
                <c:pt idx="101">
                  <c:v>0.57597731578415678</c:v>
                </c:pt>
                <c:pt idx="102">
                  <c:v>0.55615185470809436</c:v>
                </c:pt>
                <c:pt idx="103">
                  <c:v>0.5574208443974964</c:v>
                </c:pt>
                <c:pt idx="104">
                  <c:v>0.53528783845820815</c:v>
                </c:pt>
                <c:pt idx="105">
                  <c:v>0.55387688194557994</c:v>
                </c:pt>
                <c:pt idx="106">
                  <c:v>0.55156856930981679</c:v>
                </c:pt>
                <c:pt idx="107">
                  <c:v>0.56683887196762783</c:v>
                </c:pt>
                <c:pt idx="108">
                  <c:v>0.54128228544144619</c:v>
                </c:pt>
                <c:pt idx="109">
                  <c:v>0.5351872216962974</c:v>
                </c:pt>
                <c:pt idx="110">
                  <c:v>0.52071847355105927</c:v>
                </c:pt>
                <c:pt idx="111">
                  <c:v>0.47468572464401643</c:v>
                </c:pt>
                <c:pt idx="112">
                  <c:v>0.49782242860577225</c:v>
                </c:pt>
                <c:pt idx="113">
                  <c:v>0.50144652969716541</c:v>
                </c:pt>
                <c:pt idx="114">
                  <c:v>0.4225240933920611</c:v>
                </c:pt>
                <c:pt idx="115">
                  <c:v>0.41487188237265138</c:v>
                </c:pt>
                <c:pt idx="116">
                  <c:v>0.4238884932569128</c:v>
                </c:pt>
                <c:pt idx="117">
                  <c:v>0.48382604604927787</c:v>
                </c:pt>
                <c:pt idx="118">
                  <c:v>0.46328803207836172</c:v>
                </c:pt>
                <c:pt idx="119">
                  <c:v>0.46225989665112038</c:v>
                </c:pt>
                <c:pt idx="120">
                  <c:v>0.46453683065349433</c:v>
                </c:pt>
                <c:pt idx="121">
                  <c:v>0.52276734788461698</c:v>
                </c:pt>
                <c:pt idx="122">
                  <c:v>0.58708258953736525</c:v>
                </c:pt>
                <c:pt idx="123">
                  <c:v>0.51249850821346687</c:v>
                </c:pt>
                <c:pt idx="124">
                  <c:v>0.50804057836139371</c:v>
                </c:pt>
                <c:pt idx="125">
                  <c:v>0.50682296526063619</c:v>
                </c:pt>
                <c:pt idx="126">
                  <c:v>0.5230985899412931</c:v>
                </c:pt>
                <c:pt idx="127">
                  <c:v>0.52586530675195164</c:v>
                </c:pt>
                <c:pt idx="128">
                  <c:v>0.51493312007281855</c:v>
                </c:pt>
                <c:pt idx="129">
                  <c:v>0.50980823213123172</c:v>
                </c:pt>
                <c:pt idx="130">
                  <c:v>0.4992059324253359</c:v>
                </c:pt>
                <c:pt idx="131">
                  <c:v>0.50836513384420534</c:v>
                </c:pt>
                <c:pt idx="132">
                  <c:v>0.49681461209524286</c:v>
                </c:pt>
                <c:pt idx="133">
                  <c:v>0.50438682374919996</c:v>
                </c:pt>
                <c:pt idx="134">
                  <c:v>0.49982405125183432</c:v>
                </c:pt>
                <c:pt idx="135">
                  <c:v>0.51030706041872742</c:v>
                </c:pt>
                <c:pt idx="136">
                  <c:v>0.52806337255650737</c:v>
                </c:pt>
                <c:pt idx="137">
                  <c:v>0.51516039335764774</c:v>
                </c:pt>
                <c:pt idx="138">
                  <c:v>0.50391373943876316</c:v>
                </c:pt>
                <c:pt idx="139">
                  <c:v>0.46840294041735575</c:v>
                </c:pt>
                <c:pt idx="140">
                  <c:v>0.45255024334901167</c:v>
                </c:pt>
                <c:pt idx="141">
                  <c:v>0.48155235100432958</c:v>
                </c:pt>
                <c:pt idx="142">
                  <c:v>0.47699029626413003</c:v>
                </c:pt>
                <c:pt idx="143">
                  <c:v>0.47691158333661515</c:v>
                </c:pt>
                <c:pt idx="144">
                  <c:v>0.49297477405752871</c:v>
                </c:pt>
                <c:pt idx="145">
                  <c:v>0.50171437854544021</c:v>
                </c:pt>
                <c:pt idx="146">
                  <c:v>0.5023323544803725</c:v>
                </c:pt>
                <c:pt idx="147">
                  <c:v>0.53519924453681267</c:v>
                </c:pt>
                <c:pt idx="148">
                  <c:v>0.51699828392584901</c:v>
                </c:pt>
                <c:pt idx="149">
                  <c:v>0.57622507764728959</c:v>
                </c:pt>
                <c:pt idx="150">
                  <c:v>0.53968783109427243</c:v>
                </c:pt>
                <c:pt idx="151">
                  <c:v>0.55280799399846103</c:v>
                </c:pt>
                <c:pt idx="152">
                  <c:v>0.5492133611557275</c:v>
                </c:pt>
                <c:pt idx="153">
                  <c:v>0.56297466462511758</c:v>
                </c:pt>
                <c:pt idx="154">
                  <c:v>0.57538610765340081</c:v>
                </c:pt>
                <c:pt idx="155">
                  <c:v>0.55929365802225683</c:v>
                </c:pt>
                <c:pt idx="156">
                  <c:v>0.57450619396271463</c:v>
                </c:pt>
                <c:pt idx="157">
                  <c:v>0.54158596666735326</c:v>
                </c:pt>
                <c:pt idx="158">
                  <c:v>0.57673637475539863</c:v>
                </c:pt>
                <c:pt idx="159">
                  <c:v>0.56407557234810835</c:v>
                </c:pt>
                <c:pt idx="160">
                  <c:v>0.59426665748358387</c:v>
                </c:pt>
                <c:pt idx="161">
                  <c:v>0.60301015151067905</c:v>
                </c:pt>
                <c:pt idx="162">
                  <c:v>0.61043069373209924</c:v>
                </c:pt>
                <c:pt idx="163">
                  <c:v>0.44174498873544138</c:v>
                </c:pt>
                <c:pt idx="164">
                  <c:v>0.43907720993123123</c:v>
                </c:pt>
                <c:pt idx="165">
                  <c:v>0.4177797455736364</c:v>
                </c:pt>
                <c:pt idx="166">
                  <c:v>0.44739271605535597</c:v>
                </c:pt>
                <c:pt idx="167">
                  <c:v>0.45563296135854392</c:v>
                </c:pt>
                <c:pt idx="168">
                  <c:v>0.4572371659991093</c:v>
                </c:pt>
                <c:pt idx="169">
                  <c:v>0.45142517749544986</c:v>
                </c:pt>
                <c:pt idx="170">
                  <c:v>0.47399050708439705</c:v>
                </c:pt>
                <c:pt idx="171">
                  <c:v>0.4687182511529715</c:v>
                </c:pt>
                <c:pt idx="172">
                  <c:v>0.48055934067419065</c:v>
                </c:pt>
                <c:pt idx="173">
                  <c:v>0.48086773383239623</c:v>
                </c:pt>
                <c:pt idx="174">
                  <c:v>0.47665936019808003</c:v>
                </c:pt>
                <c:pt idx="175">
                  <c:v>0.4592809663627237</c:v>
                </c:pt>
                <c:pt idx="176">
                  <c:v>0.43367023705613394</c:v>
                </c:pt>
                <c:pt idx="177">
                  <c:v>0.60032492412563188</c:v>
                </c:pt>
                <c:pt idx="178">
                  <c:v>0.5785086994917944</c:v>
                </c:pt>
                <c:pt idx="179">
                  <c:v>0.59553282834068755</c:v>
                </c:pt>
                <c:pt idx="180">
                  <c:v>0.58978084298352396</c:v>
                </c:pt>
                <c:pt idx="181">
                  <c:v>0.58318740570434724</c:v>
                </c:pt>
                <c:pt idx="182">
                  <c:v>0.58661478301423231</c:v>
                </c:pt>
                <c:pt idx="183">
                  <c:v>0.59014821439410958</c:v>
                </c:pt>
                <c:pt idx="184">
                  <c:v>0.59223883387901477</c:v>
                </c:pt>
                <c:pt idx="185">
                  <c:v>0.5696600213255143</c:v>
                </c:pt>
                <c:pt idx="186">
                  <c:v>0.55340183176310143</c:v>
                </c:pt>
                <c:pt idx="187">
                  <c:v>0.65118269361257042</c:v>
                </c:pt>
                <c:pt idx="188">
                  <c:v>0.59097396475387343</c:v>
                </c:pt>
                <c:pt idx="189">
                  <c:v>0.57574159545981496</c:v>
                </c:pt>
                <c:pt idx="190">
                  <c:v>0.55793679626702131</c:v>
                </c:pt>
                <c:pt idx="191">
                  <c:v>0.42713520610422795</c:v>
                </c:pt>
                <c:pt idx="192">
                  <c:v>0.47543696493933796</c:v>
                </c:pt>
                <c:pt idx="193">
                  <c:v>0.50194783768422402</c:v>
                </c:pt>
                <c:pt idx="194">
                  <c:v>0.54000331545417357</c:v>
                </c:pt>
                <c:pt idx="195">
                  <c:v>0.4370732039923137</c:v>
                </c:pt>
                <c:pt idx="196">
                  <c:v>0.39801024982560046</c:v>
                </c:pt>
                <c:pt idx="197">
                  <c:v>0.39847623162406409</c:v>
                </c:pt>
                <c:pt idx="198">
                  <c:v>0.53160503551100502</c:v>
                </c:pt>
                <c:pt idx="199">
                  <c:v>0.60529165410935182</c:v>
                </c:pt>
                <c:pt idx="200">
                  <c:v>0.58970374554826555</c:v>
                </c:pt>
                <c:pt idx="201">
                  <c:v>0.61948611800252673</c:v>
                </c:pt>
                <c:pt idx="202">
                  <c:v>0.62922167482249358</c:v>
                </c:pt>
                <c:pt idx="203">
                  <c:v>0.63924741412196584</c:v>
                </c:pt>
                <c:pt idx="204">
                  <c:v>0.59962105615500183</c:v>
                </c:pt>
                <c:pt idx="205">
                  <c:v>0.47709717308948263</c:v>
                </c:pt>
                <c:pt idx="206">
                  <c:v>0.45485696833755207</c:v>
                </c:pt>
                <c:pt idx="207">
                  <c:v>0.47971594385061894</c:v>
                </c:pt>
                <c:pt idx="208">
                  <c:v>0.50302111907312297</c:v>
                </c:pt>
                <c:pt idx="209">
                  <c:v>0.51757007392701337</c:v>
                </c:pt>
                <c:pt idx="210">
                  <c:v>0.52410834211484014</c:v>
                </c:pt>
              </c:numCache>
            </c:numRef>
          </c:val>
          <c:smooth val="0"/>
          <c:extLst>
            <c:ext xmlns:c16="http://schemas.microsoft.com/office/drawing/2014/chart" uri="{C3380CC4-5D6E-409C-BE32-E72D297353CC}">
              <c16:uniqueId val="{00000001-33E6-4EF4-9163-10382B00A290}"/>
            </c:ext>
          </c:extLst>
        </c:ser>
        <c:dLbls>
          <c:showLegendKey val="0"/>
          <c:showVal val="0"/>
          <c:showCatName val="0"/>
          <c:showSerName val="0"/>
          <c:showPercent val="0"/>
          <c:showBubbleSize val="0"/>
        </c:dLbls>
        <c:marker val="1"/>
        <c:smooth val="0"/>
        <c:axId val="546269304"/>
        <c:axId val="546270616"/>
      </c:lineChart>
      <c:dateAx>
        <c:axId val="472322368"/>
        <c:scaling>
          <c:orientation val="minMax"/>
          <c:max val="44110"/>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dirty="0"/>
                  <a:t>Date</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472322696"/>
        <c:crosses val="autoZero"/>
        <c:auto val="1"/>
        <c:lblOffset val="100"/>
        <c:baseTimeUnit val="days"/>
        <c:majorUnit val="15"/>
        <c:majorTimeUnit val="days"/>
      </c:dateAx>
      <c:valAx>
        <c:axId val="472322696"/>
        <c:scaling>
          <c:orientation val="minMax"/>
          <c:max val="2.0000000000000004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a:t>Click-Thru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472322368"/>
        <c:crosses val="autoZero"/>
        <c:crossBetween val="between"/>
      </c:valAx>
      <c:valAx>
        <c:axId val="546270616"/>
        <c:scaling>
          <c:orientation val="minMax"/>
          <c:max val="1"/>
        </c:scaling>
        <c:delete val="0"/>
        <c:axPos val="r"/>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a:t>Video Completion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546269304"/>
        <c:crosses val="max"/>
        <c:crossBetween val="between"/>
        <c:majorUnit val="0.25"/>
      </c:valAx>
      <c:dateAx>
        <c:axId val="546269304"/>
        <c:scaling>
          <c:orientation val="minMax"/>
        </c:scaling>
        <c:delete val="1"/>
        <c:axPos val="b"/>
        <c:numFmt formatCode="m/d/yyyy" sourceLinked="1"/>
        <c:majorTickMark val="out"/>
        <c:minorTickMark val="none"/>
        <c:tickLblPos val="nextTo"/>
        <c:crossAx val="546270616"/>
        <c:crosses val="autoZero"/>
        <c:auto val="1"/>
        <c:lblOffset val="100"/>
        <c:baseTimeUnit val="days"/>
      </c:dateAx>
      <c:spPr>
        <a:noFill/>
        <a:ln>
          <a:noFill/>
        </a:ln>
        <a:effectLst/>
      </c:spPr>
    </c:plotArea>
    <c:legend>
      <c:legendPos val="b"/>
      <c:layout>
        <c:manualLayout>
          <c:xMode val="edge"/>
          <c:yMode val="edge"/>
          <c:x val="0.30479206586072172"/>
          <c:y val="0.8850427076765448"/>
          <c:w val="0.32643470994842255"/>
          <c:h val="9.0168449660827363E-2"/>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ysClr val="windowText" lastClr="000000"/>
          </a:solidFill>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dirty="0"/>
              <a:t>Kaplan Meier Survival Curve **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1"/>
          <c:order val="0"/>
          <c:tx>
            <c:strRef>
              <c:f>'Diminishing Return Survival'!$B$1</c:f>
              <c:strCache>
                <c:ptCount val="1"/>
                <c:pt idx="0">
                  <c:v>Survived</c:v>
                </c:pt>
              </c:strCache>
            </c:strRef>
          </c:tx>
          <c:spPr>
            <a:ln w="28575" cap="rnd">
              <a:solidFill>
                <a:srgbClr val="4472C4"/>
              </a:solidFill>
              <a:round/>
            </a:ln>
            <a:effectLst/>
          </c:spPr>
          <c:marker>
            <c:symbol val="none"/>
          </c:marker>
          <c:val>
            <c:numRef>
              <c:f>'Diminishing Return Survival'!$B$2:$B$100</c:f>
              <c:numCache>
                <c:formatCode>0.0%</c:formatCode>
                <c:ptCount val="99"/>
                <c:pt idx="0">
                  <c:v>0.99348785032222275</c:v>
                </c:pt>
                <c:pt idx="1">
                  <c:v>0.98953655555132303</c:v>
                </c:pt>
                <c:pt idx="2">
                  <c:v>0.986796017510986</c:v>
                </c:pt>
                <c:pt idx="3">
                  <c:v>0.98431615156746977</c:v>
                </c:pt>
                <c:pt idx="4">
                  <c:v>0.98215457017343355</c:v>
                </c:pt>
                <c:pt idx="5">
                  <c:v>0.98021186543308925</c:v>
                </c:pt>
                <c:pt idx="6">
                  <c:v>0.97836653134416252</c:v>
                </c:pt>
                <c:pt idx="7">
                  <c:v>0.97665405557772778</c:v>
                </c:pt>
                <c:pt idx="8">
                  <c:v>0.97505595975945958</c:v>
                </c:pt>
                <c:pt idx="9">
                  <c:v>0.97351234600245862</c:v>
                </c:pt>
                <c:pt idx="10">
                  <c:v>0.97206759329583048</c:v>
                </c:pt>
                <c:pt idx="11">
                  <c:v>0.97067558569986467</c:v>
                </c:pt>
                <c:pt idx="12">
                  <c:v>0.96931941120597798</c:v>
                </c:pt>
                <c:pt idx="13">
                  <c:v>0.96802883593358025</c:v>
                </c:pt>
                <c:pt idx="14">
                  <c:v>0.96677342198405092</c:v>
                </c:pt>
                <c:pt idx="15">
                  <c:v>0.96553457072587467</c:v>
                </c:pt>
                <c:pt idx="16">
                  <c:v>0.96435390353105088</c:v>
                </c:pt>
                <c:pt idx="17">
                  <c:v>0.96316011011428071</c:v>
                </c:pt>
                <c:pt idx="18">
                  <c:v>0.96195014469403362</c:v>
                </c:pt>
                <c:pt idx="19">
                  <c:v>0.96078420599196479</c:v>
                </c:pt>
                <c:pt idx="20">
                  <c:v>0.95964064451603237</c:v>
                </c:pt>
                <c:pt idx="21">
                  <c:v>0.95854048510734691</c:v>
                </c:pt>
                <c:pt idx="22">
                  <c:v>0.95743818572650208</c:v>
                </c:pt>
                <c:pt idx="23">
                  <c:v>0.95639161780094972</c:v>
                </c:pt>
                <c:pt idx="24">
                  <c:v>0.9553777924869632</c:v>
                </c:pt>
                <c:pt idx="25">
                  <c:v>0.9543635045617439</c:v>
                </c:pt>
                <c:pt idx="26">
                  <c:v>0.95339740496920167</c:v>
                </c:pt>
                <c:pt idx="27">
                  <c:v>0.95243892501784611</c:v>
                </c:pt>
                <c:pt idx="28">
                  <c:v>0.95150037037117186</c:v>
                </c:pt>
                <c:pt idx="29">
                  <c:v>0.95061806939248272</c:v>
                </c:pt>
                <c:pt idx="30">
                  <c:v>0.94970588518188526</c:v>
                </c:pt>
                <c:pt idx="31">
                  <c:v>0.94884472703535849</c:v>
                </c:pt>
                <c:pt idx="32">
                  <c:v>0.94797563386330153</c:v>
                </c:pt>
                <c:pt idx="33">
                  <c:v>0.94710514284119252</c:v>
                </c:pt>
                <c:pt idx="34">
                  <c:v>0.94626695833807573</c:v>
                </c:pt>
                <c:pt idx="35">
                  <c:v>0.94545515620820042</c:v>
                </c:pt>
                <c:pt idx="36">
                  <c:v>0.94460868280358279</c:v>
                </c:pt>
                <c:pt idx="37">
                  <c:v>0.94378130343505717</c:v>
                </c:pt>
                <c:pt idx="38">
                  <c:v>0.94298768353748252</c:v>
                </c:pt>
                <c:pt idx="39">
                  <c:v>0.94218886311996164</c:v>
                </c:pt>
                <c:pt idx="40">
                  <c:v>0.94147400754807054</c:v>
                </c:pt>
                <c:pt idx="41">
                  <c:v>0.94074780508093081</c:v>
                </c:pt>
                <c:pt idx="42">
                  <c:v>0.94005052297483738</c:v>
                </c:pt>
                <c:pt idx="43">
                  <c:v>0.9393712190079736</c:v>
                </c:pt>
                <c:pt idx="44">
                  <c:v>0.93868787364541162</c:v>
                </c:pt>
                <c:pt idx="45">
                  <c:v>0.93798863609286198</c:v>
                </c:pt>
                <c:pt idx="46">
                  <c:v>0.93732657544592735</c:v>
                </c:pt>
                <c:pt idx="47">
                  <c:v>0.93667834883672152</c:v>
                </c:pt>
                <c:pt idx="48">
                  <c:v>0.93602830855863306</c:v>
                </c:pt>
                <c:pt idx="49">
                  <c:v>0.93536490161195462</c:v>
                </c:pt>
                <c:pt idx="50">
                  <c:v>0.93474573829527252</c:v>
                </c:pt>
                <c:pt idx="51">
                  <c:v>0.93410347558351159</c:v>
                </c:pt>
                <c:pt idx="52">
                  <c:v>0.93350181258478826</c:v>
                </c:pt>
                <c:pt idx="53">
                  <c:v>0.93287407496812247</c:v>
                </c:pt>
                <c:pt idx="54">
                  <c:v>0.93218906464032225</c:v>
                </c:pt>
                <c:pt idx="55">
                  <c:v>0.93155816896404919</c:v>
                </c:pt>
                <c:pt idx="56">
                  <c:v>0.9310016835084608</c:v>
                </c:pt>
                <c:pt idx="57">
                  <c:v>0.93049287811309578</c:v>
                </c:pt>
                <c:pt idx="58">
                  <c:v>0.92992293007869697</c:v>
                </c:pt>
                <c:pt idx="59">
                  <c:v>0.92941862417666843</c:v>
                </c:pt>
                <c:pt idx="60">
                  <c:v>0.928914789996516</c:v>
                </c:pt>
                <c:pt idx="61">
                  <c:v>0.92839812013875112</c:v>
                </c:pt>
                <c:pt idx="62">
                  <c:v>0.92790917117802763</c:v>
                </c:pt>
                <c:pt idx="63">
                  <c:v>0.92740713189221702</c:v>
                </c:pt>
                <c:pt idx="64">
                  <c:v>0.92691250251121748</c:v>
                </c:pt>
                <c:pt idx="65">
                  <c:v>0.92648989111007307</c:v>
                </c:pt>
                <c:pt idx="66">
                  <c:v>0.92602390993204509</c:v>
                </c:pt>
                <c:pt idx="67">
                  <c:v>0.92558234428328434</c:v>
                </c:pt>
                <c:pt idx="68">
                  <c:v>0.92511941980828338</c:v>
                </c:pt>
                <c:pt idx="69">
                  <c:v>0.92468458165878831</c:v>
                </c:pt>
                <c:pt idx="70">
                  <c:v>0.9242494335208995</c:v>
                </c:pt>
                <c:pt idx="71">
                  <c:v>0.92381208002045589</c:v>
                </c:pt>
                <c:pt idx="72">
                  <c:v>0.92338158866760989</c:v>
                </c:pt>
                <c:pt idx="73">
                  <c:v>0.92293008280363087</c:v>
                </c:pt>
                <c:pt idx="74">
                  <c:v>0.92253780278219322</c:v>
                </c:pt>
                <c:pt idx="75">
                  <c:v>0.92213226580587582</c:v>
                </c:pt>
                <c:pt idx="76">
                  <c:v>0.92174825203591548</c:v>
                </c:pt>
                <c:pt idx="77">
                  <c:v>0.92133813781336948</c:v>
                </c:pt>
                <c:pt idx="78">
                  <c:v>0.92098266086714187</c:v>
                </c:pt>
                <c:pt idx="79">
                  <c:v>0.92060500934031686</c:v>
                </c:pt>
                <c:pt idx="80">
                  <c:v>0.92021161641559335</c:v>
                </c:pt>
                <c:pt idx="81">
                  <c:v>0.91995236800782965</c:v>
                </c:pt>
                <c:pt idx="82">
                  <c:v>0.91960753939604856</c:v>
                </c:pt>
                <c:pt idx="83">
                  <c:v>0.91930415317756198</c:v>
                </c:pt>
                <c:pt idx="84">
                  <c:v>0.91897466676682493</c:v>
                </c:pt>
                <c:pt idx="85">
                  <c:v>0.91858867305948744</c:v>
                </c:pt>
                <c:pt idx="86">
                  <c:v>0.91829152103570133</c:v>
                </c:pt>
                <c:pt idx="87">
                  <c:v>0.91792209418905568</c:v>
                </c:pt>
                <c:pt idx="88">
                  <c:v>0.91754618191022808</c:v>
                </c:pt>
                <c:pt idx="89">
                  <c:v>0.9172404414659987</c:v>
                </c:pt>
                <c:pt idx="90">
                  <c:v>0.91697976678076987</c:v>
                </c:pt>
                <c:pt idx="91">
                  <c:v>0.91652922217555799</c:v>
                </c:pt>
                <c:pt idx="92">
                  <c:v>0.91621667491228809</c:v>
                </c:pt>
                <c:pt idx="93">
                  <c:v>0.91596487136452398</c:v>
                </c:pt>
                <c:pt idx="94">
                  <c:v>0.91565655651742861</c:v>
                </c:pt>
                <c:pt idx="95">
                  <c:v>0.91540762918664842</c:v>
                </c:pt>
                <c:pt idx="96">
                  <c:v>0.91515192386160915</c:v>
                </c:pt>
                <c:pt idx="97">
                  <c:v>0.91488319009993646</c:v>
                </c:pt>
                <c:pt idx="98">
                  <c:v>0.91455837007116281</c:v>
                </c:pt>
              </c:numCache>
            </c:numRef>
          </c:val>
          <c:smooth val="0"/>
          <c:extLst xmlns:c15="http://schemas.microsoft.com/office/drawing/2012/chart">
            <c:ext xmlns:c16="http://schemas.microsoft.com/office/drawing/2014/chart" uri="{C3380CC4-5D6E-409C-BE32-E72D297353CC}">
              <c16:uniqueId val="{00000002-4418-4B9D-BDAF-B94860450669}"/>
            </c:ext>
          </c:extLst>
        </c:ser>
        <c:ser>
          <c:idx val="2"/>
          <c:order val="1"/>
          <c:tx>
            <c:strRef>
              <c:f>'Diminishing Return Survival'!$C$1</c:f>
              <c:strCache>
                <c:ptCount val="1"/>
                <c:pt idx="0">
                  <c:v>Survived No TV</c:v>
                </c:pt>
              </c:strCache>
            </c:strRef>
          </c:tx>
          <c:spPr>
            <a:ln w="28575" cap="rnd">
              <a:solidFill>
                <a:schemeClr val="accent3"/>
              </a:solidFill>
              <a:round/>
            </a:ln>
            <a:effectLst/>
          </c:spPr>
          <c:marker>
            <c:symbol val="none"/>
          </c:marker>
          <c:val>
            <c:numRef>
              <c:f>'Diminishing Return Survival'!$C$2:$C$100</c:f>
              <c:numCache>
                <c:formatCode>0.0%</c:formatCode>
                <c:ptCount val="99"/>
                <c:pt idx="0">
                  <c:v>0.99185921074989281</c:v>
                </c:pt>
                <c:pt idx="1">
                  <c:v>0.98735417422884542</c:v>
                </c:pt>
                <c:pt idx="2">
                  <c:v>0.98431015435540303</c:v>
                </c:pt>
                <c:pt idx="3">
                  <c:v>0.9815673858434969</c:v>
                </c:pt>
                <c:pt idx="4">
                  <c:v>0.97918938099658437</c:v>
                </c:pt>
                <c:pt idx="5">
                  <c:v>0.97706163202296559</c:v>
                </c:pt>
                <c:pt idx="6">
                  <c:v>0.97504603108484034</c:v>
                </c:pt>
                <c:pt idx="7">
                  <c:v>0.97318029768346015</c:v>
                </c:pt>
                <c:pt idx="8">
                  <c:v>0.97144162880705942</c:v>
                </c:pt>
                <c:pt idx="9">
                  <c:v>0.96976620144325765</c:v>
                </c:pt>
                <c:pt idx="10">
                  <c:v>0.96819466164175494</c:v>
                </c:pt>
                <c:pt idx="11">
                  <c:v>0.96668420470423944</c:v>
                </c:pt>
                <c:pt idx="12">
                  <c:v>0.96521164444627572</c:v>
                </c:pt>
                <c:pt idx="13">
                  <c:v>0.96381020748519419</c:v>
                </c:pt>
                <c:pt idx="14">
                  <c:v>0.96244592508430082</c:v>
                </c:pt>
                <c:pt idx="15">
                  <c:v>0.96109403084496059</c:v>
                </c:pt>
                <c:pt idx="16">
                  <c:v>0.95981348708768754</c:v>
                </c:pt>
                <c:pt idx="17">
                  <c:v>0.95851626384783184</c:v>
                </c:pt>
                <c:pt idx="18">
                  <c:v>0.95717477860480615</c:v>
                </c:pt>
                <c:pt idx="19">
                  <c:v>0.95588785870150617</c:v>
                </c:pt>
                <c:pt idx="20">
                  <c:v>0.95463263279736787</c:v>
                </c:pt>
                <c:pt idx="21">
                  <c:v>0.95343474646569482</c:v>
                </c:pt>
                <c:pt idx="22">
                  <c:v>0.95222844987614463</c:v>
                </c:pt>
                <c:pt idx="23">
                  <c:v>0.9510691112598425</c:v>
                </c:pt>
                <c:pt idx="24">
                  <c:v>0.94994625272635225</c:v>
                </c:pt>
                <c:pt idx="25">
                  <c:v>0.94882350181933073</c:v>
                </c:pt>
                <c:pt idx="26">
                  <c:v>0.94774223495855825</c:v>
                </c:pt>
                <c:pt idx="27">
                  <c:v>0.9466741889533814</c:v>
                </c:pt>
                <c:pt idx="28">
                  <c:v>0.9456264269263136</c:v>
                </c:pt>
                <c:pt idx="29">
                  <c:v>0.94463452129446612</c:v>
                </c:pt>
                <c:pt idx="30">
                  <c:v>0.94361511765350847</c:v>
                </c:pt>
                <c:pt idx="31">
                  <c:v>0.9426542348661201</c:v>
                </c:pt>
                <c:pt idx="32">
                  <c:v>0.94166489265497377</c:v>
                </c:pt>
                <c:pt idx="33">
                  <c:v>0.94068549711424942</c:v>
                </c:pt>
                <c:pt idx="34">
                  <c:v>0.93973003268579125</c:v>
                </c:pt>
                <c:pt idx="35">
                  <c:v>0.93881411125745462</c:v>
                </c:pt>
                <c:pt idx="36">
                  <c:v>0.93784321130472548</c:v>
                </c:pt>
                <c:pt idx="37">
                  <c:v>0.93689170978871339</c:v>
                </c:pt>
                <c:pt idx="38">
                  <c:v>0.93599340540077158</c:v>
                </c:pt>
                <c:pt idx="39">
                  <c:v>0.93508802875306174</c:v>
                </c:pt>
                <c:pt idx="40">
                  <c:v>0.93424479951335815</c:v>
                </c:pt>
                <c:pt idx="41">
                  <c:v>0.93341650067453197</c:v>
                </c:pt>
                <c:pt idx="42">
                  <c:v>0.93260543559632103</c:v>
                </c:pt>
                <c:pt idx="43">
                  <c:v>0.9318052217223135</c:v>
                </c:pt>
                <c:pt idx="44">
                  <c:v>0.93101893381984169</c:v>
                </c:pt>
                <c:pt idx="45">
                  <c:v>0.93017651855094396</c:v>
                </c:pt>
                <c:pt idx="46">
                  <c:v>0.9294078784011065</c:v>
                </c:pt>
                <c:pt idx="47">
                  <c:v>0.92864110537121924</c:v>
                </c:pt>
                <c:pt idx="48">
                  <c:v>0.92786210858647333</c:v>
                </c:pt>
                <c:pt idx="49">
                  <c:v>0.92712136751534946</c:v>
                </c:pt>
                <c:pt idx="50">
                  <c:v>0.92639208958767294</c:v>
                </c:pt>
                <c:pt idx="51">
                  <c:v>0.92561359484659589</c:v>
                </c:pt>
                <c:pt idx="52">
                  <c:v>0.92491752895914936</c:v>
                </c:pt>
                <c:pt idx="53">
                  <c:v>0.92417788227197906</c:v>
                </c:pt>
                <c:pt idx="54">
                  <c:v>0.92338806286248087</c:v>
                </c:pt>
                <c:pt idx="55">
                  <c:v>0.92264187319323832</c:v>
                </c:pt>
                <c:pt idx="56">
                  <c:v>0.92198911104380554</c:v>
                </c:pt>
                <c:pt idx="57">
                  <c:v>0.92137631608480497</c:v>
                </c:pt>
                <c:pt idx="58">
                  <c:v>0.92071020192590347</c:v>
                </c:pt>
                <c:pt idx="59">
                  <c:v>0.92010656524814349</c:v>
                </c:pt>
                <c:pt idx="60">
                  <c:v>0.91948541262866934</c:v>
                </c:pt>
                <c:pt idx="61">
                  <c:v>0.91886827801872328</c:v>
                </c:pt>
                <c:pt idx="62">
                  <c:v>0.91825446556796542</c:v>
                </c:pt>
                <c:pt idx="63">
                  <c:v>0.91766896311181789</c:v>
                </c:pt>
                <c:pt idx="64">
                  <c:v>0.91709595720291259</c:v>
                </c:pt>
                <c:pt idx="65">
                  <c:v>0.91656028802282741</c:v>
                </c:pt>
                <c:pt idx="66">
                  <c:v>0.91598717823459486</c:v>
                </c:pt>
                <c:pt idx="67">
                  <c:v>0.9154541841824293</c:v>
                </c:pt>
                <c:pt idx="68">
                  <c:v>0.91486944164368877</c:v>
                </c:pt>
                <c:pt idx="69">
                  <c:v>0.91431781257141631</c:v>
                </c:pt>
                <c:pt idx="70">
                  <c:v>0.91380635493343887</c:v>
                </c:pt>
                <c:pt idx="71">
                  <c:v>0.9132628199002425</c:v>
                </c:pt>
                <c:pt idx="72">
                  <c:v>0.91271197605040655</c:v>
                </c:pt>
                <c:pt idx="73">
                  <c:v>0.91218854179097875</c:v>
                </c:pt>
                <c:pt idx="74">
                  <c:v>0.91167801628312428</c:v>
                </c:pt>
                <c:pt idx="75">
                  <c:v>0.91117480569099196</c:v>
                </c:pt>
                <c:pt idx="76">
                  <c:v>0.91069524401014945</c:v>
                </c:pt>
                <c:pt idx="77">
                  <c:v>0.91023810527127524</c:v>
                </c:pt>
                <c:pt idx="78">
                  <c:v>0.90978960767407469</c:v>
                </c:pt>
                <c:pt idx="79">
                  <c:v>0.90930043493386903</c:v>
                </c:pt>
                <c:pt idx="80">
                  <c:v>0.90882098632686048</c:v>
                </c:pt>
                <c:pt idx="81">
                  <c:v>0.90844690802276062</c:v>
                </c:pt>
                <c:pt idx="82">
                  <c:v>0.90801818430960146</c:v>
                </c:pt>
                <c:pt idx="83">
                  <c:v>0.90763804294088013</c:v>
                </c:pt>
                <c:pt idx="84">
                  <c:v>0.90721039498008049</c:v>
                </c:pt>
                <c:pt idx="85">
                  <c:v>0.90671295619478298</c:v>
                </c:pt>
                <c:pt idx="86">
                  <c:v>0.90632632757878151</c:v>
                </c:pt>
                <c:pt idx="87">
                  <c:v>0.90587792730087091</c:v>
                </c:pt>
                <c:pt idx="88">
                  <c:v>0.90543217399338605</c:v>
                </c:pt>
                <c:pt idx="89">
                  <c:v>0.90502494796276689</c:v>
                </c:pt>
                <c:pt idx="90">
                  <c:v>0.90466493008251914</c:v>
                </c:pt>
                <c:pt idx="91">
                  <c:v>0.90410215444462882</c:v>
                </c:pt>
                <c:pt idx="92">
                  <c:v>0.90373868988347394</c:v>
                </c:pt>
                <c:pt idx="93">
                  <c:v>0.90342978904696847</c:v>
                </c:pt>
                <c:pt idx="94">
                  <c:v>0.90299016713668478</c:v>
                </c:pt>
                <c:pt idx="95">
                  <c:v>0.90260723441612878</c:v>
                </c:pt>
                <c:pt idx="96">
                  <c:v>0.9022707025021085</c:v>
                </c:pt>
                <c:pt idx="97">
                  <c:v>0.90193912348999272</c:v>
                </c:pt>
                <c:pt idx="98">
                  <c:v>0.9015448199033107</c:v>
                </c:pt>
              </c:numCache>
            </c:numRef>
          </c:val>
          <c:smooth val="0"/>
          <c:extLst xmlns:c15="http://schemas.microsoft.com/office/drawing/2012/chart">
            <c:ext xmlns:c16="http://schemas.microsoft.com/office/drawing/2014/chart" uri="{C3380CC4-5D6E-409C-BE32-E72D297353CC}">
              <c16:uniqueId val="{00000003-4418-4B9D-BDAF-B94860450669}"/>
            </c:ext>
          </c:extLst>
        </c:ser>
        <c:dLbls>
          <c:showLegendKey val="0"/>
          <c:showVal val="0"/>
          <c:showCatName val="0"/>
          <c:showSerName val="0"/>
          <c:showPercent val="0"/>
          <c:showBubbleSize val="0"/>
        </c:dLbls>
        <c:smooth val="0"/>
        <c:axId val="786427032"/>
        <c:axId val="786429328"/>
        <c:extLst/>
      </c:lineChart>
      <c:catAx>
        <c:axId val="786427032"/>
        <c:scaling>
          <c:orientation val="minMax"/>
        </c:scaling>
        <c:delete val="0"/>
        <c:axPos val="b"/>
        <c:title>
          <c:tx>
            <c:rich>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r>
                  <a:rPr lang="en-US" sz="1050"/>
                  <a:t>Number of Impressions</a:t>
                </a: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786429328"/>
        <c:crosses val="autoZero"/>
        <c:auto val="1"/>
        <c:lblAlgn val="ctr"/>
        <c:lblOffset val="100"/>
        <c:tickLblSkip val="5"/>
        <c:noMultiLvlLbl val="0"/>
      </c:catAx>
      <c:valAx>
        <c:axId val="786429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0" i="0" u="none" strike="noStrike" kern="1200" baseline="0">
                    <a:solidFill>
                      <a:schemeClr val="tx1"/>
                    </a:solidFill>
                    <a:latin typeface="+mn-lt"/>
                    <a:ea typeface="+mn-ea"/>
                    <a:cs typeface="+mn-cs"/>
                  </a:defRPr>
                </a:pPr>
                <a:r>
                  <a:rPr lang="en-US" sz="1050"/>
                  <a:t>% of All Users Without Clicks (Survival)</a:t>
                </a:r>
              </a:p>
            </c:rich>
          </c:tx>
          <c:layout>
            <c:manualLayout>
              <c:xMode val="edge"/>
              <c:yMode val="edge"/>
              <c:x val="2.0583190394511151E-2"/>
              <c:y val="9.0277777777777762E-2"/>
            </c:manualLayout>
          </c:layout>
          <c:overlay val="0"/>
          <c:spPr>
            <a:noFill/>
            <a:ln>
              <a:noFill/>
            </a:ln>
            <a:effectLst/>
          </c:spPr>
          <c:txPr>
            <a:bodyPr rot="-54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786427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ysClr val="window" lastClr="FFFFFF">
          <a:lumMod val="85000"/>
        </a:sysClr>
      </a:solidFill>
    </a:ln>
    <a:effectLst/>
  </c:spPr>
  <c:txPr>
    <a:bodyPr/>
    <a:lstStyle/>
    <a:p>
      <a:pPr>
        <a:defRPr>
          <a:solidFill>
            <a:schemeClr val="tx1"/>
          </a:solidFill>
        </a:defRPr>
      </a:pPr>
      <a:endParaRPr lang="en-US"/>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sz="1400" b="0" i="0" baseline="0" dirty="0">
                <a:effectLst/>
              </a:rPr>
              <a:t>Quick achievement of most unique clicks</a:t>
            </a:r>
            <a:endParaRPr lang="en-US" sz="14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4"/>
          <c:order val="3"/>
          <c:tx>
            <c:strRef>
              <c:f>'Sheet1 (2)'!$F$1</c:f>
              <c:strCache>
                <c:ptCount val="1"/>
                <c:pt idx="0">
                  <c:v>Cumulative % of All Impressions</c:v>
                </c:pt>
              </c:strCache>
            </c:strRef>
          </c:tx>
          <c:spPr>
            <a:ln w="28575" cap="rnd">
              <a:solidFill>
                <a:schemeClr val="accent5"/>
              </a:solidFill>
              <a:round/>
            </a:ln>
            <a:effectLst/>
          </c:spPr>
          <c:marker>
            <c:symbol val="none"/>
          </c:marker>
          <c:dLbls>
            <c:dLbl>
              <c:idx val="6"/>
              <c:layout>
                <c:manualLayout>
                  <c:x val="-2.6741542987030842E-3"/>
                  <c:y val="5.5555555555555552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7B54-43B0-B56C-AE4073050D04}"/>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 (2)'!$A$2:$A$23</c:f>
              <c:strCache>
                <c:ptCount val="2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strCache>
            </c:strRef>
          </c:cat>
          <c:val>
            <c:numRef>
              <c:f>'Sheet1 (2)'!$F$2:$F$23</c:f>
              <c:numCache>
                <c:formatCode>0%</c:formatCode>
                <c:ptCount val="22"/>
                <c:pt idx="0">
                  <c:v>0.14051164768688212</c:v>
                </c:pt>
                <c:pt idx="1">
                  <c:v>0.2327384202296974</c:v>
                </c:pt>
                <c:pt idx="2">
                  <c:v>0.31934046367640989</c:v>
                </c:pt>
                <c:pt idx="3">
                  <c:v>0.39113628595840483</c:v>
                </c:pt>
                <c:pt idx="4">
                  <c:v>0.45333505808125241</c:v>
                </c:pt>
                <c:pt idx="5">
                  <c:v>0.51110830603613711</c:v>
                </c:pt>
                <c:pt idx="6">
                  <c:v>0.5618326030842179</c:v>
                </c:pt>
                <c:pt idx="7">
                  <c:v>0.60780546877843311</c:v>
                </c:pt>
                <c:pt idx="8">
                  <c:v>0.65020283847528815</c:v>
                </c:pt>
                <c:pt idx="9">
                  <c:v>0.68859623741181886</c:v>
                </c:pt>
                <c:pt idx="10">
                  <c:v>0.72381364572505036</c:v>
                </c:pt>
                <c:pt idx="11">
                  <c:v>0.75694850021149362</c:v>
                </c:pt>
                <c:pt idx="12">
                  <c:v>0.78715043766199855</c:v>
                </c:pt>
                <c:pt idx="13">
                  <c:v>0.81521213014509519</c:v>
                </c:pt>
                <c:pt idx="14">
                  <c:v>0.8417047934116838</c:v>
                </c:pt>
                <c:pt idx="15">
                  <c:v>0.86633326474476913</c:v>
                </c:pt>
                <c:pt idx="16">
                  <c:v>0.88954914489100101</c:v>
                </c:pt>
                <c:pt idx="17">
                  <c:v>0.91265973761308439</c:v>
                </c:pt>
                <c:pt idx="18">
                  <c:v>0.93332492143798684</c:v>
                </c:pt>
                <c:pt idx="19">
                  <c:v>0.95256849508806751</c:v>
                </c:pt>
                <c:pt idx="20">
                  <c:v>1</c:v>
                </c:pt>
              </c:numCache>
            </c:numRef>
          </c:val>
          <c:smooth val="0"/>
          <c:extLst>
            <c:ext xmlns:c16="http://schemas.microsoft.com/office/drawing/2014/chart" uri="{C3380CC4-5D6E-409C-BE32-E72D297353CC}">
              <c16:uniqueId val="{00000001-7B54-43B0-B56C-AE4073050D04}"/>
            </c:ext>
          </c:extLst>
        </c:ser>
        <c:ser>
          <c:idx val="5"/>
          <c:order val="4"/>
          <c:tx>
            <c:strRef>
              <c:f>'Sheet1 (2)'!$G$1</c:f>
              <c:strCache>
                <c:ptCount val="1"/>
                <c:pt idx="0">
                  <c:v>Cumulative % of All Clicked Users</c:v>
                </c:pt>
              </c:strCache>
            </c:strRef>
          </c:tx>
          <c:spPr>
            <a:ln w="28575" cap="rnd">
              <a:solidFill>
                <a:schemeClr val="accent2"/>
              </a:solidFill>
              <a:round/>
            </a:ln>
            <a:effectLst/>
          </c:spPr>
          <c:marker>
            <c:symbol val="none"/>
          </c:marker>
          <c:dLbls>
            <c:dLbl>
              <c:idx val="6"/>
              <c:layout>
                <c:manualLayout>
                  <c:x val="-4.9025595795022836E-17"/>
                  <c:y val="3.70370370370370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7B54-43B0-B56C-AE4073050D04}"/>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 (2)'!$A$2:$A$23</c:f>
              <c:strCache>
                <c:ptCount val="2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strCache>
            </c:strRef>
          </c:cat>
          <c:val>
            <c:numRef>
              <c:f>'Sheet1 (2)'!$G$2:$G$23</c:f>
              <c:numCache>
                <c:formatCode>0%</c:formatCode>
                <c:ptCount val="22"/>
                <c:pt idx="0">
                  <c:v>0.47696207399113189</c:v>
                </c:pt>
                <c:pt idx="1">
                  <c:v>0.63448237388463902</c:v>
                </c:pt>
                <c:pt idx="2">
                  <c:v>0.71360986946901994</c:v>
                </c:pt>
                <c:pt idx="3">
                  <c:v>0.76805273439640254</c:v>
                </c:pt>
                <c:pt idx="4">
                  <c:v>0.80618644920469051</c:v>
                </c:pt>
                <c:pt idx="5">
                  <c:v>0.83464116681925005</c:v>
                </c:pt>
                <c:pt idx="6">
                  <c:v>0.85738671060535576</c:v>
                </c:pt>
                <c:pt idx="7">
                  <c:v>0.8755004617347879</c:v>
                </c:pt>
                <c:pt idx="8">
                  <c:v>0.89018332913272558</c:v>
                </c:pt>
                <c:pt idx="9">
                  <c:v>0.90260384549865857</c:v>
                </c:pt>
                <c:pt idx="10">
                  <c:v>0.9128825500113068</c:v>
                </c:pt>
                <c:pt idx="11">
                  <c:v>0.9217058186552809</c:v>
                </c:pt>
                <c:pt idx="12">
                  <c:v>0.92938645558031641</c:v>
                </c:pt>
                <c:pt idx="13">
                  <c:v>0.93596829321503894</c:v>
                </c:pt>
                <c:pt idx="14">
                  <c:v>0.94175716236826612</c:v>
                </c:pt>
                <c:pt idx="15">
                  <c:v>0.94693536609541717</c:v>
                </c:pt>
                <c:pt idx="16">
                  <c:v>0.95142420526327853</c:v>
                </c:pt>
                <c:pt idx="17">
                  <c:v>0.95556686786415534</c:v>
                </c:pt>
                <c:pt idx="18">
                  <c:v>0.9593827796334613</c:v>
                </c:pt>
                <c:pt idx="19">
                  <c:v>0.96275090329669677</c:v>
                </c:pt>
                <c:pt idx="20">
                  <c:v>1</c:v>
                </c:pt>
              </c:numCache>
            </c:numRef>
          </c:val>
          <c:smooth val="0"/>
          <c:extLst>
            <c:ext xmlns:c16="http://schemas.microsoft.com/office/drawing/2014/chart" uri="{C3380CC4-5D6E-409C-BE32-E72D297353CC}">
              <c16:uniqueId val="{00000003-7B54-43B0-B56C-AE4073050D04}"/>
            </c:ext>
          </c:extLst>
        </c:ser>
        <c:dLbls>
          <c:showLegendKey val="0"/>
          <c:showVal val="0"/>
          <c:showCatName val="0"/>
          <c:showSerName val="0"/>
          <c:showPercent val="0"/>
          <c:showBubbleSize val="0"/>
        </c:dLbls>
        <c:smooth val="0"/>
        <c:axId val="604247992"/>
        <c:axId val="604249304"/>
        <c:extLst>
          <c:ext xmlns:c15="http://schemas.microsoft.com/office/drawing/2012/chart" uri="{02D57815-91ED-43cb-92C2-25804820EDAC}">
            <c15:filteredLineSeries>
              <c15:ser>
                <c:idx val="0"/>
                <c:order val="0"/>
                <c:tx>
                  <c:strRef>
                    <c:extLst>
                      <c:ext uri="{02D57815-91ED-43cb-92C2-25804820EDAC}">
                        <c15:formulaRef>
                          <c15:sqref>'Sheet1 (2)'!$B$1</c15:sqref>
                        </c15:formulaRef>
                      </c:ext>
                    </c:extLst>
                    <c:strCache>
                      <c:ptCount val="1"/>
                      <c:pt idx="0">
                        <c:v>total</c:v>
                      </c:pt>
                    </c:strCache>
                  </c:strRef>
                </c:tx>
                <c:spPr>
                  <a:ln w="28575" cap="rnd">
                    <a:solidFill>
                      <a:schemeClr val="accent1"/>
                    </a:solidFill>
                    <a:round/>
                  </a:ln>
                  <a:effectLst/>
                </c:spPr>
                <c:marker>
                  <c:symbol val="none"/>
                </c:marker>
                <c:cat>
                  <c:strRef>
                    <c:extLst>
                      <c:ext uri="{02D57815-91ED-43cb-92C2-25804820EDAC}">
                        <c15:formulaRef>
                          <c15:sqref>'Sheet1 (2)'!$A$2:$A$23</c15:sqref>
                        </c15:formulaRef>
                      </c:ext>
                    </c:extLst>
                    <c:strCache>
                      <c:ptCount val="2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strCache>
                  </c:strRef>
                </c:cat>
                <c:val>
                  <c:numRef>
                    <c:extLst>
                      <c:ext uri="{02D57815-91ED-43cb-92C2-25804820EDAC}">
                        <c15:formulaRef>
                          <c15:sqref>'Sheet1 (2)'!$B$2:$B$23</c15:sqref>
                        </c15:formulaRef>
                      </c:ext>
                    </c:extLst>
                    <c:numCache>
                      <c:formatCode>General</c:formatCode>
                      <c:ptCount val="22"/>
                      <c:pt idx="0">
                        <c:v>67521709</c:v>
                      </c:pt>
                      <c:pt idx="1">
                        <c:v>22159406</c:v>
                      </c:pt>
                      <c:pt idx="2">
                        <c:v>13871965</c:v>
                      </c:pt>
                      <c:pt idx="3">
                        <c:v>8625222</c:v>
                      </c:pt>
                      <c:pt idx="4">
                        <c:v>5977821</c:v>
                      </c:pt>
                      <c:pt idx="5">
                        <c:v>4627076</c:v>
                      </c:pt>
                      <c:pt idx="6">
                        <c:v>3482163</c:v>
                      </c:pt>
                      <c:pt idx="7">
                        <c:v>2761485</c:v>
                      </c:pt>
                      <c:pt idx="8">
                        <c:v>2263745</c:v>
                      </c:pt>
                      <c:pt idx="9">
                        <c:v>1844963</c:v>
                      </c:pt>
                      <c:pt idx="10">
                        <c:v>1538494</c:v>
                      </c:pt>
                      <c:pt idx="11">
                        <c:v>1326890</c:v>
                      </c:pt>
                      <c:pt idx="12">
                        <c:v>1116407</c:v>
                      </c:pt>
                      <c:pt idx="13">
                        <c:v>963201</c:v>
                      </c:pt>
                      <c:pt idx="14">
                        <c:v>848722</c:v>
                      </c:pt>
                      <c:pt idx="15">
                        <c:v>739688</c:v>
                      </c:pt>
                      <c:pt idx="16">
                        <c:v>656247</c:v>
                      </c:pt>
                      <c:pt idx="17">
                        <c:v>616978</c:v>
                      </c:pt>
                      <c:pt idx="18">
                        <c:v>522657</c:v>
                      </c:pt>
                      <c:pt idx="19">
                        <c:v>462367</c:v>
                      </c:pt>
                      <c:pt idx="20">
                        <c:v>5114101</c:v>
                      </c:pt>
                      <c:pt idx="21">
                        <c:v>147041307</c:v>
                      </c:pt>
                    </c:numCache>
                  </c:numRef>
                </c:val>
                <c:smooth val="0"/>
                <c:extLst>
                  <c:ext xmlns:c16="http://schemas.microsoft.com/office/drawing/2014/chart" uri="{C3380CC4-5D6E-409C-BE32-E72D297353CC}">
                    <c16:uniqueId val="{00000004-7B54-43B0-B56C-AE4073050D04}"/>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'Sheet1 (2)'!$C$1</c15:sqref>
                        </c15:formulaRef>
                      </c:ext>
                    </c:extLst>
                    <c:strCache>
                      <c:ptCount val="1"/>
                      <c:pt idx="0">
                        <c:v>Clickthroughs</c:v>
                      </c:pt>
                    </c:strCache>
                  </c:strRef>
                </c:tx>
                <c:spPr>
                  <a:ln w="28575" cap="rnd">
                    <a:solidFill>
                      <a:schemeClr val="accent2"/>
                    </a:solidFill>
                    <a:round/>
                  </a:ln>
                  <a:effectLst/>
                </c:spPr>
                <c:marker>
                  <c:symbol val="none"/>
                </c:marker>
                <c:cat>
                  <c:strRef>
                    <c:extLst xmlns:c15="http://schemas.microsoft.com/office/drawing/2012/chart">
                      <c:ext xmlns:c15="http://schemas.microsoft.com/office/drawing/2012/chart" uri="{02D57815-91ED-43cb-92C2-25804820EDAC}">
                        <c15:formulaRef>
                          <c15:sqref>'Sheet1 (2)'!$A$2:$A$23</c15:sqref>
                        </c15:formulaRef>
                      </c:ext>
                    </c:extLst>
                    <c:strCache>
                      <c:ptCount val="2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strCache>
                  </c:strRef>
                </c:cat>
                <c:val>
                  <c:numRef>
                    <c:extLst xmlns:c15="http://schemas.microsoft.com/office/drawing/2012/chart">
                      <c:ext xmlns:c15="http://schemas.microsoft.com/office/drawing/2012/chart" uri="{02D57815-91ED-43cb-92C2-25804820EDAC}">
                        <c15:formulaRef>
                          <c15:sqref>'Sheet1 (2)'!$C$2:$C$23</c15:sqref>
                        </c15:formulaRef>
                      </c:ext>
                    </c:extLst>
                    <c:numCache>
                      <c:formatCode>General</c:formatCode>
                      <c:ptCount val="22"/>
                      <c:pt idx="0">
                        <c:v>957571</c:v>
                      </c:pt>
                      <c:pt idx="1">
                        <c:v>316245</c:v>
                      </c:pt>
                      <c:pt idx="2">
                        <c:v>158860</c:v>
                      </c:pt>
                      <c:pt idx="3">
                        <c:v>109302</c:v>
                      </c:pt>
                      <c:pt idx="4">
                        <c:v>76559</c:v>
                      </c:pt>
                      <c:pt idx="5">
                        <c:v>57127</c:v>
                      </c:pt>
                      <c:pt idx="6">
                        <c:v>45665</c:v>
                      </c:pt>
                      <c:pt idx="7">
                        <c:v>36366</c:v>
                      </c:pt>
                      <c:pt idx="8">
                        <c:v>29478</c:v>
                      </c:pt>
                      <c:pt idx="9">
                        <c:v>24936</c:v>
                      </c:pt>
                      <c:pt idx="10">
                        <c:v>20636</c:v>
                      </c:pt>
                      <c:pt idx="11">
                        <c:v>17714</c:v>
                      </c:pt>
                      <c:pt idx="12">
                        <c:v>15420</c:v>
                      </c:pt>
                      <c:pt idx="13">
                        <c:v>13214</c:v>
                      </c:pt>
                      <c:pt idx="14">
                        <c:v>11622</c:v>
                      </c:pt>
                      <c:pt idx="15">
                        <c:v>10396</c:v>
                      </c:pt>
                      <c:pt idx="16">
                        <c:v>9012</c:v>
                      </c:pt>
                      <c:pt idx="17">
                        <c:v>8317</c:v>
                      </c:pt>
                      <c:pt idx="18">
                        <c:v>7661</c:v>
                      </c:pt>
                      <c:pt idx="19">
                        <c:v>6762</c:v>
                      </c:pt>
                      <c:pt idx="20">
                        <c:v>74783</c:v>
                      </c:pt>
                      <c:pt idx="21">
                        <c:v>2007646</c:v>
                      </c:pt>
                    </c:numCache>
                  </c:numRef>
                </c:val>
                <c:smooth val="0"/>
                <c:extLst xmlns:c15="http://schemas.microsoft.com/office/drawing/2012/chart">
                  <c:ext xmlns:c16="http://schemas.microsoft.com/office/drawing/2014/chart" uri="{C3380CC4-5D6E-409C-BE32-E72D297353CC}">
                    <c16:uniqueId val="{00000005-7B54-43B0-B56C-AE4073050D04}"/>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'Sheet1 (2)'!$D$1</c15:sqref>
                        </c15:formulaRef>
                      </c:ext>
                    </c:extLst>
                    <c:strCache>
                      <c:ptCount val="1"/>
                      <c:pt idx="0">
                        <c:v>Impressions</c:v>
                      </c:pt>
                    </c:strCache>
                  </c:strRef>
                </c:tx>
                <c:spPr>
                  <a:ln w="28575" cap="rnd">
                    <a:solidFill>
                      <a:schemeClr val="accent3"/>
                    </a:solidFill>
                    <a:round/>
                  </a:ln>
                  <a:effectLst/>
                </c:spPr>
                <c:marker>
                  <c:symbol val="none"/>
                </c:marker>
                <c:cat>
                  <c:strRef>
                    <c:extLst xmlns:c15="http://schemas.microsoft.com/office/drawing/2012/chart">
                      <c:ext xmlns:c15="http://schemas.microsoft.com/office/drawing/2012/chart" uri="{02D57815-91ED-43cb-92C2-25804820EDAC}">
                        <c15:formulaRef>
                          <c15:sqref>'Sheet1 (2)'!$A$2:$A$23</c15:sqref>
                        </c15:formulaRef>
                      </c:ext>
                    </c:extLst>
                    <c:strCache>
                      <c:ptCount val="2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strCache>
                  </c:strRef>
                </c:cat>
                <c:val>
                  <c:numRef>
                    <c:extLst xmlns:c15="http://schemas.microsoft.com/office/drawing/2012/chart">
                      <c:ext xmlns:c15="http://schemas.microsoft.com/office/drawing/2012/chart" uri="{02D57815-91ED-43cb-92C2-25804820EDAC}">
                        <c15:formulaRef>
                          <c15:sqref>'Sheet1 (2)'!$D$2:$D$23</c15:sqref>
                        </c15:formulaRef>
                      </c:ext>
                    </c:extLst>
                    <c:numCache>
                      <c:formatCode>General</c:formatCode>
                      <c:ptCount val="22"/>
                      <c:pt idx="0">
                        <c:v>67521709</c:v>
                      </c:pt>
                      <c:pt idx="1">
                        <c:v>44318812</c:v>
                      </c:pt>
                      <c:pt idx="2">
                        <c:v>41615895</c:v>
                      </c:pt>
                      <c:pt idx="3">
                        <c:v>34500888</c:v>
                      </c:pt>
                      <c:pt idx="4">
                        <c:v>29889105</c:v>
                      </c:pt>
                      <c:pt idx="5">
                        <c:v>27762456</c:v>
                      </c:pt>
                      <c:pt idx="6">
                        <c:v>24375141</c:v>
                      </c:pt>
                      <c:pt idx="7">
                        <c:v>22091880</c:v>
                      </c:pt>
                      <c:pt idx="8">
                        <c:v>20373705</c:v>
                      </c:pt>
                      <c:pt idx="9">
                        <c:v>18449630</c:v>
                      </c:pt>
                      <c:pt idx="10">
                        <c:v>16923434</c:v>
                      </c:pt>
                      <c:pt idx="11">
                        <c:v>15922680</c:v>
                      </c:pt>
                      <c:pt idx="12">
                        <c:v>14513291</c:v>
                      </c:pt>
                      <c:pt idx="13">
                        <c:v>13484814</c:v>
                      </c:pt>
                      <c:pt idx="14">
                        <c:v>12730830</c:v>
                      </c:pt>
                      <c:pt idx="15">
                        <c:v>11835008</c:v>
                      </c:pt>
                      <c:pt idx="16">
                        <c:v>11156199</c:v>
                      </c:pt>
                      <c:pt idx="17">
                        <c:v>11105604</c:v>
                      </c:pt>
                      <c:pt idx="18">
                        <c:v>9930483</c:v>
                      </c:pt>
                      <c:pt idx="19">
                        <c:v>9247340</c:v>
                      </c:pt>
                      <c:pt idx="20">
                        <c:v>22792817</c:v>
                      </c:pt>
                      <c:pt idx="21">
                        <c:v>480541721</c:v>
                      </c:pt>
                    </c:numCache>
                  </c:numRef>
                </c:val>
                <c:smooth val="0"/>
                <c:extLst xmlns:c15="http://schemas.microsoft.com/office/drawing/2012/chart">
                  <c:ext xmlns:c16="http://schemas.microsoft.com/office/drawing/2014/chart" uri="{C3380CC4-5D6E-409C-BE32-E72D297353CC}">
                    <c16:uniqueId val="{00000006-7B54-43B0-B56C-AE4073050D04}"/>
                  </c:ext>
                </c:extLst>
              </c15:ser>
            </c15:filteredLineSeries>
          </c:ext>
        </c:extLst>
      </c:lineChart>
      <c:catAx>
        <c:axId val="604247992"/>
        <c:scaling>
          <c:orientation val="minMax"/>
        </c:scaling>
        <c:delete val="0"/>
        <c:axPos val="b"/>
        <c:title>
          <c:tx>
            <c:rich>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r>
                  <a:rPr lang="en-US" sz="1050"/>
                  <a:t>Number of Impressions Before 1st Click</a:t>
                </a: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604249304"/>
        <c:crosses val="autoZero"/>
        <c:auto val="1"/>
        <c:lblAlgn val="ctr"/>
        <c:lblOffset val="100"/>
        <c:noMultiLvlLbl val="0"/>
      </c:catAx>
      <c:valAx>
        <c:axId val="60424930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0" i="0" u="none" strike="noStrike" kern="1200" baseline="0">
                    <a:solidFill>
                      <a:schemeClr val="tx1"/>
                    </a:solidFill>
                    <a:latin typeface="+mn-lt"/>
                    <a:ea typeface="+mn-ea"/>
                    <a:cs typeface="+mn-cs"/>
                  </a:defRPr>
                </a:pPr>
                <a:r>
                  <a:rPr lang="en-US" sz="1050"/>
                  <a:t>% of Users or Impressions</a:t>
                </a:r>
              </a:p>
            </c:rich>
          </c:tx>
          <c:overlay val="0"/>
          <c:spPr>
            <a:noFill/>
            <a:ln>
              <a:noFill/>
            </a:ln>
            <a:effectLst/>
          </c:spPr>
          <c:txPr>
            <a:bodyPr rot="-54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604247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ysClr val="window" lastClr="FFFFFF">
          <a:lumMod val="85000"/>
        </a:sysClr>
      </a:solidFill>
    </a:ln>
    <a:effectLst/>
  </c:spPr>
  <c:txPr>
    <a:bodyPr/>
    <a:lstStyle/>
    <a:p>
      <a:pPr>
        <a:defRPr>
          <a:solidFill>
            <a:schemeClr val="tx1"/>
          </a:solidFill>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rtl="0">
              <a:defRPr sz="1400" b="0" i="0" u="none" strike="noStrike" kern="1200" spc="0" baseline="0">
                <a:solidFill>
                  <a:sysClr val="windowText" lastClr="000000"/>
                </a:solidFill>
                <a:latin typeface="+mn-lt"/>
                <a:ea typeface="+mn-ea"/>
                <a:cs typeface="+mn-cs"/>
              </a:defRPr>
            </a:pPr>
            <a:r>
              <a:rPr lang="en-US" dirty="0"/>
              <a:t>User Distribution by Number of Post-Click Impressions</a:t>
            </a:r>
          </a:p>
        </c:rich>
      </c:tx>
      <c:layout>
        <c:manualLayout>
          <c:xMode val="edge"/>
          <c:yMode val="edge"/>
          <c:x val="0.18819377853867875"/>
          <c:y val="2.9120214129112608E-2"/>
        </c:manualLayout>
      </c:layout>
      <c:overlay val="0"/>
      <c:spPr>
        <a:noFill/>
        <a:ln>
          <a:noFill/>
        </a:ln>
        <a:effectLst/>
      </c:spPr>
      <c:txPr>
        <a:bodyPr rot="0" spcFirstLastPara="1" vertOverflow="ellipsis" vert="horz" wrap="square" anchor="ctr" anchorCtr="1"/>
        <a:lstStyle/>
        <a:p>
          <a:pPr algn="ctr" rtl="0">
            <a:defRPr sz="1400" b="0" i="0" u="none" strike="noStrike" kern="1200" spc="0" baseline="0">
              <a:solidFill>
                <a:sysClr val="windowText" lastClr="000000"/>
              </a:solidFill>
              <a:latin typeface="+mn-lt"/>
              <a:ea typeface="+mn-ea"/>
              <a:cs typeface="+mn-cs"/>
            </a:defRPr>
          </a:pPr>
          <a:endParaRPr lang="en-US"/>
        </a:p>
      </c:txPr>
    </c:title>
    <c:autoTitleDeleted val="0"/>
    <c:plotArea>
      <c:layout/>
      <c:lineChart>
        <c:grouping val="standard"/>
        <c:varyColors val="0"/>
        <c:ser>
          <c:idx val="0"/>
          <c:order val="0"/>
          <c:tx>
            <c:strRef>
              <c:f>more_exposures_after_first!$M$54</c:f>
              <c:strCache>
                <c:ptCount val="1"/>
                <c:pt idx="0">
                  <c:v>1st Click at 1st Impression</c:v>
                </c:pt>
              </c:strCache>
            </c:strRef>
          </c:tx>
          <c:spPr>
            <a:ln w="28575" cap="rnd">
              <a:solidFill>
                <a:srgbClr val="4472C4"/>
              </a:solidFill>
              <a:prstDash val="sysDot"/>
              <a:round/>
            </a:ln>
            <a:effectLst/>
          </c:spPr>
          <c:marker>
            <c:symbol val="none"/>
          </c:marker>
          <c:dLbls>
            <c:dLbl>
              <c:idx val="0"/>
              <c:layout>
                <c:manualLayout>
                  <c:x val="4.3755979448784246E-2"/>
                  <c:y val="-1.456010706455630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9A3A-4647-B20A-7529FBE97E06}"/>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more_exposures_after_first!$L$55:$L$76</c:f>
              <c:strCache>
                <c:ptCount val="2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strCache>
            </c:strRef>
          </c:cat>
          <c:val>
            <c:numRef>
              <c:f>more_exposures_after_first!$M$55:$M$76</c:f>
              <c:numCache>
                <c:formatCode>0%</c:formatCode>
                <c:ptCount val="22"/>
                <c:pt idx="0">
                  <c:v>0.40854902036445723</c:v>
                </c:pt>
                <c:pt idx="1">
                  <c:v>0.22234784538061567</c:v>
                </c:pt>
                <c:pt idx="2">
                  <c:v>0.10829916747860815</c:v>
                </c:pt>
                <c:pt idx="3">
                  <c:v>6.0946739853947003E-2</c:v>
                </c:pt>
                <c:pt idx="4">
                  <c:v>4.0169398327239751E-2</c:v>
                </c:pt>
                <c:pt idx="5">
                  <c:v>2.9324432525250577E-2</c:v>
                </c:pt>
                <c:pt idx="6">
                  <c:v>2.1655203017528289E-2</c:v>
                </c:pt>
                <c:pt idx="7">
                  <c:v>1.6214391140351725E-2</c:v>
                </c:pt>
                <c:pt idx="8">
                  <c:v>1.3229662071560181E-2</c:v>
                </c:pt>
                <c:pt idx="9">
                  <c:v>1.0605724428666519E-2</c:v>
                </c:pt>
                <c:pt idx="10">
                  <c:v>8.4293996777958929E-3</c:v>
                </c:pt>
                <c:pt idx="11">
                  <c:v>7.2158285179575732E-3</c:v>
                </c:pt>
                <c:pt idx="12">
                  <c:v>5.9424470147885896E-3</c:v>
                </c:pt>
                <c:pt idx="13">
                  <c:v>5.2015705038539082E-3</c:v>
                </c:pt>
                <c:pt idx="14">
                  <c:v>4.5880321432361258E-3</c:v>
                </c:pt>
                <c:pt idx="15">
                  <c:v>3.8355794368180899E-3</c:v>
                </c:pt>
                <c:pt idx="16">
                  <c:v>3.4516356199535024E-3</c:v>
                </c:pt>
                <c:pt idx="17">
                  <c:v>3.6484309431705272E-3</c:v>
                </c:pt>
                <c:pt idx="18">
                  <c:v>2.7821456478328396E-3</c:v>
                </c:pt>
                <c:pt idx="19">
                  <c:v>2.1589604576455947E-3</c:v>
                </c:pt>
                <c:pt idx="20">
                  <c:v>2.0374104050703734E-3</c:v>
                </c:pt>
                <c:pt idx="21">
                  <c:v>1.9366975043651903E-2</c:v>
                </c:pt>
              </c:numCache>
            </c:numRef>
          </c:val>
          <c:smooth val="0"/>
          <c:extLst>
            <c:ext xmlns:c16="http://schemas.microsoft.com/office/drawing/2014/chart" uri="{C3380CC4-5D6E-409C-BE32-E72D297353CC}">
              <c16:uniqueId val="{00000000-39BA-4725-A21E-72686C12BACA}"/>
            </c:ext>
          </c:extLst>
        </c:ser>
        <c:ser>
          <c:idx val="1"/>
          <c:order val="1"/>
          <c:tx>
            <c:strRef>
              <c:f>more_exposures_after_first!$N$54</c:f>
              <c:strCache>
                <c:ptCount val="1"/>
                <c:pt idx="0">
                  <c:v>1st Click at 10th Impression</c:v>
                </c:pt>
              </c:strCache>
            </c:strRef>
          </c:tx>
          <c:spPr>
            <a:ln w="28575" cap="rnd">
              <a:solidFill>
                <a:srgbClr val="4472C4"/>
              </a:solidFill>
              <a:prstDash val="dash"/>
              <a:round/>
            </a:ln>
            <a:effectLst/>
          </c:spPr>
          <c:marker>
            <c:symbol val="none"/>
          </c:marker>
          <c:dLbls>
            <c:dLbl>
              <c:idx val="0"/>
              <c:layout>
                <c:manualLayout>
                  <c:x val="-1.5911265254103375E-2"/>
                  <c:y val="0.121334225537969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9A3A-4647-B20A-7529FBE97E06}"/>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more_exposures_after_first!$L$55:$L$76</c:f>
              <c:strCache>
                <c:ptCount val="2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strCache>
            </c:strRef>
          </c:cat>
          <c:val>
            <c:numRef>
              <c:f>more_exposures_after_first!$N$55:$N$76</c:f>
              <c:numCache>
                <c:formatCode>0%</c:formatCode>
                <c:ptCount val="22"/>
                <c:pt idx="0">
                  <c:v>0.14184745866879725</c:v>
                </c:pt>
                <c:pt idx="1">
                  <c:v>0.10466474095015672</c:v>
                </c:pt>
                <c:pt idx="2">
                  <c:v>8.8132259848810762E-2</c:v>
                </c:pt>
                <c:pt idx="3">
                  <c:v>7.3627926986663386E-2</c:v>
                </c:pt>
                <c:pt idx="4">
                  <c:v>6.0291315837993978E-2</c:v>
                </c:pt>
                <c:pt idx="5">
                  <c:v>5.5251674758773281E-2</c:v>
                </c:pt>
                <c:pt idx="6">
                  <c:v>4.6893245651773094E-2</c:v>
                </c:pt>
                <c:pt idx="7">
                  <c:v>4.0317128633765596E-2</c:v>
                </c:pt>
                <c:pt idx="8">
                  <c:v>4.0071292483559708E-2</c:v>
                </c:pt>
                <c:pt idx="9">
                  <c:v>3.0668059738184501E-2</c:v>
                </c:pt>
                <c:pt idx="10">
                  <c:v>2.9807633212463894E-2</c:v>
                </c:pt>
                <c:pt idx="11">
                  <c:v>2.5997172884272633E-2</c:v>
                </c:pt>
                <c:pt idx="12">
                  <c:v>2.2678384856493147E-2</c:v>
                </c:pt>
                <c:pt idx="13">
                  <c:v>2.0834613729948988E-2</c:v>
                </c:pt>
                <c:pt idx="14">
                  <c:v>1.899084260340483E-2</c:v>
                </c:pt>
                <c:pt idx="15">
                  <c:v>1.4873087087456211E-2</c:v>
                </c:pt>
                <c:pt idx="16">
                  <c:v>1.450433286214738E-2</c:v>
                </c:pt>
                <c:pt idx="17">
                  <c:v>1.3029315960912053E-2</c:v>
                </c:pt>
                <c:pt idx="18">
                  <c:v>1.2844938848257636E-2</c:v>
                </c:pt>
                <c:pt idx="19">
                  <c:v>1.106262675926495E-2</c:v>
                </c:pt>
                <c:pt idx="20">
                  <c:v>1.0632413496404647E-2</c:v>
                </c:pt>
                <c:pt idx="21">
                  <c:v>0.12297953414049535</c:v>
                </c:pt>
              </c:numCache>
            </c:numRef>
          </c:val>
          <c:smooth val="0"/>
          <c:extLst>
            <c:ext xmlns:c16="http://schemas.microsoft.com/office/drawing/2014/chart" uri="{C3380CC4-5D6E-409C-BE32-E72D297353CC}">
              <c16:uniqueId val="{00000001-39BA-4725-A21E-72686C12BACA}"/>
            </c:ext>
          </c:extLst>
        </c:ser>
        <c:ser>
          <c:idx val="2"/>
          <c:order val="2"/>
          <c:tx>
            <c:strRef>
              <c:f>more_exposures_after_first!$O$54</c:f>
              <c:strCache>
                <c:ptCount val="1"/>
                <c:pt idx="0">
                  <c:v>Overall</c:v>
                </c:pt>
              </c:strCache>
            </c:strRef>
          </c:tx>
          <c:spPr>
            <a:ln w="28575" cap="rnd">
              <a:solidFill>
                <a:srgbClr val="4472C4"/>
              </a:solidFill>
              <a:round/>
            </a:ln>
            <a:effectLst/>
          </c:spPr>
          <c:marker>
            <c:symbol val="none"/>
          </c:marker>
          <c:dLbls>
            <c:dLbl>
              <c:idx val="0"/>
              <c:layout>
                <c:manualLayout>
                  <c:x val="4.3755979448784246E-2"/>
                  <c:y val="3.39735831506313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9A3A-4647-B20A-7529FBE97E06}"/>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more_exposures_after_first!$L$55:$L$76</c:f>
              <c:strCache>
                <c:ptCount val="2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strCache>
            </c:strRef>
          </c:cat>
          <c:val>
            <c:numRef>
              <c:f>more_exposures_after_first!$O$55:$O$76</c:f>
              <c:numCache>
                <c:formatCode>0%</c:formatCode>
                <c:ptCount val="22"/>
                <c:pt idx="0">
                  <c:v>0.30689052252093896</c:v>
                </c:pt>
                <c:pt idx="1">
                  <c:v>0.17671705310731409</c:v>
                </c:pt>
                <c:pt idx="2">
                  <c:v>0.10416446593950415</c:v>
                </c:pt>
                <c:pt idx="3">
                  <c:v>6.8862126168638946E-2</c:v>
                </c:pt>
                <c:pt idx="4">
                  <c:v>5.0002492983729691E-2</c:v>
                </c:pt>
                <c:pt idx="5">
                  <c:v>3.9186323913798539E-2</c:v>
                </c:pt>
                <c:pt idx="6">
                  <c:v>3.1156381066506891E-2</c:v>
                </c:pt>
                <c:pt idx="7">
                  <c:v>2.5185051224477551E-2</c:v>
                </c:pt>
                <c:pt idx="8">
                  <c:v>2.1430364203795928E-2</c:v>
                </c:pt>
                <c:pt idx="9">
                  <c:v>1.8009483479123584E-2</c:v>
                </c:pt>
                <c:pt idx="10">
                  <c:v>1.5434527064084894E-2</c:v>
                </c:pt>
                <c:pt idx="11">
                  <c:v>1.3606620688722671E-2</c:v>
                </c:pt>
                <c:pt idx="12">
                  <c:v>1.1924067940989807E-2</c:v>
                </c:pt>
                <c:pt idx="13">
                  <c:v>1.0507715150833966E-2</c:v>
                </c:pt>
                <c:pt idx="14">
                  <c:v>9.505451183575717E-3</c:v>
                </c:pt>
                <c:pt idx="15">
                  <c:v>8.3688196186833489E-3</c:v>
                </c:pt>
                <c:pt idx="16">
                  <c:v>7.5955721228643793E-3</c:v>
                </c:pt>
                <c:pt idx="17">
                  <c:v>7.0513410984846883E-3</c:v>
                </c:pt>
                <c:pt idx="18">
                  <c:v>5.9814707927941784E-3</c:v>
                </c:pt>
                <c:pt idx="19">
                  <c:v>5.2149839308184339E-3</c:v>
                </c:pt>
                <c:pt idx="20">
                  <c:v>4.9175160417164908E-3</c:v>
                </c:pt>
                <c:pt idx="21">
                  <c:v>5.8287649758603115E-2</c:v>
                </c:pt>
              </c:numCache>
            </c:numRef>
          </c:val>
          <c:smooth val="0"/>
          <c:extLst>
            <c:ext xmlns:c16="http://schemas.microsoft.com/office/drawing/2014/chart" uri="{C3380CC4-5D6E-409C-BE32-E72D297353CC}">
              <c16:uniqueId val="{00000002-39BA-4725-A21E-72686C12BACA}"/>
            </c:ext>
          </c:extLst>
        </c:ser>
        <c:dLbls>
          <c:showLegendKey val="0"/>
          <c:showVal val="0"/>
          <c:showCatName val="0"/>
          <c:showSerName val="0"/>
          <c:showPercent val="0"/>
          <c:showBubbleSize val="0"/>
        </c:dLbls>
        <c:smooth val="0"/>
        <c:axId val="385099976"/>
        <c:axId val="385098008"/>
      </c:lineChart>
      <c:catAx>
        <c:axId val="385099976"/>
        <c:scaling>
          <c:orientation val="minMax"/>
        </c:scaling>
        <c:delete val="0"/>
        <c:axPos val="b"/>
        <c:title>
          <c:tx>
            <c:rich>
              <a:bodyPr rot="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r>
                  <a:rPr lang="en-US" sz="1050"/>
                  <a:t>Number of post-click impressions</a:t>
                </a:r>
              </a:p>
            </c:rich>
          </c:tx>
          <c:overlay val="0"/>
          <c:spPr>
            <a:noFill/>
            <a:ln>
              <a:noFill/>
            </a:ln>
            <a:effectLst/>
          </c:spPr>
          <c:txPr>
            <a:bodyPr rot="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385098008"/>
        <c:crosses val="autoZero"/>
        <c:auto val="1"/>
        <c:lblAlgn val="ctr"/>
        <c:lblOffset val="100"/>
        <c:noMultiLvlLbl val="0"/>
      </c:catAx>
      <c:valAx>
        <c:axId val="385098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r>
                  <a:rPr lang="en-US" sz="1050"/>
                  <a:t>% of Users</a:t>
                </a:r>
              </a:p>
            </c:rich>
          </c:tx>
          <c:overlay val="0"/>
          <c:spPr>
            <a:noFill/>
            <a:ln>
              <a:noFill/>
            </a:ln>
            <a:effectLst/>
          </c:spPr>
          <c:txPr>
            <a:bodyPr rot="-54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crossAx val="385099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ysClr val="window" lastClr="FFFFFF">
          <a:lumMod val="85000"/>
        </a:sysClr>
      </a:solidFill>
    </a:ln>
    <a:effectLst/>
  </c:spPr>
  <c:txPr>
    <a:bodyPr/>
    <a:lstStyle/>
    <a:p>
      <a:pPr>
        <a:defRPr>
          <a:solidFill>
            <a:sysClr val="windowText" lastClr="000000"/>
          </a:solidFill>
        </a:defRPr>
      </a:pPr>
      <a:endParaRPr lang="en-US"/>
    </a:p>
  </c:txPr>
  <c:externalData r:id="rId4">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ysClr val="windowText" lastClr="000000"/>
                </a:solidFill>
                <a:latin typeface="+mn-lt"/>
                <a:ea typeface="+mn-ea"/>
                <a:cs typeface="+mn-cs"/>
              </a:defRPr>
            </a:pPr>
            <a:r>
              <a:rPr lang="en-US" sz="1200" dirty="0"/>
              <a:t>Click-Thru Rate Comparison for Same vs. Different Media Ads by Campaign</a:t>
            </a:r>
          </a:p>
        </c:rich>
      </c:tx>
      <c:layout>
        <c:manualLayout>
          <c:xMode val="edge"/>
          <c:yMode val="edge"/>
          <c:x val="9.790967024682054E-2"/>
          <c:y val="2.4185132427882602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ysClr val="windowText" lastClr="000000"/>
              </a:solidFill>
              <a:latin typeface="+mn-lt"/>
              <a:ea typeface="+mn-ea"/>
              <a:cs typeface="+mn-cs"/>
            </a:defRPr>
          </a:pPr>
          <a:endParaRPr lang="en-US"/>
        </a:p>
      </c:txPr>
    </c:title>
    <c:autoTitleDeleted val="0"/>
    <c:plotArea>
      <c:layout/>
      <c:barChart>
        <c:barDir val="col"/>
        <c:grouping val="clustered"/>
        <c:varyColors val="0"/>
        <c:ser>
          <c:idx val="0"/>
          <c:order val="0"/>
          <c:tx>
            <c:strRef>
              <c:f>Sheet6!$B$38</c:f>
              <c:strCache>
                <c:ptCount val="1"/>
                <c:pt idx="0">
                  <c:v>% of Users</c:v>
                </c:pt>
              </c:strCache>
            </c:strRef>
          </c:tx>
          <c:spPr>
            <a:solidFill>
              <a:schemeClr val="accent1"/>
            </a:solidFill>
            <a:ln>
              <a:noFill/>
            </a:ln>
            <a:effectLst/>
          </c:spPr>
          <c:invertIfNegative val="0"/>
          <c:cat>
            <c:strRef>
              <c:f>Sheet6!$A$39:$A$40</c:f>
              <c:strCache>
                <c:ptCount val="2"/>
                <c:pt idx="0">
                  <c:v>Same Media Ads</c:v>
                </c:pt>
                <c:pt idx="1">
                  <c:v>Different Media Ads</c:v>
                </c:pt>
              </c:strCache>
            </c:strRef>
          </c:cat>
          <c:val>
            <c:numRef>
              <c:f>Sheet6!$B$39:$B$40</c:f>
              <c:numCache>
                <c:formatCode>0%</c:formatCode>
                <c:ptCount val="2"/>
                <c:pt idx="0">
                  <c:v>0.8655373008409355</c:v>
                </c:pt>
                <c:pt idx="1">
                  <c:v>0.13446269915906453</c:v>
                </c:pt>
              </c:numCache>
            </c:numRef>
          </c:val>
          <c:extLst>
            <c:ext xmlns:c16="http://schemas.microsoft.com/office/drawing/2014/chart" uri="{C3380CC4-5D6E-409C-BE32-E72D297353CC}">
              <c16:uniqueId val="{00000000-535F-441E-BDB1-574B4619F143}"/>
            </c:ext>
          </c:extLst>
        </c:ser>
        <c:dLbls>
          <c:showLegendKey val="0"/>
          <c:showVal val="0"/>
          <c:showCatName val="0"/>
          <c:showSerName val="0"/>
          <c:showPercent val="0"/>
          <c:showBubbleSize val="0"/>
        </c:dLbls>
        <c:gapWidth val="150"/>
        <c:axId val="427561680"/>
        <c:axId val="427557088"/>
      </c:barChart>
      <c:lineChart>
        <c:grouping val="standard"/>
        <c:varyColors val="0"/>
        <c:ser>
          <c:idx val="1"/>
          <c:order val="1"/>
          <c:tx>
            <c:strRef>
              <c:f>Sheet6!$C$38</c:f>
              <c:strCache>
                <c:ptCount val="1"/>
                <c:pt idx="0">
                  <c:v>Click-Thru Rate</c:v>
                </c:pt>
              </c:strCache>
            </c:strRef>
          </c:tx>
          <c:spPr>
            <a:ln w="28575" cap="rnd">
              <a:solidFill>
                <a:schemeClr val="accent2"/>
              </a:solidFill>
              <a:round/>
            </a:ln>
            <a:effectLst/>
          </c:spPr>
          <c:marker>
            <c:symbol val="none"/>
          </c:marker>
          <c:dLbls>
            <c:dLbl>
              <c:idx val="0"/>
              <c:layout>
                <c:manualLayout>
                  <c:x val="3.5536160763974603E-2"/>
                  <c:y val="-8.6196220028309817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2AC-4537-9021-1C1ECD303DBF}"/>
                </c:ext>
              </c:extLst>
            </c:dLbl>
            <c:dLbl>
              <c:idx val="1"/>
              <c:layout>
                <c:manualLayout>
                  <c:x val="-3.1587698456866389E-2"/>
                  <c:y val="2.82099978898032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2AC-4537-9021-1C1ECD303DBF}"/>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Sheet6!$A$39:$A$40</c:f>
              <c:strCache>
                <c:ptCount val="2"/>
                <c:pt idx="0">
                  <c:v>Same Media Ads</c:v>
                </c:pt>
                <c:pt idx="1">
                  <c:v>Different Media Ads</c:v>
                </c:pt>
              </c:strCache>
            </c:strRef>
          </c:cat>
          <c:val>
            <c:numRef>
              <c:f>Sheet6!$C$39:$C$40</c:f>
              <c:numCache>
                <c:formatCode>0.00%</c:formatCode>
                <c:ptCount val="2"/>
                <c:pt idx="0">
                  <c:v>2.9910301019374979E-3</c:v>
                </c:pt>
                <c:pt idx="1">
                  <c:v>5.1565784138094609E-3</c:v>
                </c:pt>
              </c:numCache>
            </c:numRef>
          </c:val>
          <c:smooth val="0"/>
          <c:extLst>
            <c:ext xmlns:c16="http://schemas.microsoft.com/office/drawing/2014/chart" uri="{C3380CC4-5D6E-409C-BE32-E72D297353CC}">
              <c16:uniqueId val="{00000001-535F-441E-BDB1-574B4619F143}"/>
            </c:ext>
          </c:extLst>
        </c:ser>
        <c:dLbls>
          <c:showLegendKey val="0"/>
          <c:showVal val="0"/>
          <c:showCatName val="0"/>
          <c:showSerName val="0"/>
          <c:showPercent val="0"/>
          <c:showBubbleSize val="0"/>
        </c:dLbls>
        <c:marker val="1"/>
        <c:smooth val="0"/>
        <c:axId val="434744672"/>
        <c:axId val="434750576"/>
      </c:lineChart>
      <c:catAx>
        <c:axId val="427561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crossAx val="427557088"/>
        <c:crosses val="autoZero"/>
        <c:auto val="1"/>
        <c:lblAlgn val="ctr"/>
        <c:lblOffset val="100"/>
        <c:noMultiLvlLbl val="0"/>
      </c:catAx>
      <c:valAx>
        <c:axId val="427557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r>
                  <a:rPr lang="en-US" sz="1050"/>
                  <a:t>% of Users</a:t>
                </a:r>
              </a:p>
            </c:rich>
          </c:tx>
          <c:overlay val="0"/>
          <c:spPr>
            <a:noFill/>
            <a:ln>
              <a:noFill/>
            </a:ln>
            <a:effectLst/>
          </c:spPr>
          <c:txPr>
            <a:bodyPr rot="-54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crossAx val="427561680"/>
        <c:crosses val="autoZero"/>
        <c:crossBetween val="between"/>
      </c:valAx>
      <c:valAx>
        <c:axId val="434750576"/>
        <c:scaling>
          <c:orientation val="minMax"/>
          <c:max val="7.0000000000000019E-3"/>
        </c:scaling>
        <c:delete val="0"/>
        <c:axPos val="r"/>
        <c:title>
          <c:tx>
            <c:rich>
              <a:bodyPr rot="-54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r>
                  <a:rPr lang="en-US" sz="1050" dirty="0"/>
                  <a:t>Click-Thru Rate</a:t>
                </a:r>
              </a:p>
            </c:rich>
          </c:tx>
          <c:overlay val="0"/>
          <c:spPr>
            <a:noFill/>
            <a:ln>
              <a:noFill/>
            </a:ln>
            <a:effectLst/>
          </c:spPr>
          <c:txPr>
            <a:bodyPr rot="-54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title>
        <c:numFmt formatCode="0.0%" sourceLinked="0"/>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crossAx val="434744672"/>
        <c:crosses val="max"/>
        <c:crossBetween val="between"/>
      </c:valAx>
      <c:catAx>
        <c:axId val="434744672"/>
        <c:scaling>
          <c:orientation val="minMax"/>
        </c:scaling>
        <c:delete val="1"/>
        <c:axPos val="b"/>
        <c:numFmt formatCode="General" sourceLinked="1"/>
        <c:majorTickMark val="out"/>
        <c:minorTickMark val="none"/>
        <c:tickLblPos val="nextTo"/>
        <c:crossAx val="43475057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solidFill>
        <a:sysClr val="window" lastClr="FFFFFF">
          <a:lumMod val="85000"/>
        </a:sysClr>
      </a:solidFill>
    </a:ln>
    <a:effectLst/>
  </c:spPr>
  <c:txPr>
    <a:bodyPr/>
    <a:lstStyle/>
    <a:p>
      <a:pPr>
        <a:defRPr>
          <a:solidFill>
            <a:sysClr val="windowText" lastClr="000000"/>
          </a:solidFill>
        </a:defRPr>
      </a:pPr>
      <a:endParaRPr lang="en-US"/>
    </a:p>
  </c:txPr>
  <c:externalData r:id="rId4">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ysClr val="windowText" lastClr="000000"/>
                </a:solidFill>
                <a:latin typeface="+mn-lt"/>
                <a:ea typeface="+mn-ea"/>
                <a:cs typeface="+mn-cs"/>
              </a:defRPr>
            </a:pPr>
            <a:r>
              <a:rPr lang="en-US" sz="1200" dirty="0"/>
              <a:t>Click-Thru Rate Comparison</a:t>
            </a:r>
            <a:r>
              <a:rPr lang="en-US" sz="1200" baseline="0" dirty="0"/>
              <a:t> for Media Journey Paths by Campaign</a:t>
            </a:r>
            <a:endParaRPr lang="en-US" sz="1200" dirty="0"/>
          </a:p>
        </c:rich>
      </c:tx>
      <c:overlay val="0"/>
      <c:spPr>
        <a:noFill/>
        <a:ln>
          <a:noFill/>
        </a:ln>
        <a:effectLst/>
      </c:spPr>
      <c:txPr>
        <a:bodyPr rot="0" spcFirstLastPara="1" vertOverflow="ellipsis" vert="horz" wrap="square" anchor="ctr" anchorCtr="1"/>
        <a:lstStyle/>
        <a:p>
          <a:pPr>
            <a:defRPr sz="12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18459703706253131"/>
          <c:y val="0.29361417266359052"/>
          <c:w val="0.59918716794232441"/>
          <c:h val="0.39862153291278019"/>
        </c:manualLayout>
      </c:layout>
      <c:barChart>
        <c:barDir val="col"/>
        <c:grouping val="clustered"/>
        <c:varyColors val="0"/>
        <c:ser>
          <c:idx val="0"/>
          <c:order val="0"/>
          <c:tx>
            <c:strRef>
              <c:f>Sheet6!$D$1</c:f>
              <c:strCache>
                <c:ptCount val="1"/>
                <c:pt idx="0">
                  <c:v>% of Users</c:v>
                </c:pt>
              </c:strCache>
            </c:strRef>
          </c:tx>
          <c:spPr>
            <a:solidFill>
              <a:schemeClr val="accent1"/>
            </a:solidFill>
            <a:ln w="25400">
              <a:noFill/>
            </a:ln>
            <a:effectLst/>
          </c:spPr>
          <c:invertIfNegative val="0"/>
          <c:cat>
            <c:strRef>
              <c:f>Sheet6!$C$2:$C$7</c:f>
              <c:strCache>
                <c:ptCount val="2"/>
                <c:pt idx="0">
                  <c:v>GM -&gt; MCM</c:v>
                </c:pt>
                <c:pt idx="1">
                  <c:v>MCM -&gt; GM</c:v>
                </c:pt>
              </c:strCache>
            </c:strRef>
          </c:cat>
          <c:val>
            <c:numRef>
              <c:f>Sheet6!$D$2:$D$7</c:f>
              <c:numCache>
                <c:formatCode>0.00%</c:formatCode>
                <c:ptCount val="2"/>
                <c:pt idx="0">
                  <c:v>6.3560975801890379E-2</c:v>
                </c:pt>
                <c:pt idx="1">
                  <c:v>5.5828439922939184E-2</c:v>
                </c:pt>
              </c:numCache>
            </c:numRef>
          </c:val>
          <c:extLst>
            <c:ext xmlns:c16="http://schemas.microsoft.com/office/drawing/2014/chart" uri="{C3380CC4-5D6E-409C-BE32-E72D297353CC}">
              <c16:uniqueId val="{00000000-EAAF-48F9-94E0-436EE1FEABA3}"/>
            </c:ext>
          </c:extLst>
        </c:ser>
        <c:dLbls>
          <c:showLegendKey val="0"/>
          <c:showVal val="0"/>
          <c:showCatName val="0"/>
          <c:showSerName val="0"/>
          <c:showPercent val="0"/>
          <c:showBubbleSize val="0"/>
        </c:dLbls>
        <c:gapWidth val="150"/>
        <c:axId val="346613608"/>
        <c:axId val="346614592"/>
      </c:barChart>
      <c:lineChart>
        <c:grouping val="standard"/>
        <c:varyColors val="0"/>
        <c:ser>
          <c:idx val="1"/>
          <c:order val="1"/>
          <c:tx>
            <c:strRef>
              <c:f>Sheet6!$E$1</c:f>
              <c:strCache>
                <c:ptCount val="1"/>
                <c:pt idx="0">
                  <c:v>Click-Thru Rate</c:v>
                </c:pt>
              </c:strCache>
            </c:strRef>
          </c:tx>
          <c:spPr>
            <a:ln w="28575" cap="rnd">
              <a:solidFill>
                <a:srgbClr val="ED7D31"/>
              </a:solidFill>
              <a:round/>
            </a:ln>
            <a:effectLst/>
          </c:spPr>
          <c:marker>
            <c:symbol val="circle"/>
            <c:size val="5"/>
            <c:spPr>
              <a:noFill/>
              <a:ln w="9525">
                <a:noFill/>
              </a:ln>
              <a:effectLst/>
            </c:spPr>
          </c:marker>
          <c:dLbls>
            <c:dLbl>
              <c:idx val="1"/>
              <c:layout>
                <c:manualLayout>
                  <c:x val="2.6106928634963261E-3"/>
                  <c:y val="-2.74957935405092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6BC-47A7-9F4A-90379C5109FB}"/>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Sheet6!$C$2:$C$7</c:f>
              <c:strCache>
                <c:ptCount val="2"/>
                <c:pt idx="0">
                  <c:v>GM -&gt; MCM</c:v>
                </c:pt>
                <c:pt idx="1">
                  <c:v>MCM -&gt; GM</c:v>
                </c:pt>
              </c:strCache>
            </c:strRef>
          </c:cat>
          <c:val>
            <c:numRef>
              <c:f>Sheet6!$E$2:$E$7</c:f>
              <c:numCache>
                <c:formatCode>0.00%</c:formatCode>
                <c:ptCount val="2"/>
                <c:pt idx="0">
                  <c:v>6.6680447631639432E-3</c:v>
                </c:pt>
                <c:pt idx="1">
                  <c:v>4.4046995395756938E-3</c:v>
                </c:pt>
              </c:numCache>
            </c:numRef>
          </c:val>
          <c:smooth val="0"/>
          <c:extLst>
            <c:ext xmlns:c16="http://schemas.microsoft.com/office/drawing/2014/chart" uri="{C3380CC4-5D6E-409C-BE32-E72D297353CC}">
              <c16:uniqueId val="{00000001-06BC-47A7-9F4A-90379C5109FB}"/>
            </c:ext>
          </c:extLst>
        </c:ser>
        <c:dLbls>
          <c:showLegendKey val="0"/>
          <c:showVal val="0"/>
          <c:showCatName val="0"/>
          <c:showSerName val="0"/>
          <c:showPercent val="0"/>
          <c:showBubbleSize val="0"/>
        </c:dLbls>
        <c:marker val="1"/>
        <c:smooth val="0"/>
        <c:axId val="608744672"/>
        <c:axId val="608740080"/>
      </c:lineChart>
      <c:catAx>
        <c:axId val="346613608"/>
        <c:scaling>
          <c:orientation val="minMax"/>
        </c:scaling>
        <c:delete val="0"/>
        <c:axPos val="b"/>
        <c:title>
          <c:tx>
            <c:rich>
              <a:bodyPr rot="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r>
                  <a:rPr lang="en-US" sz="1050"/>
                  <a:t>Two Impression Media Journey Path</a:t>
                </a:r>
              </a:p>
            </c:rich>
          </c:tx>
          <c:layout>
            <c:manualLayout>
              <c:xMode val="edge"/>
              <c:yMode val="edge"/>
              <c:x val="0.14164187433627423"/>
              <c:y val="0.82819292315550697"/>
            </c:manualLayout>
          </c:layout>
          <c:overlay val="0"/>
          <c:spPr>
            <a:noFill/>
            <a:ln>
              <a:noFill/>
            </a:ln>
            <a:effectLst/>
          </c:spPr>
          <c:txPr>
            <a:bodyPr rot="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crossAx val="346614592"/>
        <c:crosses val="autoZero"/>
        <c:auto val="1"/>
        <c:lblAlgn val="ctr"/>
        <c:lblOffset val="100"/>
        <c:noMultiLvlLbl val="0"/>
      </c:catAx>
      <c:valAx>
        <c:axId val="346614592"/>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r>
                  <a:rPr lang="en-US" sz="1050" dirty="0"/>
                  <a:t>%</a:t>
                </a:r>
                <a:r>
                  <a:rPr lang="en-US" sz="1050" baseline="0" dirty="0"/>
                  <a:t> of Users</a:t>
                </a:r>
                <a:endParaRPr lang="en-US" sz="1050" dirty="0"/>
              </a:p>
            </c:rich>
          </c:tx>
          <c:layout>
            <c:manualLayout>
              <c:xMode val="edge"/>
              <c:yMode val="edge"/>
              <c:x val="0"/>
              <c:y val="0.37286047100281922"/>
            </c:manualLayout>
          </c:layout>
          <c:overlay val="0"/>
          <c:spPr>
            <a:noFill/>
            <a:ln>
              <a:noFill/>
            </a:ln>
            <a:effectLst/>
          </c:spPr>
          <c:txPr>
            <a:bodyPr rot="-54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crossAx val="346613608"/>
        <c:crosses val="autoZero"/>
        <c:crossBetween val="between"/>
      </c:valAx>
      <c:valAx>
        <c:axId val="608740080"/>
        <c:scaling>
          <c:orientation val="minMax"/>
          <c:max val="7.0000000000000019E-3"/>
          <c:min val="0"/>
        </c:scaling>
        <c:delete val="0"/>
        <c:axPos val="r"/>
        <c:title>
          <c:tx>
            <c:rich>
              <a:bodyPr rot="-54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r>
                  <a:rPr lang="en-US" sz="1050" dirty="0"/>
                  <a:t>Click-Thru Rate</a:t>
                </a:r>
              </a:p>
            </c:rich>
          </c:tx>
          <c:layout>
            <c:manualLayout>
              <c:xMode val="edge"/>
              <c:yMode val="edge"/>
              <c:x val="0.92452774713652763"/>
              <c:y val="0.32561408462142438"/>
            </c:manualLayout>
          </c:layout>
          <c:overlay val="0"/>
          <c:spPr>
            <a:noFill/>
            <a:ln>
              <a:noFill/>
            </a:ln>
            <a:effectLst/>
          </c:spPr>
          <c:txPr>
            <a:bodyPr rot="-54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title>
        <c:numFmt formatCode="0.0%" sourceLinked="0"/>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crossAx val="608744672"/>
        <c:crosses val="max"/>
        <c:crossBetween val="between"/>
      </c:valAx>
      <c:catAx>
        <c:axId val="608744672"/>
        <c:scaling>
          <c:orientation val="minMax"/>
        </c:scaling>
        <c:delete val="1"/>
        <c:axPos val="b"/>
        <c:numFmt formatCode="General" sourceLinked="1"/>
        <c:majorTickMark val="out"/>
        <c:minorTickMark val="none"/>
        <c:tickLblPos val="nextTo"/>
        <c:crossAx val="608740080"/>
        <c:crosses val="autoZero"/>
        <c:auto val="1"/>
        <c:lblAlgn val="ctr"/>
        <c:lblOffset val="100"/>
        <c:noMultiLvlLbl val="0"/>
      </c:catAx>
      <c:spPr>
        <a:noFill/>
        <a:ln>
          <a:noFill/>
        </a:ln>
        <a:effectLst/>
      </c:spPr>
    </c:plotArea>
    <c:legend>
      <c:legendPos val="b"/>
      <c:layout>
        <c:manualLayout>
          <c:xMode val="edge"/>
          <c:yMode val="edge"/>
          <c:x val="0.26348131414124537"/>
          <c:y val="0.91772497524762808"/>
          <c:w val="0.47303747643377275"/>
          <c:h val="7.7332460588460494E-2"/>
        </c:manualLayout>
      </c:layout>
      <c:overlay val="0"/>
      <c:spPr>
        <a:noFill/>
        <a:ln>
          <a:noFill/>
        </a:ln>
        <a:effectLst/>
      </c:spPr>
      <c:txPr>
        <a:bodyPr rot="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solidFill>
        <a:sysClr val="window" lastClr="FFFFFF">
          <a:lumMod val="85000"/>
        </a:sysClr>
      </a:solidFill>
    </a:ln>
    <a:effectLst/>
  </c:spPr>
  <c:txPr>
    <a:bodyPr/>
    <a:lstStyle/>
    <a:p>
      <a:pPr>
        <a:defRPr>
          <a:solidFill>
            <a:sysClr val="windowText" lastClr="000000"/>
          </a:solidFill>
        </a:defRPr>
      </a:pPr>
      <a:endParaRPr lang="en-US"/>
    </a:p>
  </c:txPr>
  <c:externalData r:id="rId4">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ysClr val="windowText" lastClr="000000"/>
                </a:solidFill>
                <a:latin typeface="+mn-lt"/>
                <a:ea typeface="+mn-ea"/>
                <a:cs typeface="+mn-cs"/>
              </a:defRPr>
            </a:pPr>
            <a:r>
              <a:rPr lang="en-US" sz="1200" dirty="0"/>
              <a:t>Click-Thru Rate Comparison for Same vs. Different Media Ads by Video</a:t>
            </a:r>
            <a:r>
              <a:rPr lang="en-US" sz="1200" baseline="0" dirty="0"/>
              <a:t> Format</a:t>
            </a:r>
            <a:endParaRPr lang="en-US" sz="1200" dirty="0"/>
          </a:p>
        </c:rich>
      </c:tx>
      <c:layout>
        <c:manualLayout>
          <c:xMode val="edge"/>
          <c:yMode val="edge"/>
          <c:x val="9.790967024682054E-2"/>
          <c:y val="2.4185132427882602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24692154882958495"/>
          <c:y val="0.31131102461170485"/>
          <c:w val="0.4540341468628491"/>
          <c:h val="0.38154579178695752"/>
        </c:manualLayout>
      </c:layout>
      <c:barChart>
        <c:barDir val="col"/>
        <c:grouping val="clustered"/>
        <c:varyColors val="0"/>
        <c:ser>
          <c:idx val="0"/>
          <c:order val="0"/>
          <c:tx>
            <c:strRef>
              <c:f>Sheet6!$B$6</c:f>
              <c:strCache>
                <c:ptCount val="1"/>
                <c:pt idx="0">
                  <c:v>% of Users</c:v>
                </c:pt>
              </c:strCache>
            </c:strRef>
          </c:tx>
          <c:spPr>
            <a:solidFill>
              <a:schemeClr val="accent1"/>
            </a:solidFill>
            <a:ln>
              <a:noFill/>
            </a:ln>
            <a:effectLst/>
          </c:spPr>
          <c:invertIfNegative val="0"/>
          <c:cat>
            <c:strRef>
              <c:f>Sheet6!$A$7:$A$8</c:f>
              <c:strCache>
                <c:ptCount val="2"/>
                <c:pt idx="0">
                  <c:v>Same Media Ads</c:v>
                </c:pt>
                <c:pt idx="1">
                  <c:v>Different Media Ads</c:v>
                </c:pt>
              </c:strCache>
            </c:strRef>
          </c:cat>
          <c:val>
            <c:numRef>
              <c:f>Sheet6!$B$7:$B$8</c:f>
              <c:numCache>
                <c:formatCode>0%</c:formatCode>
                <c:ptCount val="2"/>
                <c:pt idx="0">
                  <c:v>0.66</c:v>
                </c:pt>
                <c:pt idx="1">
                  <c:v>0.34</c:v>
                </c:pt>
              </c:numCache>
            </c:numRef>
          </c:val>
          <c:extLst>
            <c:ext xmlns:c16="http://schemas.microsoft.com/office/drawing/2014/chart" uri="{C3380CC4-5D6E-409C-BE32-E72D297353CC}">
              <c16:uniqueId val="{00000000-94CF-4F02-9EDC-07FF15747BD7}"/>
            </c:ext>
          </c:extLst>
        </c:ser>
        <c:dLbls>
          <c:showLegendKey val="0"/>
          <c:showVal val="0"/>
          <c:showCatName val="0"/>
          <c:showSerName val="0"/>
          <c:showPercent val="0"/>
          <c:showBubbleSize val="0"/>
        </c:dLbls>
        <c:gapWidth val="150"/>
        <c:axId val="427561680"/>
        <c:axId val="427557088"/>
      </c:barChart>
      <c:lineChart>
        <c:grouping val="standard"/>
        <c:varyColors val="0"/>
        <c:ser>
          <c:idx val="1"/>
          <c:order val="1"/>
          <c:tx>
            <c:strRef>
              <c:f>Sheet6!$C$6</c:f>
              <c:strCache>
                <c:ptCount val="1"/>
                <c:pt idx="0">
                  <c:v>Click-Thru Rate</c:v>
                </c:pt>
              </c:strCache>
            </c:strRef>
          </c:tx>
          <c:spPr>
            <a:ln w="28575" cap="rnd">
              <a:solidFill>
                <a:schemeClr val="accent2"/>
              </a:solidFill>
              <a:round/>
            </a:ln>
            <a:effectLst/>
          </c:spPr>
          <c:marker>
            <c:symbol val="none"/>
          </c:marker>
          <c:dLbls>
            <c:dLbl>
              <c:idx val="0"/>
              <c:layout>
                <c:manualLayout>
                  <c:x val="3.5536160763974603E-2"/>
                  <c:y val="-8.6196220028309817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4CF-4F02-9EDC-07FF15747BD7}"/>
                </c:ext>
              </c:extLst>
            </c:dLbl>
            <c:dLbl>
              <c:idx val="1"/>
              <c:layout>
                <c:manualLayout>
                  <c:x val="-3.1587698456866389E-2"/>
                  <c:y val="2.82099978898032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4CF-4F02-9EDC-07FF15747BD7}"/>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Sheet6!$A$7:$A$8</c:f>
              <c:strCache>
                <c:ptCount val="2"/>
                <c:pt idx="0">
                  <c:v>Same Media Ads</c:v>
                </c:pt>
                <c:pt idx="1">
                  <c:v>Different Media Ads</c:v>
                </c:pt>
              </c:strCache>
            </c:strRef>
          </c:cat>
          <c:val>
            <c:numRef>
              <c:f>Sheet6!$C$7:$C$8</c:f>
              <c:numCache>
                <c:formatCode>0.00%</c:formatCode>
                <c:ptCount val="2"/>
                <c:pt idx="0">
                  <c:v>2.9910301019374979E-3</c:v>
                </c:pt>
                <c:pt idx="1">
                  <c:v>5.4000000000000003E-3</c:v>
                </c:pt>
              </c:numCache>
            </c:numRef>
          </c:val>
          <c:smooth val="0"/>
          <c:extLst>
            <c:ext xmlns:c16="http://schemas.microsoft.com/office/drawing/2014/chart" uri="{C3380CC4-5D6E-409C-BE32-E72D297353CC}">
              <c16:uniqueId val="{00000003-94CF-4F02-9EDC-07FF15747BD7}"/>
            </c:ext>
          </c:extLst>
        </c:ser>
        <c:dLbls>
          <c:showLegendKey val="0"/>
          <c:showVal val="0"/>
          <c:showCatName val="0"/>
          <c:showSerName val="0"/>
          <c:showPercent val="0"/>
          <c:showBubbleSize val="0"/>
        </c:dLbls>
        <c:marker val="1"/>
        <c:smooth val="0"/>
        <c:axId val="434744672"/>
        <c:axId val="434750576"/>
      </c:lineChart>
      <c:catAx>
        <c:axId val="427561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crossAx val="427557088"/>
        <c:crosses val="autoZero"/>
        <c:auto val="1"/>
        <c:lblAlgn val="ctr"/>
        <c:lblOffset val="100"/>
        <c:noMultiLvlLbl val="0"/>
      </c:catAx>
      <c:valAx>
        <c:axId val="427557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r>
                  <a:rPr lang="en-US" sz="1050"/>
                  <a:t>% of Users</a:t>
                </a:r>
              </a:p>
            </c:rich>
          </c:tx>
          <c:overlay val="0"/>
          <c:spPr>
            <a:noFill/>
            <a:ln>
              <a:noFill/>
            </a:ln>
            <a:effectLst/>
          </c:spPr>
          <c:txPr>
            <a:bodyPr rot="-54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crossAx val="427561680"/>
        <c:crosses val="autoZero"/>
        <c:crossBetween val="between"/>
      </c:valAx>
      <c:valAx>
        <c:axId val="434750576"/>
        <c:scaling>
          <c:orientation val="minMax"/>
          <c:max val="7.0000000000000019E-3"/>
        </c:scaling>
        <c:delete val="0"/>
        <c:axPos val="r"/>
        <c:title>
          <c:tx>
            <c:rich>
              <a:bodyPr rot="-54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r>
                  <a:rPr lang="en-US" sz="1050" dirty="0"/>
                  <a:t>Click-Thru Rate</a:t>
                </a:r>
              </a:p>
            </c:rich>
          </c:tx>
          <c:overlay val="0"/>
          <c:spPr>
            <a:noFill/>
            <a:ln>
              <a:noFill/>
            </a:ln>
            <a:effectLst/>
          </c:spPr>
          <c:txPr>
            <a:bodyPr rot="-54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title>
        <c:numFmt formatCode="0.0%" sourceLinked="0"/>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crossAx val="434744672"/>
        <c:crosses val="max"/>
        <c:crossBetween val="between"/>
      </c:valAx>
      <c:catAx>
        <c:axId val="434744672"/>
        <c:scaling>
          <c:orientation val="minMax"/>
        </c:scaling>
        <c:delete val="1"/>
        <c:axPos val="b"/>
        <c:numFmt formatCode="General" sourceLinked="1"/>
        <c:majorTickMark val="out"/>
        <c:minorTickMark val="none"/>
        <c:tickLblPos val="nextTo"/>
        <c:crossAx val="43475057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solidFill>
        <a:sysClr val="window" lastClr="FFFFFF">
          <a:lumMod val="85000"/>
        </a:sysClr>
      </a:solidFill>
    </a:ln>
    <a:effectLst/>
  </c:spPr>
  <c:txPr>
    <a:bodyPr/>
    <a:lstStyle/>
    <a:p>
      <a:pPr>
        <a:defRPr>
          <a:solidFill>
            <a:sysClr val="windowText" lastClr="000000"/>
          </a:solidFill>
        </a:defRPr>
      </a:pPr>
      <a:endParaRPr lang="en-US"/>
    </a:p>
  </c:txPr>
  <c:externalData r:id="rId4">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ysClr val="windowText" lastClr="000000"/>
                </a:solidFill>
                <a:latin typeface="+mn-lt"/>
                <a:ea typeface="+mn-ea"/>
                <a:cs typeface="+mn-cs"/>
              </a:defRPr>
            </a:pPr>
            <a:r>
              <a:rPr lang="en-US" sz="1200" dirty="0"/>
              <a:t>Click-Thru Rate Comparison</a:t>
            </a:r>
            <a:r>
              <a:rPr lang="en-US" sz="1200" baseline="0" dirty="0"/>
              <a:t> for Media Journey Paths by Video Format</a:t>
            </a:r>
            <a:endParaRPr lang="en-US" sz="1200" dirty="0"/>
          </a:p>
        </c:rich>
      </c:tx>
      <c:overlay val="0"/>
      <c:spPr>
        <a:noFill/>
        <a:ln>
          <a:noFill/>
        </a:ln>
        <a:effectLst/>
      </c:spPr>
      <c:txPr>
        <a:bodyPr rot="0" spcFirstLastPara="1" vertOverflow="ellipsis" vert="horz" wrap="square" anchor="ctr" anchorCtr="1"/>
        <a:lstStyle/>
        <a:p>
          <a:pPr>
            <a:defRPr sz="12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18459703706253131"/>
          <c:y val="0.30325327188597323"/>
          <c:w val="0.5464715634785815"/>
          <c:h val="0.40344108252397154"/>
        </c:manualLayout>
      </c:layout>
      <c:barChart>
        <c:barDir val="col"/>
        <c:grouping val="clustered"/>
        <c:varyColors val="0"/>
        <c:ser>
          <c:idx val="0"/>
          <c:order val="0"/>
          <c:tx>
            <c:strRef>
              <c:f>Sheet6!$D$1</c:f>
              <c:strCache>
                <c:ptCount val="1"/>
                <c:pt idx="0">
                  <c:v>% of Users</c:v>
                </c:pt>
              </c:strCache>
            </c:strRef>
          </c:tx>
          <c:spPr>
            <a:solidFill>
              <a:schemeClr val="accent1"/>
            </a:solidFill>
            <a:ln w="25400">
              <a:noFill/>
            </a:ln>
            <a:effectLst/>
          </c:spPr>
          <c:invertIfNegative val="0"/>
          <c:cat>
            <c:strRef>
              <c:f>Sheet6!$C$2:$C$7</c:f>
              <c:strCache>
                <c:ptCount val="2"/>
                <c:pt idx="0">
                  <c:v>Pre Roll -&gt; Pre-Roll Plus</c:v>
                </c:pt>
                <c:pt idx="1">
                  <c:v>Pre-Roll Plus -&gt; Pre Roll</c:v>
                </c:pt>
              </c:strCache>
            </c:strRef>
          </c:cat>
          <c:val>
            <c:numRef>
              <c:f>Sheet6!$D$2:$D$7</c:f>
              <c:numCache>
                <c:formatCode>0.00%</c:formatCode>
                <c:ptCount val="2"/>
                <c:pt idx="0">
                  <c:v>0.15</c:v>
                </c:pt>
                <c:pt idx="1">
                  <c:v>0.13</c:v>
                </c:pt>
              </c:numCache>
            </c:numRef>
          </c:val>
          <c:extLst>
            <c:ext xmlns:c16="http://schemas.microsoft.com/office/drawing/2014/chart" uri="{C3380CC4-5D6E-409C-BE32-E72D297353CC}">
              <c16:uniqueId val="{00000000-9475-44DB-ADF3-E4E0605F2072}"/>
            </c:ext>
          </c:extLst>
        </c:ser>
        <c:dLbls>
          <c:showLegendKey val="0"/>
          <c:showVal val="0"/>
          <c:showCatName val="0"/>
          <c:showSerName val="0"/>
          <c:showPercent val="0"/>
          <c:showBubbleSize val="0"/>
        </c:dLbls>
        <c:gapWidth val="150"/>
        <c:axId val="346613608"/>
        <c:axId val="346614592"/>
      </c:barChart>
      <c:lineChart>
        <c:grouping val="standard"/>
        <c:varyColors val="0"/>
        <c:ser>
          <c:idx val="1"/>
          <c:order val="1"/>
          <c:tx>
            <c:strRef>
              <c:f>Sheet6!$E$1</c:f>
              <c:strCache>
                <c:ptCount val="1"/>
                <c:pt idx="0">
                  <c:v>Click-Thru Rate</c:v>
                </c:pt>
              </c:strCache>
            </c:strRef>
          </c:tx>
          <c:spPr>
            <a:ln w="28575" cap="rnd">
              <a:solidFill>
                <a:srgbClr val="ED7D31"/>
              </a:solidFill>
              <a:round/>
            </a:ln>
            <a:effectLst/>
          </c:spPr>
          <c:marker>
            <c:symbol val="circle"/>
            <c:size val="5"/>
            <c:spPr>
              <a:noFill/>
              <a:ln w="9525">
                <a:noFill/>
              </a:ln>
              <a:effectLst/>
            </c:spPr>
          </c:marker>
          <c:dLbls>
            <c:dLbl>
              <c:idx val="1"/>
              <c:layout>
                <c:manualLayout>
                  <c:x val="2.6106928634963261E-3"/>
                  <c:y val="-2.74957935405092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475-44DB-ADF3-E4E0605F2072}"/>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Sheet6!$C$2:$C$7</c:f>
              <c:strCache>
                <c:ptCount val="2"/>
                <c:pt idx="0">
                  <c:v>Pre Roll -&gt; Pre-Roll Plus</c:v>
                </c:pt>
                <c:pt idx="1">
                  <c:v>Pre-Roll Plus -&gt; Pre Roll</c:v>
                </c:pt>
              </c:strCache>
            </c:strRef>
          </c:cat>
          <c:val>
            <c:numRef>
              <c:f>Sheet6!$E$2:$E$7</c:f>
              <c:numCache>
                <c:formatCode>0.00%</c:formatCode>
                <c:ptCount val="2"/>
                <c:pt idx="0">
                  <c:v>6.7999999999999996E-3</c:v>
                </c:pt>
                <c:pt idx="1">
                  <c:v>4.3E-3</c:v>
                </c:pt>
              </c:numCache>
            </c:numRef>
          </c:val>
          <c:smooth val="0"/>
          <c:extLst>
            <c:ext xmlns:c16="http://schemas.microsoft.com/office/drawing/2014/chart" uri="{C3380CC4-5D6E-409C-BE32-E72D297353CC}">
              <c16:uniqueId val="{00000002-9475-44DB-ADF3-E4E0605F2072}"/>
            </c:ext>
          </c:extLst>
        </c:ser>
        <c:dLbls>
          <c:showLegendKey val="0"/>
          <c:showVal val="0"/>
          <c:showCatName val="0"/>
          <c:showSerName val="0"/>
          <c:showPercent val="0"/>
          <c:showBubbleSize val="0"/>
        </c:dLbls>
        <c:marker val="1"/>
        <c:smooth val="0"/>
        <c:axId val="608744672"/>
        <c:axId val="608740080"/>
      </c:lineChart>
      <c:catAx>
        <c:axId val="346613608"/>
        <c:scaling>
          <c:orientation val="minMax"/>
        </c:scaling>
        <c:delete val="0"/>
        <c:axPos val="b"/>
        <c:title>
          <c:tx>
            <c:rich>
              <a:bodyPr rot="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r>
                  <a:rPr lang="en-US" sz="1050"/>
                  <a:t>Two Impression Media Journey Path</a:t>
                </a:r>
              </a:p>
            </c:rich>
          </c:tx>
          <c:layout>
            <c:manualLayout>
              <c:xMode val="edge"/>
              <c:yMode val="edge"/>
              <c:x val="0.14164178758574505"/>
              <c:y val="0.84265157198908125"/>
            </c:manualLayout>
          </c:layout>
          <c:overlay val="0"/>
          <c:spPr>
            <a:noFill/>
            <a:ln>
              <a:noFill/>
            </a:ln>
            <a:effectLst/>
          </c:spPr>
          <c:txPr>
            <a:bodyPr rot="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346614592"/>
        <c:crosses val="autoZero"/>
        <c:auto val="1"/>
        <c:lblAlgn val="ctr"/>
        <c:lblOffset val="100"/>
        <c:noMultiLvlLbl val="0"/>
      </c:catAx>
      <c:valAx>
        <c:axId val="346614592"/>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r>
                  <a:rPr lang="en-US" sz="1050" dirty="0"/>
                  <a:t>%</a:t>
                </a:r>
                <a:r>
                  <a:rPr lang="en-US" sz="1050" baseline="0" dirty="0"/>
                  <a:t> of Users</a:t>
                </a:r>
                <a:endParaRPr lang="en-US" sz="1050" dirty="0"/>
              </a:p>
            </c:rich>
          </c:tx>
          <c:layout>
            <c:manualLayout>
              <c:xMode val="edge"/>
              <c:yMode val="edge"/>
              <c:x val="4.3929694501835537E-3"/>
              <c:y val="0.38249957022520198"/>
            </c:manualLayout>
          </c:layout>
          <c:overlay val="0"/>
          <c:spPr>
            <a:noFill/>
            <a:ln>
              <a:noFill/>
            </a:ln>
            <a:effectLst/>
          </c:spPr>
          <c:txPr>
            <a:bodyPr rot="-54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crossAx val="346613608"/>
        <c:crosses val="autoZero"/>
        <c:crossBetween val="between"/>
      </c:valAx>
      <c:valAx>
        <c:axId val="608740080"/>
        <c:scaling>
          <c:orientation val="minMax"/>
          <c:max val="7.0000000000000019E-3"/>
          <c:min val="0"/>
        </c:scaling>
        <c:delete val="0"/>
        <c:axPos val="r"/>
        <c:title>
          <c:tx>
            <c:rich>
              <a:bodyPr rot="-54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r>
                  <a:rPr lang="en-US" sz="1050" dirty="0"/>
                  <a:t>Click-Thru Rate</a:t>
                </a:r>
              </a:p>
            </c:rich>
          </c:tx>
          <c:overlay val="0"/>
          <c:spPr>
            <a:noFill/>
            <a:ln>
              <a:noFill/>
            </a:ln>
            <a:effectLst/>
          </c:spPr>
          <c:txPr>
            <a:bodyPr rot="-54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title>
        <c:numFmt formatCode="0.0%" sourceLinked="0"/>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crossAx val="608744672"/>
        <c:crosses val="max"/>
        <c:crossBetween val="between"/>
      </c:valAx>
      <c:catAx>
        <c:axId val="608744672"/>
        <c:scaling>
          <c:orientation val="minMax"/>
        </c:scaling>
        <c:delete val="1"/>
        <c:axPos val="b"/>
        <c:numFmt formatCode="General" sourceLinked="1"/>
        <c:majorTickMark val="out"/>
        <c:minorTickMark val="none"/>
        <c:tickLblPos val="nextTo"/>
        <c:crossAx val="608740080"/>
        <c:crosses val="autoZero"/>
        <c:auto val="1"/>
        <c:lblAlgn val="ctr"/>
        <c:lblOffset val="100"/>
        <c:noMultiLvlLbl val="0"/>
      </c:catAx>
      <c:spPr>
        <a:noFill/>
        <a:ln>
          <a:noFill/>
        </a:ln>
        <a:effectLst/>
      </c:spPr>
    </c:plotArea>
    <c:legend>
      <c:legendPos val="b"/>
      <c:layout>
        <c:manualLayout>
          <c:xMode val="edge"/>
          <c:yMode val="edge"/>
          <c:x val="0.26348115227462277"/>
          <c:y val="0.90808603765569762"/>
          <c:w val="0.47303747643377275"/>
          <c:h val="7.7332460588460494E-2"/>
        </c:manualLayout>
      </c:layout>
      <c:overlay val="0"/>
      <c:spPr>
        <a:noFill/>
        <a:ln>
          <a:noFill/>
        </a:ln>
        <a:effectLst/>
      </c:spPr>
      <c:txPr>
        <a:bodyPr rot="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solidFill>
        <a:sysClr val="window" lastClr="FFFFFF">
          <a:lumMod val="85000"/>
        </a:sysClr>
      </a:solidFill>
    </a:ln>
    <a:effectLst/>
  </c:spPr>
  <c:txPr>
    <a:bodyPr/>
    <a:lstStyle/>
    <a:p>
      <a:pPr>
        <a:defRPr>
          <a:solidFill>
            <a:sysClr val="windowText" lastClr="000000"/>
          </a:solidFill>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t>Impressions by Campaign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KPI_by_campaign!$B$20</c:f>
              <c:strCache>
                <c:ptCount val="1"/>
                <c:pt idx="0">
                  <c:v>impressions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AAD-4D72-955F-1B602B61297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BA4-4632-954C-484B634E7A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3-5AAD-4D72-955F-1B602B61297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B-5AAD-4D72-955F-1B602B61297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D-5AAD-4D72-955F-1B602B61297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F-5AAD-4D72-955F-1B602B61297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11-5AAD-4D72-955F-1B602B61297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13-5AAD-4D72-955F-1B602B61297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5-5AAD-4D72-955F-1B602B612979}"/>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7-5AAD-4D72-955F-1B602B612979}"/>
              </c:ext>
            </c:extLst>
          </c:dPt>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KPI_by_campaign!$A$22:$A$26</c:f>
              <c:strCache>
                <c:ptCount val="2"/>
                <c:pt idx="0">
                  <c:v>Trulicity GM</c:v>
                </c:pt>
                <c:pt idx="1">
                  <c:v>Trulicity MCM</c:v>
                </c:pt>
              </c:strCache>
            </c:strRef>
          </c:cat>
          <c:val>
            <c:numRef>
              <c:f>KPI_by_campaign!$B$22:$B$26</c:f>
              <c:numCache>
                <c:formatCode>General</c:formatCode>
                <c:ptCount val="2"/>
                <c:pt idx="0">
                  <c:v>307137339</c:v>
                </c:pt>
                <c:pt idx="1">
                  <c:v>67839232</c:v>
                </c:pt>
              </c:numCache>
            </c:numRef>
          </c:val>
          <c:extLst>
            <c:ext xmlns:c16="http://schemas.microsoft.com/office/drawing/2014/chart" uri="{C3380CC4-5D6E-409C-BE32-E72D297353CC}">
              <c16:uniqueId val="{00000018-5AAD-4D72-955F-1B602B612979}"/>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59897916582494981"/>
          <c:y val="0.29658053341328122"/>
          <c:w val="0.28863318653791764"/>
          <c:h val="0.5718525239868643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solidFill>
        <a:sysClr val="window" lastClr="FFFFFF">
          <a:lumMod val="85000"/>
        </a:sysClr>
      </a:solidFill>
    </a:ln>
    <a:effectLst/>
  </c:spPr>
  <c:txPr>
    <a:bodyPr/>
    <a:lstStyle/>
    <a:p>
      <a:pPr>
        <a:defRPr>
          <a:solidFill>
            <a:schemeClr val="tx1"/>
          </a:solidFill>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sz="1400"/>
              <a:t>KPI by Campaign</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barChart>
        <c:barDir val="col"/>
        <c:grouping val="clustered"/>
        <c:varyColors val="0"/>
        <c:ser>
          <c:idx val="4"/>
          <c:order val="0"/>
          <c:tx>
            <c:strRef>
              <c:f>KPI_by_campaign!$F$20</c:f>
              <c:strCache>
                <c:ptCount val="1"/>
                <c:pt idx="0">
                  <c:v>Click-Thru Rate</c:v>
                </c:pt>
              </c:strCache>
            </c:strRef>
          </c:tx>
          <c:spPr>
            <a:solidFill>
              <a:srgbClr val="ED7D31"/>
            </a:solidFill>
            <a:ln>
              <a:solidFill>
                <a:srgbClr val="ED7D31"/>
              </a:solidFill>
            </a:ln>
            <a:effectLst/>
          </c:spPr>
          <c:invertIfNegative val="0"/>
          <c:cat>
            <c:strRef>
              <c:extLst>
                <c:ext xmlns:c15="http://schemas.microsoft.com/office/drawing/2012/chart" uri="{02D57815-91ED-43cb-92C2-25804820EDAC}">
                  <c15:fullRef>
                    <c15:sqref>KPI_by_campaign!$A$22:$A$26</c15:sqref>
                  </c15:fullRef>
                </c:ext>
              </c:extLst>
              <c:f>(KPI_by_campaign!$A$22,KPI_by_campaign!$A$24)</c:f>
              <c:strCache>
                <c:ptCount val="2"/>
                <c:pt idx="0">
                  <c:v>Trulicity MCM</c:v>
                </c:pt>
                <c:pt idx="1">
                  <c:v>Trulicity GM</c:v>
                </c:pt>
              </c:strCache>
            </c:strRef>
          </c:cat>
          <c:val>
            <c:numRef>
              <c:extLst>
                <c:ext xmlns:c15="http://schemas.microsoft.com/office/drawing/2012/chart" uri="{02D57815-91ED-43cb-92C2-25804820EDAC}">
                  <c15:fullRef>
                    <c15:sqref>KPI_by_campaign!$F$22:$F$26</c15:sqref>
                  </c15:fullRef>
                </c:ext>
              </c:extLst>
              <c:f>(KPI_by_campaign!$F$22,KPI_by_campaign!$F$24)</c:f>
              <c:numCache>
                <c:formatCode>0.0%</c:formatCode>
                <c:ptCount val="2"/>
                <c:pt idx="0">
                  <c:v>7.7433512219006254E-3</c:v>
                </c:pt>
                <c:pt idx="1">
                  <c:v>3.5670817607754294E-3</c:v>
                </c:pt>
              </c:numCache>
            </c:numRef>
          </c:val>
          <c:extLst>
            <c:ext xmlns:c16="http://schemas.microsoft.com/office/drawing/2014/chart" uri="{C3380CC4-5D6E-409C-BE32-E72D297353CC}">
              <c16:uniqueId val="{00000000-DCC6-40C6-A41A-C01F96D04AD5}"/>
            </c:ext>
          </c:extLst>
        </c:ser>
        <c:dLbls>
          <c:showLegendKey val="0"/>
          <c:showVal val="0"/>
          <c:showCatName val="0"/>
          <c:showSerName val="0"/>
          <c:showPercent val="0"/>
          <c:showBubbleSize val="0"/>
        </c:dLbls>
        <c:gapWidth val="150"/>
        <c:axId val="588901864"/>
        <c:axId val="588898584"/>
      </c:barChart>
      <c:lineChart>
        <c:grouping val="standard"/>
        <c:varyColors val="0"/>
        <c:ser>
          <c:idx val="7"/>
          <c:order val="1"/>
          <c:tx>
            <c:strRef>
              <c:f>KPI_by_campaign!$I$20</c:f>
              <c:strCache>
                <c:ptCount val="1"/>
                <c:pt idx="0">
                  <c:v>Video Completion Rate</c:v>
                </c:pt>
              </c:strCache>
            </c:strRef>
          </c:tx>
          <c:spPr>
            <a:ln w="12700" cap="rnd">
              <a:solidFill>
                <a:srgbClr val="00B050"/>
              </a:solidFill>
              <a:prstDash val="lgDash"/>
              <a:round/>
            </a:ln>
            <a:effectLst/>
          </c:spPr>
          <c:marker>
            <c:symbol val="diamond"/>
            <c:size val="5"/>
            <c:spPr>
              <a:solidFill>
                <a:srgbClr val="00B050"/>
              </a:solidFill>
              <a:ln w="9525">
                <a:solidFill>
                  <a:srgbClr val="00B050"/>
                </a:solidFill>
              </a:ln>
              <a:effectLst/>
            </c:spPr>
          </c:marker>
          <c:cat>
            <c:strRef>
              <c:extLst>
                <c:ext xmlns:c15="http://schemas.microsoft.com/office/drawing/2012/chart" uri="{02D57815-91ED-43cb-92C2-25804820EDAC}">
                  <c15:fullRef>
                    <c15:sqref>KPI_by_campaign!$A$22:$A$26</c15:sqref>
                  </c15:fullRef>
                </c:ext>
              </c:extLst>
              <c:f>(KPI_by_campaign!$A$22,KPI_by_campaign!$A$24)</c:f>
              <c:strCache>
                <c:ptCount val="2"/>
                <c:pt idx="0">
                  <c:v>Trulicity MCM</c:v>
                </c:pt>
                <c:pt idx="1">
                  <c:v>Trulicity GM</c:v>
                </c:pt>
              </c:strCache>
            </c:strRef>
          </c:cat>
          <c:val>
            <c:numRef>
              <c:extLst>
                <c:ext xmlns:c15="http://schemas.microsoft.com/office/drawing/2012/chart" uri="{02D57815-91ED-43cb-92C2-25804820EDAC}">
                  <c15:fullRef>
                    <c15:sqref>KPI_by_campaign!$I$22:$I$26</c15:sqref>
                  </c15:fullRef>
                </c:ext>
              </c:extLst>
              <c:f>(KPI_by_campaign!$I$22,KPI_by_campaign!$I$24)</c:f>
              <c:numCache>
                <c:formatCode>0%</c:formatCode>
                <c:ptCount val="2"/>
                <c:pt idx="0">
                  <c:v>0.47743711190598387</c:v>
                </c:pt>
                <c:pt idx="1">
                  <c:v>0.50528631427649373</c:v>
                </c:pt>
              </c:numCache>
            </c:numRef>
          </c:val>
          <c:smooth val="0"/>
          <c:extLst>
            <c:ext xmlns:c16="http://schemas.microsoft.com/office/drawing/2014/chart" uri="{C3380CC4-5D6E-409C-BE32-E72D297353CC}">
              <c16:uniqueId val="{00000001-DCC6-40C6-A41A-C01F96D04AD5}"/>
            </c:ext>
          </c:extLst>
        </c:ser>
        <c:dLbls>
          <c:showLegendKey val="0"/>
          <c:showVal val="0"/>
          <c:showCatName val="0"/>
          <c:showSerName val="0"/>
          <c:showPercent val="0"/>
          <c:showBubbleSize val="0"/>
        </c:dLbls>
        <c:marker val="1"/>
        <c:smooth val="0"/>
        <c:axId val="470883496"/>
        <c:axId val="470879560"/>
      </c:lineChart>
      <c:catAx>
        <c:axId val="588901864"/>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sz="1000"/>
                  <a:t>Campaign</a:t>
                </a:r>
              </a:p>
            </c:rich>
          </c:tx>
          <c:layout>
            <c:manualLayout>
              <c:xMode val="edge"/>
              <c:yMode val="edge"/>
              <c:x val="0.43150766498536186"/>
              <c:y val="0.7812857644517951"/>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crossAx val="588898584"/>
        <c:crosses val="autoZero"/>
        <c:auto val="1"/>
        <c:lblAlgn val="ctr"/>
        <c:lblOffset val="100"/>
        <c:noMultiLvlLbl val="0"/>
      </c:catAx>
      <c:valAx>
        <c:axId val="588898584"/>
        <c:scaling>
          <c:orientation val="minMax"/>
          <c:max val="2.0000000000000004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sz="1000"/>
                  <a:t>Click-Thru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588901864"/>
        <c:crosses val="autoZero"/>
        <c:crossBetween val="between"/>
      </c:valAx>
      <c:valAx>
        <c:axId val="470879560"/>
        <c:scaling>
          <c:orientation val="minMax"/>
          <c:max val="1"/>
        </c:scaling>
        <c:delete val="0"/>
        <c:axPos val="r"/>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sz="1000"/>
                  <a:t>Video Completion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470883496"/>
        <c:crosses val="max"/>
        <c:crossBetween val="between"/>
        <c:majorUnit val="0.25"/>
      </c:valAx>
      <c:catAx>
        <c:axId val="470883496"/>
        <c:scaling>
          <c:orientation val="minMax"/>
        </c:scaling>
        <c:delete val="1"/>
        <c:axPos val="b"/>
        <c:numFmt formatCode="General" sourceLinked="1"/>
        <c:majorTickMark val="out"/>
        <c:minorTickMark val="none"/>
        <c:tickLblPos val="nextTo"/>
        <c:crossAx val="47087956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solidFill>
        <a:sysClr val="window" lastClr="FFFFFF">
          <a:lumMod val="85000"/>
        </a:sysClr>
      </a:solidFill>
    </a:ln>
    <a:effectLst/>
  </c:spPr>
  <c:txPr>
    <a:bodyPr/>
    <a:lstStyle/>
    <a:p>
      <a:pPr>
        <a:defRPr sz="900">
          <a:solidFill>
            <a:sysClr val="windowText" lastClr="000000"/>
          </a:solidFill>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a:t>Impressions by Creative</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pieChart>
        <c:varyColors val="1"/>
        <c:ser>
          <c:idx val="0"/>
          <c:order val="0"/>
          <c:tx>
            <c:strRef>
              <c:f>KPI_by_creative!$I$21</c:f>
              <c:strCache>
                <c:ptCount val="1"/>
                <c:pt idx="0">
                  <c:v>Impressions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0AB-41C6-B8A9-53437F79E2D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0AB-41C6-B8A9-53437F79E2D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0AB-41C6-B8A9-53437F79E2D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0AB-41C6-B8A9-53437F79E2D6}"/>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KPI_by_creative!$H$22:$H$26</c:f>
              <c:strCache>
                <c:ptCount val="4"/>
                <c:pt idx="0">
                  <c:v>Grocery Manager</c:v>
                </c:pt>
                <c:pt idx="1">
                  <c:v>FoodTruck</c:v>
                </c:pt>
                <c:pt idx="2">
                  <c:v>Voltron</c:v>
                </c:pt>
                <c:pt idx="3">
                  <c:v>Trulicity Animation Updates</c:v>
                </c:pt>
              </c:strCache>
              <c:extLst/>
            </c:strRef>
          </c:cat>
          <c:val>
            <c:numRef>
              <c:f>KPI_by_creative!$I$22:$I$26</c:f>
              <c:numCache>
                <c:formatCode>General</c:formatCode>
                <c:ptCount val="4"/>
                <c:pt idx="0">
                  <c:v>236312646</c:v>
                </c:pt>
                <c:pt idx="1">
                  <c:v>67838036</c:v>
                </c:pt>
                <c:pt idx="2">
                  <c:v>38247647</c:v>
                </c:pt>
                <c:pt idx="3">
                  <c:v>32582965</c:v>
                </c:pt>
              </c:numCache>
              <c:extLst/>
            </c:numRef>
          </c:val>
          <c:extLst>
            <c:ext xmlns:c16="http://schemas.microsoft.com/office/drawing/2014/chart" uri="{C3380CC4-5D6E-409C-BE32-E72D297353CC}">
              <c16:uniqueId val="{00000008-30AB-41C6-B8A9-53437F79E2D6}"/>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53322993908781469"/>
          <c:y val="0.20156734904823545"/>
          <c:w val="0.42194684036631008"/>
          <c:h val="0.76152292260406551"/>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solidFill>
        <a:sysClr val="window" lastClr="FFFFFF">
          <a:lumMod val="85000"/>
        </a:sysClr>
      </a:solidFill>
    </a:ln>
    <a:effectLst/>
  </c:spPr>
  <c:txPr>
    <a:bodyPr/>
    <a:lstStyle/>
    <a:p>
      <a:pPr>
        <a:defRPr>
          <a:solidFill>
            <a:sysClr val="windowText" lastClr="000000"/>
          </a:solidFill>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sz="1400"/>
              <a:t>KPI by Creative</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14618521116072983"/>
          <c:y val="0.21599986426725412"/>
          <c:w val="0.70029777946067939"/>
          <c:h val="0.29774124202799396"/>
        </c:manualLayout>
      </c:layout>
      <c:barChart>
        <c:barDir val="col"/>
        <c:grouping val="clustered"/>
        <c:varyColors val="0"/>
        <c:ser>
          <c:idx val="2"/>
          <c:order val="4"/>
          <c:tx>
            <c:strRef>
              <c:f>KPI_by_creative!$M$21</c:f>
              <c:strCache>
                <c:ptCount val="1"/>
                <c:pt idx="0">
                  <c:v>Click-Thru Rate</c:v>
                </c:pt>
              </c:strCache>
            </c:strRef>
          </c:tx>
          <c:spPr>
            <a:solidFill>
              <a:srgbClr val="ED7D31"/>
            </a:solidFill>
            <a:ln>
              <a:solidFill>
                <a:srgbClr val="ED7D31"/>
              </a:solidFill>
            </a:ln>
            <a:effectLst/>
          </c:spPr>
          <c:invertIfNegative val="0"/>
          <c:cat>
            <c:strRef>
              <c:extLst>
                <c:ext xmlns:c15="http://schemas.microsoft.com/office/drawing/2012/chart" uri="{02D57815-91ED-43cb-92C2-25804820EDAC}">
                  <c15:fullRef>
                    <c15:sqref>KPI_by_creative!$H$22:$H$26</c15:sqref>
                  </c15:fullRef>
                </c:ext>
              </c:extLst>
              <c:f>KPI_by_creative!$H$23:$H$26</c:f>
              <c:strCache>
                <c:ptCount val="4"/>
                <c:pt idx="0">
                  <c:v>FoodTruck</c:v>
                </c:pt>
                <c:pt idx="1">
                  <c:v>Trulicity Animation Updates</c:v>
                </c:pt>
                <c:pt idx="2">
                  <c:v>Voltron</c:v>
                </c:pt>
                <c:pt idx="3">
                  <c:v>Grocery Manager</c:v>
                </c:pt>
              </c:strCache>
            </c:strRef>
          </c:cat>
          <c:val>
            <c:numRef>
              <c:extLst>
                <c:ext xmlns:c15="http://schemas.microsoft.com/office/drawing/2012/chart" uri="{02D57815-91ED-43cb-92C2-25804820EDAC}">
                  <c15:fullRef>
                    <c15:sqref>KPI_by_creative!$M$22:$M$26</c15:sqref>
                  </c15:fullRef>
                </c:ext>
              </c:extLst>
              <c:f>KPI_by_creative!$M$23:$M$26</c:f>
              <c:numCache>
                <c:formatCode>0.0%</c:formatCode>
                <c:ptCount val="4"/>
                <c:pt idx="0">
                  <c:v>7.7336554967481668E-3</c:v>
                </c:pt>
                <c:pt idx="1">
                  <c:v>6.9823602609523109E-3</c:v>
                </c:pt>
                <c:pt idx="2">
                  <c:v>4.7117669748416155E-3</c:v>
                </c:pt>
                <c:pt idx="3">
                  <c:v>2.9080034929658397E-3</c:v>
                </c:pt>
              </c:numCache>
            </c:numRef>
          </c:val>
          <c:extLst>
            <c:ext xmlns:c16="http://schemas.microsoft.com/office/drawing/2014/chart" uri="{C3380CC4-5D6E-409C-BE32-E72D297353CC}">
              <c16:uniqueId val="{00000000-FAD3-41A2-B80F-9F0ABA22C57D}"/>
            </c:ext>
          </c:extLst>
        </c:ser>
        <c:dLbls>
          <c:showLegendKey val="0"/>
          <c:showVal val="0"/>
          <c:showCatName val="0"/>
          <c:showSerName val="0"/>
          <c:showPercent val="0"/>
          <c:showBubbleSize val="0"/>
        </c:dLbls>
        <c:gapWidth val="150"/>
        <c:axId val="711704400"/>
        <c:axId val="711701776"/>
        <c:extLst>
          <c:ext xmlns:c15="http://schemas.microsoft.com/office/drawing/2012/chart" uri="{02D57815-91ED-43cb-92C2-25804820EDAC}">
            <c15:filteredBarSeries>
              <c15:ser>
                <c:idx val="0"/>
                <c:order val="0"/>
                <c:tx>
                  <c:strRef>
                    <c:extLst>
                      <c:ext uri="{02D57815-91ED-43cb-92C2-25804820EDAC}">
                        <c15:formulaRef>
                          <c15:sqref>KPI_by_creative!$I$21</c15:sqref>
                        </c15:formulaRef>
                      </c:ext>
                    </c:extLst>
                    <c:strCache>
                      <c:ptCount val="1"/>
                      <c:pt idx="0">
                        <c:v>Impressions</c:v>
                      </c:pt>
                    </c:strCache>
                  </c:strRef>
                </c:tx>
                <c:spPr>
                  <a:solidFill>
                    <a:schemeClr val="accent1"/>
                  </a:solidFill>
                  <a:ln>
                    <a:noFill/>
                  </a:ln>
                  <a:effectLst/>
                </c:spPr>
                <c:invertIfNegative val="0"/>
                <c:cat>
                  <c:strRef>
                    <c:extLst>
                      <c:ext uri="{02D57815-91ED-43cb-92C2-25804820EDAC}">
                        <c15:fullRef>
                          <c15:sqref>KPI_by_creative!$H$22:$H$26</c15:sqref>
                        </c15:fullRef>
                        <c15:formulaRef>
                          <c15:sqref>KPI_by_creative!$H$23:$H$26</c15:sqref>
                        </c15:formulaRef>
                      </c:ext>
                    </c:extLst>
                    <c:strCache>
                      <c:ptCount val="4"/>
                      <c:pt idx="0">
                        <c:v>FoodTruck</c:v>
                      </c:pt>
                      <c:pt idx="1">
                        <c:v>Trulicity Animation Updates</c:v>
                      </c:pt>
                      <c:pt idx="2">
                        <c:v>Voltron</c:v>
                      </c:pt>
                      <c:pt idx="3">
                        <c:v>Grocery Manager</c:v>
                      </c:pt>
                    </c:strCache>
                  </c:strRef>
                </c:cat>
                <c:val>
                  <c:numRef>
                    <c:extLst>
                      <c:ext uri="{02D57815-91ED-43cb-92C2-25804820EDAC}">
                        <c15:fullRef>
                          <c15:sqref>KPI_by_creative!$I$22:$I$26</c15:sqref>
                        </c15:fullRef>
                        <c15:formulaRef>
                          <c15:sqref>KPI_by_creative!$I$23:$I$26</c15:sqref>
                        </c15:formulaRef>
                      </c:ext>
                    </c:extLst>
                    <c:numCache>
                      <c:formatCode>General</c:formatCode>
                      <c:ptCount val="4"/>
                      <c:pt idx="0">
                        <c:v>67838036</c:v>
                      </c:pt>
                      <c:pt idx="1">
                        <c:v>32582965</c:v>
                      </c:pt>
                      <c:pt idx="2">
                        <c:v>38247647</c:v>
                      </c:pt>
                      <c:pt idx="3">
                        <c:v>236312646</c:v>
                      </c:pt>
                    </c:numCache>
                  </c:numRef>
                </c:val>
                <c:extLst>
                  <c:ext xmlns:c16="http://schemas.microsoft.com/office/drawing/2014/chart" uri="{C3380CC4-5D6E-409C-BE32-E72D297353CC}">
                    <c16:uniqueId val="{00000002-FAD3-41A2-B80F-9F0ABA22C57D}"/>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KPI_by_creative!$J$21</c15:sqref>
                        </c15:formulaRef>
                      </c:ext>
                    </c:extLst>
                    <c:strCache>
                      <c:ptCount val="1"/>
                      <c:pt idx="0">
                        <c:v>Sum of click_thrus</c:v>
                      </c:pt>
                    </c:strCache>
                  </c:strRef>
                </c:tx>
                <c:spPr>
                  <a:solidFill>
                    <a:schemeClr val="accent2"/>
                  </a:solidFill>
                  <a:ln>
                    <a:noFill/>
                  </a:ln>
                  <a:effectLst/>
                </c:spPr>
                <c:invertIfNegative val="0"/>
                <c:cat>
                  <c:strRef>
                    <c:extLst>
                      <c:ext xmlns:c15="http://schemas.microsoft.com/office/drawing/2012/chart" uri="{02D57815-91ED-43cb-92C2-25804820EDAC}">
                        <c15:fullRef>
                          <c15:sqref>KPI_by_creative!$H$22:$H$26</c15:sqref>
                        </c15:fullRef>
                        <c15:formulaRef>
                          <c15:sqref>KPI_by_creative!$H$23:$H$26</c15:sqref>
                        </c15:formulaRef>
                      </c:ext>
                    </c:extLst>
                    <c:strCache>
                      <c:ptCount val="4"/>
                      <c:pt idx="0">
                        <c:v>FoodTruck</c:v>
                      </c:pt>
                      <c:pt idx="1">
                        <c:v>Trulicity Animation Updates</c:v>
                      </c:pt>
                      <c:pt idx="2">
                        <c:v>Voltron</c:v>
                      </c:pt>
                      <c:pt idx="3">
                        <c:v>Grocery Manager</c:v>
                      </c:pt>
                    </c:strCache>
                  </c:strRef>
                </c:cat>
                <c:val>
                  <c:numRef>
                    <c:extLst>
                      <c:ext xmlns:c15="http://schemas.microsoft.com/office/drawing/2012/chart" uri="{02D57815-91ED-43cb-92C2-25804820EDAC}">
                        <c15:fullRef>
                          <c15:sqref>KPI_by_creative!$J$22:$J$26</c15:sqref>
                        </c15:fullRef>
                        <c15:formulaRef>
                          <c15:sqref>KPI_by_creative!$J$23:$J$26</c15:sqref>
                        </c15:formulaRef>
                      </c:ext>
                    </c:extLst>
                    <c:numCache>
                      <c:formatCode>General</c:formatCode>
                      <c:ptCount val="4"/>
                      <c:pt idx="0">
                        <c:v>524636</c:v>
                      </c:pt>
                      <c:pt idx="1">
                        <c:v>227506</c:v>
                      </c:pt>
                      <c:pt idx="2">
                        <c:v>180214</c:v>
                      </c:pt>
                      <c:pt idx="3">
                        <c:v>687198</c:v>
                      </c:pt>
                    </c:numCache>
                  </c:numRef>
                </c:val>
                <c:extLst xmlns:c15="http://schemas.microsoft.com/office/drawing/2012/chart">
                  <c:ext xmlns:c16="http://schemas.microsoft.com/office/drawing/2014/chart" uri="{C3380CC4-5D6E-409C-BE32-E72D297353CC}">
                    <c16:uniqueId val="{00000003-FAD3-41A2-B80F-9F0ABA22C57D}"/>
                  </c:ext>
                </c:extLst>
              </c15:ser>
            </c15:filteredBarSeries>
            <c15:filteredBarSeries>
              <c15:ser>
                <c:idx val="3"/>
                <c:order val="2"/>
                <c:tx>
                  <c:strRef>
                    <c:extLst xmlns:c15="http://schemas.microsoft.com/office/drawing/2012/chart">
                      <c:ext xmlns:c15="http://schemas.microsoft.com/office/drawing/2012/chart" uri="{02D57815-91ED-43cb-92C2-25804820EDAC}">
                        <c15:formulaRef>
                          <c15:sqref>KPI_by_creative!$K$21</c15:sqref>
                        </c15:formulaRef>
                      </c:ext>
                    </c:extLst>
                    <c:strCache>
                      <c:ptCount val="1"/>
                      <c:pt idx="0">
                        <c:v>Sum of engagement_events</c:v>
                      </c:pt>
                    </c:strCache>
                  </c:strRef>
                </c:tx>
                <c:spPr>
                  <a:solidFill>
                    <a:schemeClr val="accent4"/>
                  </a:solidFill>
                  <a:ln>
                    <a:noFill/>
                  </a:ln>
                  <a:effectLst/>
                </c:spPr>
                <c:invertIfNegative val="0"/>
                <c:cat>
                  <c:strRef>
                    <c:extLst>
                      <c:ext xmlns:c15="http://schemas.microsoft.com/office/drawing/2012/chart" uri="{02D57815-91ED-43cb-92C2-25804820EDAC}">
                        <c15:fullRef>
                          <c15:sqref>KPI_by_creative!$H$22:$H$26</c15:sqref>
                        </c15:fullRef>
                        <c15:formulaRef>
                          <c15:sqref>KPI_by_creative!$H$23:$H$26</c15:sqref>
                        </c15:formulaRef>
                      </c:ext>
                    </c:extLst>
                    <c:strCache>
                      <c:ptCount val="4"/>
                      <c:pt idx="0">
                        <c:v>FoodTruck</c:v>
                      </c:pt>
                      <c:pt idx="1">
                        <c:v>Trulicity Animation Updates</c:v>
                      </c:pt>
                      <c:pt idx="2">
                        <c:v>Voltron</c:v>
                      </c:pt>
                      <c:pt idx="3">
                        <c:v>Grocery Manager</c:v>
                      </c:pt>
                    </c:strCache>
                  </c:strRef>
                </c:cat>
                <c:val>
                  <c:numRef>
                    <c:extLst>
                      <c:ext xmlns:c15="http://schemas.microsoft.com/office/drawing/2012/chart" uri="{02D57815-91ED-43cb-92C2-25804820EDAC}">
                        <c15:fullRef>
                          <c15:sqref>KPI_by_creative!$K$22:$K$26</c15:sqref>
                        </c15:fullRef>
                        <c15:formulaRef>
                          <c15:sqref>KPI_by_creative!$K$23:$K$26</c15:sqref>
                        </c15:formulaRef>
                      </c:ext>
                    </c:extLst>
                    <c:numCache>
                      <c:formatCode>General</c:formatCode>
                      <c:ptCount val="4"/>
                    </c:numCache>
                  </c:numRef>
                </c:val>
                <c:extLst xmlns:c15="http://schemas.microsoft.com/office/drawing/2012/chart">
                  <c:ext xmlns:c16="http://schemas.microsoft.com/office/drawing/2014/chart" uri="{C3380CC4-5D6E-409C-BE32-E72D297353CC}">
                    <c16:uniqueId val="{00000004-FAD3-41A2-B80F-9F0ABA22C57D}"/>
                  </c:ext>
                </c:extLst>
              </c15:ser>
            </c15:filteredBarSeries>
            <c15:filteredBarSeries>
              <c15:ser>
                <c:idx val="4"/>
                <c:order val="3"/>
                <c:tx>
                  <c:strRef>
                    <c:extLst xmlns:c15="http://schemas.microsoft.com/office/drawing/2012/chart">
                      <c:ext xmlns:c15="http://schemas.microsoft.com/office/drawing/2012/chart" uri="{02D57815-91ED-43cb-92C2-25804820EDAC}">
                        <c15:formulaRef>
                          <c15:sqref>KPI_by_creative!$L$21</c15:sqref>
                        </c15:formulaRef>
                      </c:ext>
                    </c:extLst>
                    <c:strCache>
                      <c:ptCount val="1"/>
                      <c:pt idx="0">
                        <c:v>Video_completes</c:v>
                      </c:pt>
                    </c:strCache>
                  </c:strRef>
                </c:tx>
                <c:spPr>
                  <a:solidFill>
                    <a:schemeClr val="accent5"/>
                  </a:solidFill>
                  <a:ln>
                    <a:noFill/>
                  </a:ln>
                  <a:effectLst/>
                </c:spPr>
                <c:invertIfNegative val="0"/>
                <c:cat>
                  <c:strRef>
                    <c:extLst>
                      <c:ext xmlns:c15="http://schemas.microsoft.com/office/drawing/2012/chart" uri="{02D57815-91ED-43cb-92C2-25804820EDAC}">
                        <c15:fullRef>
                          <c15:sqref>KPI_by_creative!$H$22:$H$26</c15:sqref>
                        </c15:fullRef>
                        <c15:formulaRef>
                          <c15:sqref>KPI_by_creative!$H$23:$H$26</c15:sqref>
                        </c15:formulaRef>
                      </c:ext>
                    </c:extLst>
                    <c:strCache>
                      <c:ptCount val="4"/>
                      <c:pt idx="0">
                        <c:v>FoodTruck</c:v>
                      </c:pt>
                      <c:pt idx="1">
                        <c:v>Trulicity Animation Updates</c:v>
                      </c:pt>
                      <c:pt idx="2">
                        <c:v>Voltron</c:v>
                      </c:pt>
                      <c:pt idx="3">
                        <c:v>Grocery Manager</c:v>
                      </c:pt>
                    </c:strCache>
                  </c:strRef>
                </c:cat>
                <c:val>
                  <c:numRef>
                    <c:extLst>
                      <c:ext xmlns:c15="http://schemas.microsoft.com/office/drawing/2012/chart" uri="{02D57815-91ED-43cb-92C2-25804820EDAC}">
                        <c15:fullRef>
                          <c15:sqref>KPI_by_creative!$L$22:$L$26</c15:sqref>
                        </c15:fullRef>
                        <c15:formulaRef>
                          <c15:sqref>KPI_by_creative!$L$23:$L$26</c15:sqref>
                        </c15:formulaRef>
                      </c:ext>
                    </c:extLst>
                    <c:numCache>
                      <c:formatCode>General</c:formatCode>
                      <c:ptCount val="4"/>
                      <c:pt idx="0">
                        <c:v>32388528</c:v>
                      </c:pt>
                      <c:pt idx="1">
                        <c:v>13169540</c:v>
                      </c:pt>
                      <c:pt idx="2">
                        <c:v>15282115</c:v>
                      </c:pt>
                      <c:pt idx="3">
                        <c:v>126741030</c:v>
                      </c:pt>
                    </c:numCache>
                  </c:numRef>
                </c:val>
                <c:extLst xmlns:c15="http://schemas.microsoft.com/office/drawing/2012/chart">
                  <c:ext xmlns:c16="http://schemas.microsoft.com/office/drawing/2014/chart" uri="{C3380CC4-5D6E-409C-BE32-E72D297353CC}">
                    <c16:uniqueId val="{00000005-FAD3-41A2-B80F-9F0ABA22C57D}"/>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KPI_by_creative!$N$21</c15:sqref>
                        </c15:formulaRef>
                      </c:ext>
                    </c:extLst>
                    <c:strCache>
                      <c:ptCount val="1"/>
                      <c:pt idx="0">
                        <c:v>Engagement Rate</c:v>
                      </c:pt>
                    </c:strCache>
                  </c:strRef>
                </c:tx>
                <c:spPr>
                  <a:solidFill>
                    <a:schemeClr val="accent6"/>
                  </a:solidFill>
                  <a:ln>
                    <a:noFill/>
                  </a:ln>
                  <a:effectLst/>
                </c:spPr>
                <c:invertIfNegative val="0"/>
                <c:cat>
                  <c:strRef>
                    <c:extLst>
                      <c:ext xmlns:c15="http://schemas.microsoft.com/office/drawing/2012/chart" uri="{02D57815-91ED-43cb-92C2-25804820EDAC}">
                        <c15:fullRef>
                          <c15:sqref>KPI_by_creative!$H$22:$H$26</c15:sqref>
                        </c15:fullRef>
                        <c15:formulaRef>
                          <c15:sqref>KPI_by_creative!$H$23:$H$26</c15:sqref>
                        </c15:formulaRef>
                      </c:ext>
                    </c:extLst>
                    <c:strCache>
                      <c:ptCount val="4"/>
                      <c:pt idx="0">
                        <c:v>FoodTruck</c:v>
                      </c:pt>
                      <c:pt idx="1">
                        <c:v>Trulicity Animation Updates</c:v>
                      </c:pt>
                      <c:pt idx="2">
                        <c:v>Voltron</c:v>
                      </c:pt>
                      <c:pt idx="3">
                        <c:v>Grocery Manager</c:v>
                      </c:pt>
                    </c:strCache>
                  </c:strRef>
                </c:cat>
                <c:val>
                  <c:numRef>
                    <c:extLst>
                      <c:ext xmlns:c15="http://schemas.microsoft.com/office/drawing/2012/chart" uri="{02D57815-91ED-43cb-92C2-25804820EDAC}">
                        <c15:fullRef>
                          <c15:sqref>KPI_by_creative!$N$22:$N$26</c15:sqref>
                        </c15:fullRef>
                        <c15:formulaRef>
                          <c15:sqref>KPI_by_creative!$N$23:$N$26</c15:sqref>
                        </c15:formulaRef>
                      </c:ext>
                    </c:extLst>
                    <c:numCache>
                      <c:formatCode>0%</c:formatCode>
                      <c:ptCount val="4"/>
                      <c:pt idx="0">
                        <c:v>0</c:v>
                      </c:pt>
                      <c:pt idx="1">
                        <c:v>0</c:v>
                      </c:pt>
                      <c:pt idx="2">
                        <c:v>0</c:v>
                      </c:pt>
                      <c:pt idx="3">
                        <c:v>0</c:v>
                      </c:pt>
                    </c:numCache>
                  </c:numRef>
                </c:val>
                <c:extLst xmlns:c15="http://schemas.microsoft.com/office/drawing/2012/chart">
                  <c:ext xmlns:c16="http://schemas.microsoft.com/office/drawing/2014/chart" uri="{C3380CC4-5D6E-409C-BE32-E72D297353CC}">
                    <c16:uniqueId val="{00000006-FAD3-41A2-B80F-9F0ABA22C57D}"/>
                  </c:ext>
                </c:extLst>
              </c15:ser>
            </c15:filteredBarSeries>
            <c15:filteredBarSeries>
              <c15:ser>
                <c:idx val="6"/>
                <c:order val="6"/>
                <c:tx>
                  <c:strRef>
                    <c:extLst xmlns:c15="http://schemas.microsoft.com/office/drawing/2012/chart">
                      <c:ext xmlns:c15="http://schemas.microsoft.com/office/drawing/2012/chart" uri="{02D57815-91ED-43cb-92C2-25804820EDAC}">
                        <c15:formulaRef>
                          <c15:sqref>KPI_by_creative!$O$21</c15:sqref>
                        </c15:formulaRef>
                      </c:ext>
                    </c:extLst>
                    <c:strCache>
                      <c:ptCount val="1"/>
                      <c:pt idx="0">
                        <c:v>% of Impressions</c:v>
                      </c:pt>
                    </c:strCache>
                  </c:strRef>
                </c:tx>
                <c:spPr>
                  <a:solidFill>
                    <a:schemeClr val="accent1">
                      <a:lumMod val="60000"/>
                    </a:schemeClr>
                  </a:solidFill>
                  <a:ln>
                    <a:noFill/>
                  </a:ln>
                  <a:effectLst/>
                </c:spPr>
                <c:invertIfNegative val="0"/>
                <c:cat>
                  <c:strRef>
                    <c:extLst>
                      <c:ext xmlns:c15="http://schemas.microsoft.com/office/drawing/2012/chart" uri="{02D57815-91ED-43cb-92C2-25804820EDAC}">
                        <c15:fullRef>
                          <c15:sqref>KPI_by_creative!$H$22:$H$26</c15:sqref>
                        </c15:fullRef>
                        <c15:formulaRef>
                          <c15:sqref>KPI_by_creative!$H$23:$H$26</c15:sqref>
                        </c15:formulaRef>
                      </c:ext>
                    </c:extLst>
                    <c:strCache>
                      <c:ptCount val="4"/>
                      <c:pt idx="0">
                        <c:v>FoodTruck</c:v>
                      </c:pt>
                      <c:pt idx="1">
                        <c:v>Trulicity Animation Updates</c:v>
                      </c:pt>
                      <c:pt idx="2">
                        <c:v>Voltron</c:v>
                      </c:pt>
                      <c:pt idx="3">
                        <c:v>Grocery Manager</c:v>
                      </c:pt>
                    </c:strCache>
                  </c:strRef>
                </c:cat>
                <c:val>
                  <c:numRef>
                    <c:extLst>
                      <c:ext xmlns:c15="http://schemas.microsoft.com/office/drawing/2012/chart" uri="{02D57815-91ED-43cb-92C2-25804820EDAC}">
                        <c15:fullRef>
                          <c15:sqref>KPI_by_creative!$O$22:$O$26</c15:sqref>
                        </c15:fullRef>
                        <c15:formulaRef>
                          <c15:sqref>KPI_by_creative!$O$23:$O$26</c15:sqref>
                        </c15:formulaRef>
                      </c:ext>
                    </c:extLst>
                    <c:numCache>
                      <c:formatCode>0%</c:formatCode>
                      <c:ptCount val="4"/>
                      <c:pt idx="0">
                        <c:v>0</c:v>
                      </c:pt>
                      <c:pt idx="1">
                        <c:v>0</c:v>
                      </c:pt>
                      <c:pt idx="2">
                        <c:v>0</c:v>
                      </c:pt>
                      <c:pt idx="3">
                        <c:v>0</c:v>
                      </c:pt>
                    </c:numCache>
                  </c:numRef>
                </c:val>
                <c:extLst xmlns:c15="http://schemas.microsoft.com/office/drawing/2012/chart">
                  <c:ext xmlns:c16="http://schemas.microsoft.com/office/drawing/2014/chart" uri="{C3380CC4-5D6E-409C-BE32-E72D297353CC}">
                    <c16:uniqueId val="{00000007-FAD3-41A2-B80F-9F0ABA22C57D}"/>
                  </c:ext>
                </c:extLst>
              </c15:ser>
            </c15:filteredBarSeries>
          </c:ext>
        </c:extLst>
      </c:barChart>
      <c:lineChart>
        <c:grouping val="standard"/>
        <c:varyColors val="0"/>
        <c:ser>
          <c:idx val="7"/>
          <c:order val="7"/>
          <c:tx>
            <c:strRef>
              <c:f>KPI_by_creative!$P$21</c:f>
              <c:strCache>
                <c:ptCount val="1"/>
                <c:pt idx="0">
                  <c:v>Video Completion Rate</c:v>
                </c:pt>
              </c:strCache>
            </c:strRef>
          </c:tx>
          <c:spPr>
            <a:ln w="12700" cap="rnd">
              <a:solidFill>
                <a:srgbClr val="00B050"/>
              </a:solidFill>
              <a:prstDash val="lgDash"/>
              <a:round/>
            </a:ln>
            <a:effectLst/>
          </c:spPr>
          <c:marker>
            <c:symbol val="diamond"/>
            <c:size val="5"/>
            <c:spPr>
              <a:solidFill>
                <a:srgbClr val="00B050"/>
              </a:solidFill>
              <a:ln w="9525">
                <a:solidFill>
                  <a:srgbClr val="00B050"/>
                </a:solidFill>
              </a:ln>
              <a:effectLst/>
            </c:spPr>
          </c:marker>
          <c:cat>
            <c:strRef>
              <c:extLst>
                <c:ext xmlns:c15="http://schemas.microsoft.com/office/drawing/2012/chart" uri="{02D57815-91ED-43cb-92C2-25804820EDAC}">
                  <c15:fullRef>
                    <c15:sqref>KPI_by_creative!$H$22:$H$26</c15:sqref>
                  </c15:fullRef>
                </c:ext>
              </c:extLst>
              <c:f>KPI_by_creative!$H$23:$H$26</c:f>
              <c:strCache>
                <c:ptCount val="4"/>
                <c:pt idx="0">
                  <c:v>FoodTruck</c:v>
                </c:pt>
                <c:pt idx="1">
                  <c:v>Trulicity Animation Updates</c:v>
                </c:pt>
                <c:pt idx="2">
                  <c:v>Voltron</c:v>
                </c:pt>
                <c:pt idx="3">
                  <c:v>Grocery Manager</c:v>
                </c:pt>
              </c:strCache>
            </c:strRef>
          </c:cat>
          <c:val>
            <c:numRef>
              <c:extLst>
                <c:ext xmlns:c15="http://schemas.microsoft.com/office/drawing/2012/chart" uri="{02D57815-91ED-43cb-92C2-25804820EDAC}">
                  <c15:fullRef>
                    <c15:sqref>KPI_by_creative!$P$22:$P$26</c15:sqref>
                  </c15:fullRef>
                </c:ext>
              </c:extLst>
              <c:f>KPI_by_creative!$P$23:$P$26</c:f>
              <c:numCache>
                <c:formatCode>0%</c:formatCode>
                <c:ptCount val="4"/>
                <c:pt idx="0">
                  <c:v>0.47743905793499092</c:v>
                </c:pt>
                <c:pt idx="1">
                  <c:v>0.40418482480032125</c:v>
                </c:pt>
                <c:pt idx="2">
                  <c:v>0.39955699758471419</c:v>
                </c:pt>
                <c:pt idx="3">
                  <c:v>0.53632775116063824</c:v>
                </c:pt>
              </c:numCache>
            </c:numRef>
          </c:val>
          <c:smooth val="0"/>
          <c:extLst>
            <c:ext xmlns:c16="http://schemas.microsoft.com/office/drawing/2014/chart" uri="{C3380CC4-5D6E-409C-BE32-E72D297353CC}">
              <c16:uniqueId val="{00000001-FAD3-41A2-B80F-9F0ABA22C57D}"/>
            </c:ext>
          </c:extLst>
        </c:ser>
        <c:dLbls>
          <c:showLegendKey val="0"/>
          <c:showVal val="0"/>
          <c:showCatName val="0"/>
          <c:showSerName val="0"/>
          <c:showPercent val="0"/>
          <c:showBubbleSize val="0"/>
        </c:dLbls>
        <c:marker val="1"/>
        <c:smooth val="0"/>
        <c:axId val="516344816"/>
        <c:axId val="511333864"/>
      </c:lineChart>
      <c:catAx>
        <c:axId val="711704400"/>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sz="1000"/>
                  <a:t>Creative</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711701776"/>
        <c:crosses val="autoZero"/>
        <c:auto val="1"/>
        <c:lblAlgn val="ctr"/>
        <c:lblOffset val="100"/>
        <c:noMultiLvlLbl val="0"/>
      </c:catAx>
      <c:valAx>
        <c:axId val="711701776"/>
        <c:scaling>
          <c:orientation val="minMax"/>
          <c:max val="2.0000000000000004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sz="1000"/>
                  <a:t>Click-Thru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711704400"/>
        <c:crosses val="autoZero"/>
        <c:crossBetween val="between"/>
        <c:majorUnit val="5.000000000000001E-3"/>
      </c:valAx>
      <c:valAx>
        <c:axId val="511333864"/>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516344816"/>
        <c:crosses val="max"/>
        <c:crossBetween val="between"/>
      </c:valAx>
      <c:catAx>
        <c:axId val="516344816"/>
        <c:scaling>
          <c:orientation val="minMax"/>
        </c:scaling>
        <c:delete val="1"/>
        <c:axPos val="b"/>
        <c:numFmt formatCode="General" sourceLinked="1"/>
        <c:majorTickMark val="out"/>
        <c:minorTickMark val="none"/>
        <c:tickLblPos val="nextTo"/>
        <c:crossAx val="51133386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solidFill>
        <a:sysClr val="window" lastClr="FFFFFF">
          <a:lumMod val="85000"/>
        </a:sysClr>
      </a:solidFill>
    </a:ln>
    <a:effectLst/>
  </c:spPr>
  <c:txPr>
    <a:bodyPr/>
    <a:lstStyle/>
    <a:p>
      <a:pPr>
        <a:defRPr sz="900">
          <a:solidFill>
            <a:sysClr val="windowText" lastClr="000000"/>
          </a:solidFill>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dirty="0"/>
              <a:t>Impressions by Tactic /</a:t>
            </a:r>
            <a:r>
              <a:rPr lang="en-US" baseline="0" dirty="0"/>
              <a:t> Program</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pieChart>
        <c:varyColors val="1"/>
        <c:ser>
          <c:idx val="0"/>
          <c:order val="0"/>
          <c:tx>
            <c:strRef>
              <c:f>Tactic!$B$2</c:f>
              <c:strCache>
                <c:ptCount val="1"/>
                <c:pt idx="0">
                  <c:v>Impressions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569-47B6-9FE8-556A74B9E64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569-47B6-9FE8-556A74B9E64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569-47B6-9FE8-556A74B9E64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569-47B6-9FE8-556A74B9E64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569-47B6-9FE8-556A74B9E64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569-47B6-9FE8-556A74B9E64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569-47B6-9FE8-556A74B9E640}"/>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D569-47B6-9FE8-556A74B9E640}"/>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D569-47B6-9FE8-556A74B9E640}"/>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D569-47B6-9FE8-556A74B9E640}"/>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D569-47B6-9FE8-556A74B9E640}"/>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ysClr val="windowText" lastClr="000000"/>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Tactic!$A$3:$A$13</c:f>
              <c:strCache>
                <c:ptCount val="11"/>
                <c:pt idx="0">
                  <c:v>Others</c:v>
                </c:pt>
                <c:pt idx="1">
                  <c:v>Crossix</c:v>
                </c:pt>
                <c:pt idx="2">
                  <c:v>OMNET</c:v>
                </c:pt>
                <c:pt idx="3">
                  <c:v>About Page Scrolls</c:v>
                </c:pt>
                <c:pt idx="4">
                  <c:v>Audience Targeting</c:v>
                </c:pt>
                <c:pt idx="5">
                  <c:v>Site Visits</c:v>
                </c:pt>
                <c:pt idx="6">
                  <c:v>Deep Page Visits</c:v>
                </c:pt>
                <c:pt idx="7">
                  <c:v>SCA</c:v>
                </c:pt>
                <c:pt idx="8">
                  <c:v>Action Buttons/Clicks</c:v>
                </c:pt>
                <c:pt idx="9">
                  <c:v>Conde Nast O&amp;O</c:v>
                </c:pt>
                <c:pt idx="10">
                  <c:v>O&amp;O Pre-Roll Playlist</c:v>
                </c:pt>
              </c:strCache>
            </c:strRef>
          </c:cat>
          <c:val>
            <c:numRef>
              <c:f>Tactic!$B$3:$B$13</c:f>
              <c:numCache>
                <c:formatCode>General</c:formatCode>
                <c:ptCount val="11"/>
                <c:pt idx="0">
                  <c:v>71478185</c:v>
                </c:pt>
                <c:pt idx="1">
                  <c:v>49983687</c:v>
                </c:pt>
                <c:pt idx="2">
                  <c:v>40442420</c:v>
                </c:pt>
                <c:pt idx="3">
                  <c:v>33215034</c:v>
                </c:pt>
                <c:pt idx="4">
                  <c:v>32115161</c:v>
                </c:pt>
                <c:pt idx="5">
                  <c:v>21376583</c:v>
                </c:pt>
                <c:pt idx="6">
                  <c:v>21327060</c:v>
                </c:pt>
                <c:pt idx="7">
                  <c:v>20301566</c:v>
                </c:pt>
                <c:pt idx="8">
                  <c:v>19125498</c:v>
                </c:pt>
                <c:pt idx="9">
                  <c:v>18842882</c:v>
                </c:pt>
                <c:pt idx="10">
                  <c:v>14751822</c:v>
                </c:pt>
              </c:numCache>
            </c:numRef>
          </c:val>
          <c:extLst>
            <c:ext xmlns:c16="http://schemas.microsoft.com/office/drawing/2014/chart" uri="{C3380CC4-5D6E-409C-BE32-E72D297353CC}">
              <c16:uniqueId val="{00000016-D569-47B6-9FE8-556A74B9E640}"/>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4839900371271564"/>
          <c:y val="0.18870662560937171"/>
          <c:w val="0.2885310016134669"/>
          <c:h val="0.78125546806649171"/>
        </c:manualLayout>
      </c:layout>
      <c:overlay val="0"/>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solidFill>
        <a:sysClr val="window" lastClr="FFFFFF">
          <a:lumMod val="85000"/>
        </a:sysClr>
      </a:solidFill>
    </a:ln>
    <a:effectLst/>
  </c:spPr>
  <c:txPr>
    <a:bodyPr/>
    <a:lstStyle/>
    <a:p>
      <a:pPr>
        <a:defRPr>
          <a:solidFill>
            <a:sysClr val="windowText" lastClr="000000"/>
          </a:solidFill>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dirty="0"/>
              <a:t>KPI by Tactic / Program</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14025506080166178"/>
          <c:y val="0.21426511500119177"/>
          <c:w val="0.72949577818540834"/>
          <c:h val="0.31727696770742347"/>
        </c:manualLayout>
      </c:layout>
      <c:barChart>
        <c:barDir val="col"/>
        <c:grouping val="clustered"/>
        <c:varyColors val="0"/>
        <c:ser>
          <c:idx val="4"/>
          <c:order val="4"/>
          <c:tx>
            <c:strRef>
              <c:f>Tactic!$E$2</c:f>
              <c:strCache>
                <c:ptCount val="1"/>
                <c:pt idx="0">
                  <c:v>Click-Thru Rate</c:v>
                </c:pt>
              </c:strCache>
            </c:strRef>
          </c:tx>
          <c:spPr>
            <a:solidFill>
              <a:srgbClr val="ED7D31"/>
            </a:solidFill>
            <a:ln>
              <a:solidFill>
                <a:srgbClr val="ED7D31"/>
              </a:solidFill>
            </a:ln>
            <a:effectLst/>
          </c:spPr>
          <c:invertIfNegative val="0"/>
          <c:cat>
            <c:strRef>
              <c:f>Tactic!$A$3:$A$13</c:f>
              <c:strCache>
                <c:ptCount val="11"/>
                <c:pt idx="0">
                  <c:v>Others</c:v>
                </c:pt>
                <c:pt idx="1">
                  <c:v>Site Visits</c:v>
                </c:pt>
                <c:pt idx="2">
                  <c:v>Fluent</c:v>
                </c:pt>
                <c:pt idx="3">
                  <c:v>Crossix</c:v>
                </c:pt>
                <c:pt idx="4">
                  <c:v>About Page Scrolls</c:v>
                </c:pt>
                <c:pt idx="5">
                  <c:v>SCA</c:v>
                </c:pt>
                <c:pt idx="6">
                  <c:v>Sharethis</c:v>
                </c:pt>
                <c:pt idx="7">
                  <c:v>Action Buttons/Clicks</c:v>
                </c:pt>
                <c:pt idx="8">
                  <c:v>Deep Page Visits</c:v>
                </c:pt>
                <c:pt idx="9">
                  <c:v>Audience Targeting</c:v>
                </c:pt>
                <c:pt idx="10">
                  <c:v>Shark Week</c:v>
                </c:pt>
              </c:strCache>
            </c:strRef>
          </c:cat>
          <c:val>
            <c:numRef>
              <c:f>Tactic!$E$3:$E$13</c:f>
              <c:numCache>
                <c:formatCode>0.0%</c:formatCode>
                <c:ptCount val="11"/>
                <c:pt idx="0">
                  <c:v>0.01</c:v>
                </c:pt>
                <c:pt idx="1">
                  <c:v>8.9777678687000626E-3</c:v>
                </c:pt>
                <c:pt idx="2">
                  <c:v>8.3521668268794914E-3</c:v>
                </c:pt>
                <c:pt idx="3">
                  <c:v>6.7787716420359308E-3</c:v>
                </c:pt>
                <c:pt idx="4">
                  <c:v>6.3216253218346848E-3</c:v>
                </c:pt>
                <c:pt idx="5">
                  <c:v>5.7471921131601374E-3</c:v>
                </c:pt>
                <c:pt idx="6">
                  <c:v>5.2935029829820476E-3</c:v>
                </c:pt>
                <c:pt idx="7">
                  <c:v>4.9325774419050426E-3</c:v>
                </c:pt>
                <c:pt idx="8">
                  <c:v>4.1351222343820482E-3</c:v>
                </c:pt>
                <c:pt idx="9">
                  <c:v>1.537062199376799E-3</c:v>
                </c:pt>
                <c:pt idx="10">
                  <c:v>6.166557658972095E-4</c:v>
                </c:pt>
              </c:numCache>
            </c:numRef>
          </c:val>
          <c:extLst>
            <c:ext xmlns:c16="http://schemas.microsoft.com/office/drawing/2014/chart" uri="{C3380CC4-5D6E-409C-BE32-E72D297353CC}">
              <c16:uniqueId val="{00000000-4F12-4209-BE4E-65C646E6556C}"/>
            </c:ext>
          </c:extLst>
        </c:ser>
        <c:dLbls>
          <c:showLegendKey val="0"/>
          <c:showVal val="0"/>
          <c:showCatName val="0"/>
          <c:showSerName val="0"/>
          <c:showPercent val="0"/>
          <c:showBubbleSize val="0"/>
        </c:dLbls>
        <c:gapWidth val="150"/>
        <c:axId val="465303600"/>
        <c:axId val="465291792"/>
        <c:extLst>
          <c:ext xmlns:c15="http://schemas.microsoft.com/office/drawing/2012/chart" uri="{02D57815-91ED-43cb-92C2-25804820EDAC}">
            <c15:filteredBarSeries>
              <c15:ser>
                <c:idx val="0"/>
                <c:order val="0"/>
                <c:tx>
                  <c:strRef>
                    <c:extLst>
                      <c:ext uri="{02D57815-91ED-43cb-92C2-25804820EDAC}">
                        <c15:formulaRef>
                          <c15:sqref>Tactic!$B$2</c15:sqref>
                        </c15:formulaRef>
                      </c:ext>
                    </c:extLst>
                    <c:strCache>
                      <c:ptCount val="1"/>
                      <c:pt idx="0">
                        <c:v>Impressions</c:v>
                      </c:pt>
                    </c:strCache>
                  </c:strRef>
                </c:tx>
                <c:spPr>
                  <a:solidFill>
                    <a:schemeClr val="accent1"/>
                  </a:solidFill>
                  <a:ln>
                    <a:noFill/>
                  </a:ln>
                  <a:effectLst/>
                </c:spPr>
                <c:invertIfNegative val="0"/>
                <c:cat>
                  <c:strRef>
                    <c:extLst>
                      <c:ext uri="{02D57815-91ED-43cb-92C2-25804820EDAC}">
                        <c15:formulaRef>
                          <c15:sqref>Tactic!$A$3:$A$13</c15:sqref>
                        </c15:formulaRef>
                      </c:ext>
                    </c:extLst>
                    <c:strCache>
                      <c:ptCount val="11"/>
                      <c:pt idx="0">
                        <c:v>Others</c:v>
                      </c:pt>
                      <c:pt idx="1">
                        <c:v>Site Visits</c:v>
                      </c:pt>
                      <c:pt idx="2">
                        <c:v>Fluent</c:v>
                      </c:pt>
                      <c:pt idx="3">
                        <c:v>Crossix</c:v>
                      </c:pt>
                      <c:pt idx="4">
                        <c:v>About Page Scrolls</c:v>
                      </c:pt>
                      <c:pt idx="5">
                        <c:v>SCA</c:v>
                      </c:pt>
                      <c:pt idx="6">
                        <c:v>Sharethis</c:v>
                      </c:pt>
                      <c:pt idx="7">
                        <c:v>Action Buttons/Clicks</c:v>
                      </c:pt>
                      <c:pt idx="8">
                        <c:v>Deep Page Visits</c:v>
                      </c:pt>
                      <c:pt idx="9">
                        <c:v>Audience Targeting</c:v>
                      </c:pt>
                      <c:pt idx="10">
                        <c:v>Shark Week</c:v>
                      </c:pt>
                    </c:strCache>
                  </c:strRef>
                </c:cat>
                <c:val>
                  <c:numRef>
                    <c:extLst>
                      <c:ext uri="{02D57815-91ED-43cb-92C2-25804820EDAC}">
                        <c15:formulaRef>
                          <c15:sqref>Tactic!$B$3:$B$13</c15:sqref>
                        </c15:formulaRef>
                      </c:ext>
                    </c:extLst>
                    <c:numCache>
                      <c:formatCode>General</c:formatCode>
                      <c:ptCount val="11"/>
                      <c:pt idx="0">
                        <c:v>71478185</c:v>
                      </c:pt>
                      <c:pt idx="1">
                        <c:v>21376583</c:v>
                      </c:pt>
                      <c:pt idx="2">
                        <c:v>10015844</c:v>
                      </c:pt>
                      <c:pt idx="3">
                        <c:v>49983687</c:v>
                      </c:pt>
                      <c:pt idx="4">
                        <c:v>33215034</c:v>
                      </c:pt>
                      <c:pt idx="5">
                        <c:v>20301566</c:v>
                      </c:pt>
                      <c:pt idx="6">
                        <c:v>13273630</c:v>
                      </c:pt>
                      <c:pt idx="7">
                        <c:v>19125498</c:v>
                      </c:pt>
                      <c:pt idx="8">
                        <c:v>21327060</c:v>
                      </c:pt>
                      <c:pt idx="9">
                        <c:v>32115161</c:v>
                      </c:pt>
                      <c:pt idx="10">
                        <c:v>8745560</c:v>
                      </c:pt>
                    </c:numCache>
                  </c:numRef>
                </c:val>
                <c:extLst>
                  <c:ext xmlns:c16="http://schemas.microsoft.com/office/drawing/2014/chart" uri="{C3380CC4-5D6E-409C-BE32-E72D297353CC}">
                    <c16:uniqueId val="{00000002-4F12-4209-BE4E-65C646E6556C}"/>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Tactic!$C$2</c15:sqref>
                        </c15:formulaRef>
                      </c:ext>
                    </c:extLst>
                    <c:strCache>
                      <c:ptCount val="1"/>
                      <c:pt idx="0">
                        <c:v>Click-thrus</c:v>
                      </c:pt>
                    </c:strCache>
                  </c:strRef>
                </c:tx>
                <c:spPr>
                  <a:solidFill>
                    <a:schemeClr val="accent2"/>
                  </a:solidFill>
                  <a:ln>
                    <a:noFill/>
                  </a:ln>
                  <a:effectLst/>
                </c:spPr>
                <c:invertIfNegative val="0"/>
                <c:cat>
                  <c:strRef>
                    <c:extLst xmlns:c15="http://schemas.microsoft.com/office/drawing/2012/chart">
                      <c:ext xmlns:c15="http://schemas.microsoft.com/office/drawing/2012/chart" uri="{02D57815-91ED-43cb-92C2-25804820EDAC}">
                        <c15:formulaRef>
                          <c15:sqref>Tactic!$A$3:$A$13</c15:sqref>
                        </c15:formulaRef>
                      </c:ext>
                    </c:extLst>
                    <c:strCache>
                      <c:ptCount val="11"/>
                      <c:pt idx="0">
                        <c:v>Others</c:v>
                      </c:pt>
                      <c:pt idx="1">
                        <c:v>Site Visits</c:v>
                      </c:pt>
                      <c:pt idx="2">
                        <c:v>Fluent</c:v>
                      </c:pt>
                      <c:pt idx="3">
                        <c:v>Crossix</c:v>
                      </c:pt>
                      <c:pt idx="4">
                        <c:v>About Page Scrolls</c:v>
                      </c:pt>
                      <c:pt idx="5">
                        <c:v>SCA</c:v>
                      </c:pt>
                      <c:pt idx="6">
                        <c:v>Sharethis</c:v>
                      </c:pt>
                      <c:pt idx="7">
                        <c:v>Action Buttons/Clicks</c:v>
                      </c:pt>
                      <c:pt idx="8">
                        <c:v>Deep Page Visits</c:v>
                      </c:pt>
                      <c:pt idx="9">
                        <c:v>Audience Targeting</c:v>
                      </c:pt>
                      <c:pt idx="10">
                        <c:v>Shark Week</c:v>
                      </c:pt>
                    </c:strCache>
                  </c:strRef>
                </c:cat>
                <c:val>
                  <c:numRef>
                    <c:extLst xmlns:c15="http://schemas.microsoft.com/office/drawing/2012/chart">
                      <c:ext xmlns:c15="http://schemas.microsoft.com/office/drawing/2012/chart" uri="{02D57815-91ED-43cb-92C2-25804820EDAC}">
                        <c15:formulaRef>
                          <c15:sqref>Tactic!$C$3:$C$13</c15:sqref>
                        </c15:formulaRef>
                      </c:ext>
                    </c:extLst>
                    <c:numCache>
                      <c:formatCode>General</c:formatCode>
                      <c:ptCount val="11"/>
                      <c:pt idx="0">
                        <c:v>355859</c:v>
                      </c:pt>
                      <c:pt idx="1">
                        <c:v>191914</c:v>
                      </c:pt>
                      <c:pt idx="2">
                        <c:v>83654</c:v>
                      </c:pt>
                      <c:pt idx="3">
                        <c:v>338828</c:v>
                      </c:pt>
                      <c:pt idx="4">
                        <c:v>209973</c:v>
                      </c:pt>
                      <c:pt idx="5">
                        <c:v>116677</c:v>
                      </c:pt>
                      <c:pt idx="6">
                        <c:v>70264</c:v>
                      </c:pt>
                      <c:pt idx="7">
                        <c:v>94338</c:v>
                      </c:pt>
                      <c:pt idx="8">
                        <c:v>88190</c:v>
                      </c:pt>
                      <c:pt idx="9">
                        <c:v>49363</c:v>
                      </c:pt>
                      <c:pt idx="10">
                        <c:v>5393</c:v>
                      </c:pt>
                    </c:numCache>
                  </c:numRef>
                </c:val>
                <c:extLst xmlns:c15="http://schemas.microsoft.com/office/drawing/2012/chart">
                  <c:ext xmlns:c16="http://schemas.microsoft.com/office/drawing/2014/chart" uri="{C3380CC4-5D6E-409C-BE32-E72D297353CC}">
                    <c16:uniqueId val="{00000003-4F12-4209-BE4E-65C646E6556C}"/>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Tactic!#REF!</c15:sqref>
                        </c15:formulaRef>
                      </c:ext>
                    </c:extLst>
                    <c:strCache>
                      <c:ptCount val="1"/>
                      <c:pt idx="0">
                        <c:v>#REF!</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Tactic!$A$3:$A$13</c15:sqref>
                        </c15:formulaRef>
                      </c:ext>
                    </c:extLst>
                    <c:strCache>
                      <c:ptCount val="11"/>
                      <c:pt idx="0">
                        <c:v>Others</c:v>
                      </c:pt>
                      <c:pt idx="1">
                        <c:v>Site Visits</c:v>
                      </c:pt>
                      <c:pt idx="2">
                        <c:v>Fluent</c:v>
                      </c:pt>
                      <c:pt idx="3">
                        <c:v>Crossix</c:v>
                      </c:pt>
                      <c:pt idx="4">
                        <c:v>About Page Scrolls</c:v>
                      </c:pt>
                      <c:pt idx="5">
                        <c:v>SCA</c:v>
                      </c:pt>
                      <c:pt idx="6">
                        <c:v>Sharethis</c:v>
                      </c:pt>
                      <c:pt idx="7">
                        <c:v>Action Buttons/Clicks</c:v>
                      </c:pt>
                      <c:pt idx="8">
                        <c:v>Deep Page Visits</c:v>
                      </c:pt>
                      <c:pt idx="9">
                        <c:v>Audience Targeting</c:v>
                      </c:pt>
                      <c:pt idx="10">
                        <c:v>Shark Week</c:v>
                      </c:pt>
                    </c:strCache>
                  </c:strRef>
                </c:cat>
                <c:val>
                  <c:numRef>
                    <c:extLst xmlns:c15="http://schemas.microsoft.com/office/drawing/2012/chart">
                      <c:ext xmlns:c15="http://schemas.microsoft.com/office/drawing/2012/chart" uri="{02D57815-91ED-43cb-92C2-25804820EDAC}">
                        <c15:formulaRef>
                          <c15:sqref>Tactic!#REF!</c15:sqref>
                        </c15:formulaRef>
                      </c:ext>
                    </c:extLst>
                    <c:numCache>
                      <c:formatCode>General</c:formatCode>
                      <c:ptCount val="1"/>
                      <c:pt idx="0">
                        <c:v>1</c:v>
                      </c:pt>
                    </c:numCache>
                  </c:numRef>
                </c:val>
                <c:extLst xmlns:c15="http://schemas.microsoft.com/office/drawing/2012/chart">
                  <c:ext xmlns:c16="http://schemas.microsoft.com/office/drawing/2014/chart" uri="{C3380CC4-5D6E-409C-BE32-E72D297353CC}">
                    <c16:uniqueId val="{00000004-4F12-4209-BE4E-65C646E6556C}"/>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Tactic!$D$2</c15:sqref>
                        </c15:formulaRef>
                      </c:ext>
                    </c:extLst>
                    <c:strCache>
                      <c:ptCount val="1"/>
                      <c:pt idx="0">
                        <c:v>Video Completes</c:v>
                      </c:pt>
                    </c:strCache>
                  </c:strRef>
                </c:tx>
                <c:spPr>
                  <a:solidFill>
                    <a:schemeClr val="accent4"/>
                  </a:solidFill>
                  <a:ln>
                    <a:noFill/>
                  </a:ln>
                  <a:effectLst/>
                </c:spPr>
                <c:invertIfNegative val="0"/>
                <c:cat>
                  <c:strRef>
                    <c:extLst xmlns:c15="http://schemas.microsoft.com/office/drawing/2012/chart">
                      <c:ext xmlns:c15="http://schemas.microsoft.com/office/drawing/2012/chart" uri="{02D57815-91ED-43cb-92C2-25804820EDAC}">
                        <c15:formulaRef>
                          <c15:sqref>Tactic!$A$3:$A$13</c15:sqref>
                        </c15:formulaRef>
                      </c:ext>
                    </c:extLst>
                    <c:strCache>
                      <c:ptCount val="11"/>
                      <c:pt idx="0">
                        <c:v>Others</c:v>
                      </c:pt>
                      <c:pt idx="1">
                        <c:v>Site Visits</c:v>
                      </c:pt>
                      <c:pt idx="2">
                        <c:v>Fluent</c:v>
                      </c:pt>
                      <c:pt idx="3">
                        <c:v>Crossix</c:v>
                      </c:pt>
                      <c:pt idx="4">
                        <c:v>About Page Scrolls</c:v>
                      </c:pt>
                      <c:pt idx="5">
                        <c:v>SCA</c:v>
                      </c:pt>
                      <c:pt idx="6">
                        <c:v>Sharethis</c:v>
                      </c:pt>
                      <c:pt idx="7">
                        <c:v>Action Buttons/Clicks</c:v>
                      </c:pt>
                      <c:pt idx="8">
                        <c:v>Deep Page Visits</c:v>
                      </c:pt>
                      <c:pt idx="9">
                        <c:v>Audience Targeting</c:v>
                      </c:pt>
                      <c:pt idx="10">
                        <c:v>Shark Week</c:v>
                      </c:pt>
                    </c:strCache>
                  </c:strRef>
                </c:cat>
                <c:val>
                  <c:numRef>
                    <c:extLst xmlns:c15="http://schemas.microsoft.com/office/drawing/2012/chart">
                      <c:ext xmlns:c15="http://schemas.microsoft.com/office/drawing/2012/chart" uri="{02D57815-91ED-43cb-92C2-25804820EDAC}">
                        <c15:formulaRef>
                          <c15:sqref>Tactic!$D$3:$D$13</c15:sqref>
                        </c15:formulaRef>
                      </c:ext>
                    </c:extLst>
                    <c:numCache>
                      <c:formatCode>General</c:formatCode>
                      <c:ptCount val="11"/>
                      <c:pt idx="0">
                        <c:v>43099006</c:v>
                      </c:pt>
                      <c:pt idx="1">
                        <c:v>10012032</c:v>
                      </c:pt>
                      <c:pt idx="2">
                        <c:v>4252710</c:v>
                      </c:pt>
                      <c:pt idx="3">
                        <c:v>20252523</c:v>
                      </c:pt>
                      <c:pt idx="4">
                        <c:v>11820872</c:v>
                      </c:pt>
                      <c:pt idx="5">
                        <c:v>10024581</c:v>
                      </c:pt>
                      <c:pt idx="6">
                        <c:v>5889430</c:v>
                      </c:pt>
                      <c:pt idx="7">
                        <c:v>7554248</c:v>
                      </c:pt>
                      <c:pt idx="8">
                        <c:v>8237941</c:v>
                      </c:pt>
                      <c:pt idx="9">
                        <c:v>17804902</c:v>
                      </c:pt>
                      <c:pt idx="10">
                        <c:v>6545806</c:v>
                      </c:pt>
                    </c:numCache>
                  </c:numRef>
                </c:val>
                <c:extLst xmlns:c15="http://schemas.microsoft.com/office/drawing/2012/chart">
                  <c:ext xmlns:c16="http://schemas.microsoft.com/office/drawing/2014/chart" uri="{C3380CC4-5D6E-409C-BE32-E72D297353CC}">
                    <c16:uniqueId val="{00000005-4F12-4209-BE4E-65C646E6556C}"/>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Tactic!#REF!</c15:sqref>
                        </c15:formulaRef>
                      </c:ext>
                    </c:extLst>
                    <c:strCache>
                      <c:ptCount val="1"/>
                      <c:pt idx="0">
                        <c:v>#REF!</c:v>
                      </c:pt>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Tactic!$A$3:$A$13</c15:sqref>
                        </c15:formulaRef>
                      </c:ext>
                    </c:extLst>
                    <c:strCache>
                      <c:ptCount val="11"/>
                      <c:pt idx="0">
                        <c:v>Others</c:v>
                      </c:pt>
                      <c:pt idx="1">
                        <c:v>Site Visits</c:v>
                      </c:pt>
                      <c:pt idx="2">
                        <c:v>Fluent</c:v>
                      </c:pt>
                      <c:pt idx="3">
                        <c:v>Crossix</c:v>
                      </c:pt>
                      <c:pt idx="4">
                        <c:v>About Page Scrolls</c:v>
                      </c:pt>
                      <c:pt idx="5">
                        <c:v>SCA</c:v>
                      </c:pt>
                      <c:pt idx="6">
                        <c:v>Sharethis</c:v>
                      </c:pt>
                      <c:pt idx="7">
                        <c:v>Action Buttons/Clicks</c:v>
                      </c:pt>
                      <c:pt idx="8">
                        <c:v>Deep Page Visits</c:v>
                      </c:pt>
                      <c:pt idx="9">
                        <c:v>Audience Targeting</c:v>
                      </c:pt>
                      <c:pt idx="10">
                        <c:v>Shark Week</c:v>
                      </c:pt>
                    </c:strCache>
                  </c:strRef>
                </c:cat>
                <c:val>
                  <c:numRef>
                    <c:extLst xmlns:c15="http://schemas.microsoft.com/office/drawing/2012/chart">
                      <c:ext xmlns:c15="http://schemas.microsoft.com/office/drawing/2012/chart" uri="{02D57815-91ED-43cb-92C2-25804820EDAC}">
                        <c15:formulaRef>
                          <c15:sqref>Tactic!#REF!</c15:sqref>
                        </c15:formulaRef>
                      </c:ext>
                    </c:extLst>
                    <c:numCache>
                      <c:formatCode>General</c:formatCode>
                      <c:ptCount val="1"/>
                      <c:pt idx="0">
                        <c:v>1</c:v>
                      </c:pt>
                    </c:numCache>
                  </c:numRef>
                </c:val>
                <c:extLst xmlns:c15="http://schemas.microsoft.com/office/drawing/2012/chart">
                  <c:ext xmlns:c16="http://schemas.microsoft.com/office/drawing/2014/chart" uri="{C3380CC4-5D6E-409C-BE32-E72D297353CC}">
                    <c16:uniqueId val="{00000006-4F12-4209-BE4E-65C646E6556C}"/>
                  </c:ext>
                </c:extLst>
              </c15:ser>
            </c15:filteredBarSeries>
          </c:ext>
        </c:extLst>
      </c:barChart>
      <c:lineChart>
        <c:grouping val="standard"/>
        <c:varyColors val="0"/>
        <c:ser>
          <c:idx val="6"/>
          <c:order val="6"/>
          <c:tx>
            <c:strRef>
              <c:f>Tactic!$F$2</c:f>
              <c:strCache>
                <c:ptCount val="1"/>
                <c:pt idx="0">
                  <c:v>Video Completion Rate</c:v>
                </c:pt>
              </c:strCache>
            </c:strRef>
          </c:tx>
          <c:spPr>
            <a:ln w="12700" cap="rnd">
              <a:solidFill>
                <a:srgbClr val="00B050"/>
              </a:solidFill>
              <a:prstDash val="lgDash"/>
              <a:round/>
            </a:ln>
            <a:effectLst/>
          </c:spPr>
          <c:marker>
            <c:symbol val="diamond"/>
            <c:size val="5"/>
            <c:spPr>
              <a:solidFill>
                <a:srgbClr val="00B050"/>
              </a:solidFill>
              <a:ln w="9525">
                <a:solidFill>
                  <a:srgbClr val="00B050"/>
                </a:solidFill>
              </a:ln>
              <a:effectLst/>
            </c:spPr>
          </c:marker>
          <c:cat>
            <c:strRef>
              <c:f>Tactic!$A$3:$A$13</c:f>
              <c:strCache>
                <c:ptCount val="11"/>
                <c:pt idx="0">
                  <c:v>Others</c:v>
                </c:pt>
                <c:pt idx="1">
                  <c:v>Site Visits</c:v>
                </c:pt>
                <c:pt idx="2">
                  <c:v>Fluent</c:v>
                </c:pt>
                <c:pt idx="3">
                  <c:v>Crossix</c:v>
                </c:pt>
                <c:pt idx="4">
                  <c:v>About Page Scrolls</c:v>
                </c:pt>
                <c:pt idx="5">
                  <c:v>SCA</c:v>
                </c:pt>
                <c:pt idx="6">
                  <c:v>Sharethis</c:v>
                </c:pt>
                <c:pt idx="7">
                  <c:v>Action Buttons/Clicks</c:v>
                </c:pt>
                <c:pt idx="8">
                  <c:v>Deep Page Visits</c:v>
                </c:pt>
                <c:pt idx="9">
                  <c:v>Audience Targeting</c:v>
                </c:pt>
                <c:pt idx="10">
                  <c:v>Shark Week</c:v>
                </c:pt>
              </c:strCache>
            </c:strRef>
          </c:cat>
          <c:val>
            <c:numRef>
              <c:f>Tactic!$F$3:$F$13</c:f>
              <c:numCache>
                <c:formatCode>0%</c:formatCode>
                <c:ptCount val="11"/>
                <c:pt idx="0">
                  <c:v>0.60296726896464981</c:v>
                </c:pt>
                <c:pt idx="1">
                  <c:v>0.46836447153410815</c:v>
                </c:pt>
                <c:pt idx="2">
                  <c:v>0.42459826650654703</c:v>
                </c:pt>
                <c:pt idx="3">
                  <c:v>0.40518265489298538</c:v>
                </c:pt>
                <c:pt idx="4">
                  <c:v>0.35588920366602667</c:v>
                </c:pt>
                <c:pt idx="5">
                  <c:v>0.49378363225772831</c:v>
                </c:pt>
                <c:pt idx="6">
                  <c:v>0.44369400081213656</c:v>
                </c:pt>
                <c:pt idx="7">
                  <c:v>0.39498307442765673</c:v>
                </c:pt>
                <c:pt idx="8">
                  <c:v>0.38626707103557639</c:v>
                </c:pt>
                <c:pt idx="9">
                  <c:v>0.55440799440488564</c:v>
                </c:pt>
                <c:pt idx="10">
                  <c:v>0.74847191031792137</c:v>
                </c:pt>
              </c:numCache>
            </c:numRef>
          </c:val>
          <c:smooth val="0"/>
          <c:extLst>
            <c:ext xmlns:c16="http://schemas.microsoft.com/office/drawing/2014/chart" uri="{C3380CC4-5D6E-409C-BE32-E72D297353CC}">
              <c16:uniqueId val="{00000001-4F12-4209-BE4E-65C646E6556C}"/>
            </c:ext>
          </c:extLst>
        </c:ser>
        <c:dLbls>
          <c:showLegendKey val="0"/>
          <c:showVal val="0"/>
          <c:showCatName val="0"/>
          <c:showSerName val="0"/>
          <c:showPercent val="0"/>
          <c:showBubbleSize val="0"/>
        </c:dLbls>
        <c:marker val="1"/>
        <c:smooth val="0"/>
        <c:axId val="445451016"/>
        <c:axId val="445448064"/>
      </c:lineChart>
      <c:catAx>
        <c:axId val="465303600"/>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dirty="0"/>
                  <a:t>Tactic</a:t>
                </a:r>
                <a:r>
                  <a:rPr lang="en-US" baseline="0" dirty="0"/>
                  <a:t> / Program</a:t>
                </a:r>
                <a:endParaRPr lang="en-US" dirty="0"/>
              </a:p>
            </c:rich>
          </c:tx>
          <c:layout>
            <c:manualLayout>
              <c:xMode val="edge"/>
              <c:yMode val="edge"/>
              <c:x val="0.37464040487504841"/>
              <c:y val="0.81535777481255389"/>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ysClr val="windowText" lastClr="000000"/>
                </a:solidFill>
                <a:latin typeface="+mn-lt"/>
                <a:ea typeface="+mn-ea"/>
                <a:cs typeface="+mn-cs"/>
              </a:defRPr>
            </a:pPr>
            <a:endParaRPr lang="en-US"/>
          </a:p>
        </c:txPr>
        <c:crossAx val="465291792"/>
        <c:crosses val="autoZero"/>
        <c:auto val="1"/>
        <c:lblAlgn val="ctr"/>
        <c:lblOffset val="100"/>
        <c:noMultiLvlLbl val="0"/>
      </c:catAx>
      <c:valAx>
        <c:axId val="465291792"/>
        <c:scaling>
          <c:orientation val="minMax"/>
          <c:max val="2.0000000000000004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sz="1000"/>
                  <a:t>Click-Thru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465303600"/>
        <c:crosses val="autoZero"/>
        <c:crossBetween val="between"/>
        <c:majorUnit val="5.000000000000001E-3"/>
      </c:valAx>
      <c:valAx>
        <c:axId val="445448064"/>
        <c:scaling>
          <c:orientation val="minMax"/>
          <c:max val="1"/>
        </c:scaling>
        <c:delete val="0"/>
        <c:axPos val="r"/>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sz="1000"/>
                  <a:t>Video Completion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445451016"/>
        <c:crosses val="max"/>
        <c:crossBetween val="between"/>
        <c:majorUnit val="0.25"/>
      </c:valAx>
      <c:catAx>
        <c:axId val="445451016"/>
        <c:scaling>
          <c:orientation val="minMax"/>
        </c:scaling>
        <c:delete val="1"/>
        <c:axPos val="b"/>
        <c:numFmt formatCode="General" sourceLinked="1"/>
        <c:majorTickMark val="out"/>
        <c:minorTickMark val="none"/>
        <c:tickLblPos val="nextTo"/>
        <c:crossAx val="445448064"/>
        <c:crosses val="autoZero"/>
        <c:auto val="1"/>
        <c:lblAlgn val="ctr"/>
        <c:lblOffset val="100"/>
        <c:noMultiLvlLbl val="0"/>
      </c:catAx>
      <c:spPr>
        <a:noFill/>
        <a:ln>
          <a:noFill/>
        </a:ln>
        <a:effectLst/>
      </c:spPr>
    </c:plotArea>
    <c:legend>
      <c:legendPos val="b"/>
      <c:layout>
        <c:manualLayout>
          <c:xMode val="edge"/>
          <c:yMode val="edge"/>
          <c:x val="0.10236679221227887"/>
          <c:y val="0.88852674520063779"/>
          <c:w val="0.79526640313283159"/>
          <c:h val="0.1056317329863377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solidFill>
        <a:sysClr val="window" lastClr="FFFFFF">
          <a:lumMod val="85000"/>
        </a:sysClr>
      </a:solidFill>
    </a:ln>
    <a:effectLst/>
  </c:spPr>
  <c:txPr>
    <a:bodyPr/>
    <a:lstStyle/>
    <a:p>
      <a:pPr>
        <a:defRPr>
          <a:solidFill>
            <a:sysClr val="windowText" lastClr="000000"/>
          </a:solidFill>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sz="1400" dirty="0"/>
              <a:t>Impressions by Video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pieChart>
        <c:varyColors val="1"/>
        <c:ser>
          <c:idx val="0"/>
          <c:order val="0"/>
          <c:tx>
            <c:strRef>
              <c:f>platform_name!$B$1</c:f>
              <c:strCache>
                <c:ptCount val="1"/>
                <c:pt idx="0">
                  <c:v>impressions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392-4BC7-8D43-ECB99C6682A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392-4BC7-8D43-ECB99C6682AC}"/>
              </c:ext>
            </c:extLst>
          </c:dPt>
          <c:dLbls>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extLst>
                <c:ext xmlns:c15="http://schemas.microsoft.com/office/drawing/2012/chart" uri="{02D57815-91ED-43cb-92C2-25804820EDAC}">
                  <c15:fullRef>
                    <c15:sqref>platform_name!$A$2:$A$5</c15:sqref>
                  </c15:fullRef>
                </c:ext>
              </c:extLst>
              <c:f>platform_name!$A$2:$A$3</c:f>
              <c:strCache>
                <c:ptCount val="2"/>
                <c:pt idx="0">
                  <c:v>Non-Programmatic</c:v>
                </c:pt>
                <c:pt idx="1">
                  <c:v>Programmatic</c:v>
                </c:pt>
              </c:strCache>
            </c:strRef>
          </c:cat>
          <c:val>
            <c:numRef>
              <c:extLst>
                <c:ext xmlns:c15="http://schemas.microsoft.com/office/drawing/2012/chart" uri="{02D57815-91ED-43cb-92C2-25804820EDAC}">
                  <c15:fullRef>
                    <c15:sqref>platform_name!$B$2:$B$5</c15:sqref>
                  </c15:fullRef>
                </c:ext>
              </c:extLst>
              <c:f>platform_name!$B$2:$B$3</c:f>
              <c:numCache>
                <c:formatCode>General</c:formatCode>
                <c:ptCount val="2"/>
                <c:pt idx="0">
                  <c:v>802933724</c:v>
                </c:pt>
                <c:pt idx="1">
                  <c:v>215375029</c:v>
                </c:pt>
              </c:numCache>
            </c:numRef>
          </c:val>
          <c:extLst>
            <c:ext xmlns:c15="http://schemas.microsoft.com/office/drawing/2012/chart" uri="{02D57815-91ED-43cb-92C2-25804820EDAC}">
              <c15:categoryFilterExceptions>
                <c15:categoryFilterException>
                  <c15:sqref>platform_name!$B$4</c15:sqref>
                  <c15:spPr xmlns:c15="http://schemas.microsoft.com/office/drawing/2012/chart">
                    <a:solidFill>
                      <a:schemeClr val="accent3"/>
                    </a:solidFill>
                    <a:ln w="19050">
                      <a:solidFill>
                        <a:schemeClr val="lt1"/>
                      </a:solidFill>
                    </a:ln>
                    <a:effectLst/>
                  </c15:spPr>
                  <c15:bubble3D val="0"/>
                </c15:categoryFilterException>
                <c15:categoryFilterException>
                  <c15:sqref>platform_name!$B$5</c15:sqref>
                  <c15:spPr xmlns:c15="http://schemas.microsoft.com/office/drawing/2012/chart">
                    <a:solidFill>
                      <a:schemeClr val="accent4"/>
                    </a:solidFill>
                    <a:ln w="19050">
                      <a:solidFill>
                        <a:schemeClr val="lt1"/>
                      </a:solidFill>
                    </a:ln>
                    <a:effectLst/>
                  </c15:spPr>
                  <c15:bubble3D val="0"/>
                </c15:categoryFilterException>
              </c15:categoryFilterExceptions>
            </c:ext>
            <c:ext xmlns:c16="http://schemas.microsoft.com/office/drawing/2014/chart" uri="{C3380CC4-5D6E-409C-BE32-E72D297353CC}">
              <c16:uniqueId val="{00000004-C392-4BC7-8D43-ECB99C6682AC}"/>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solidFill>
        <a:sysClr val="window" lastClr="FFFFFF">
          <a:lumMod val="85000"/>
        </a:sysClr>
      </a:solidFill>
    </a:ln>
    <a:effectLst/>
  </c:spPr>
  <c:txPr>
    <a:bodyPr/>
    <a:lstStyle/>
    <a:p>
      <a:pPr>
        <a:defRPr>
          <a:solidFill>
            <a:sysClr val="windowText" lastClr="000000"/>
          </a:solidFill>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10-09T14:31:09.176" idx="1">
    <p:pos x="4125" y="2321"/>
    <p:text>This chart will be good to view but based on channel at a campaign level</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42BA96-BFBB-442A-BEA6-7B5019B401B9}"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US"/>
        </a:p>
      </dgm:t>
    </dgm:pt>
    <dgm:pt modelId="{5FCF96CA-04FC-4752-9A5C-28DBF4FAEC1F}">
      <dgm:prSet phldrT="[Text]"/>
      <dgm:spPr/>
      <dgm:t>
        <a:bodyPr/>
        <a:lstStyle/>
        <a:p>
          <a:r>
            <a:rPr lang="en-US" dirty="0"/>
            <a:t>Trulicity</a:t>
          </a:r>
        </a:p>
      </dgm:t>
    </dgm:pt>
    <dgm:pt modelId="{6F74723B-F8BB-4608-8B21-35FE7ABDCB53}" type="parTrans" cxnId="{1CF5DFE9-EE53-4F3C-B22E-27277E962CE1}">
      <dgm:prSet/>
      <dgm:spPr/>
      <dgm:t>
        <a:bodyPr/>
        <a:lstStyle/>
        <a:p>
          <a:endParaRPr lang="en-US"/>
        </a:p>
      </dgm:t>
    </dgm:pt>
    <dgm:pt modelId="{9ED3DAE0-8C68-4512-8CE4-84097BFA3394}" type="sibTrans" cxnId="{1CF5DFE9-EE53-4F3C-B22E-27277E962CE1}">
      <dgm:prSet/>
      <dgm:spPr/>
      <dgm:t>
        <a:bodyPr/>
        <a:lstStyle/>
        <a:p>
          <a:endParaRPr lang="en-US"/>
        </a:p>
      </dgm:t>
    </dgm:pt>
    <dgm:pt modelId="{6821C3BB-8435-4427-8525-C4C110D0ED44}" type="asst">
      <dgm:prSet phldrT="[Text]" custT="1"/>
      <dgm:spPr>
        <a:solidFill>
          <a:schemeClr val="accent6">
            <a:lumMod val="50000"/>
          </a:schemeClr>
        </a:solidFill>
      </dgm:spPr>
      <dgm:t>
        <a:bodyPr/>
        <a:lstStyle/>
        <a:p>
          <a:r>
            <a:rPr lang="en-US" sz="1000" dirty="0"/>
            <a:t>MCM</a:t>
          </a:r>
        </a:p>
      </dgm:t>
    </dgm:pt>
    <dgm:pt modelId="{533957AC-D4AF-46BC-B5A1-C11A5FF44439}" type="parTrans" cxnId="{DC2AF47A-8874-4A5C-B646-22FA9F46CA54}">
      <dgm:prSet/>
      <dgm:spPr/>
      <dgm:t>
        <a:bodyPr/>
        <a:lstStyle/>
        <a:p>
          <a:endParaRPr lang="en-US"/>
        </a:p>
      </dgm:t>
    </dgm:pt>
    <dgm:pt modelId="{49CE3EB3-CDD5-4EAA-9138-7ABA6BAAB320}" type="sibTrans" cxnId="{DC2AF47A-8874-4A5C-B646-22FA9F46CA54}">
      <dgm:prSet/>
      <dgm:spPr/>
      <dgm:t>
        <a:bodyPr/>
        <a:lstStyle/>
        <a:p>
          <a:endParaRPr lang="en-US"/>
        </a:p>
      </dgm:t>
    </dgm:pt>
    <dgm:pt modelId="{8B5054C7-8B31-4561-AFA0-3ECA0013D959}" type="asst">
      <dgm:prSet phldrT="[Text]" custT="1"/>
      <dgm:spPr>
        <a:solidFill>
          <a:schemeClr val="accent1">
            <a:lumMod val="75000"/>
          </a:schemeClr>
        </a:solidFill>
      </dgm:spPr>
      <dgm:t>
        <a:bodyPr/>
        <a:lstStyle/>
        <a:p>
          <a:r>
            <a:rPr lang="en-US" sz="1000" dirty="0"/>
            <a:t>GM</a:t>
          </a:r>
        </a:p>
      </dgm:t>
    </dgm:pt>
    <dgm:pt modelId="{CDB589C7-1D5E-4175-B763-5969FCFD7C5A}" type="parTrans" cxnId="{50BBB1A7-9875-4105-87E5-70C3D43A7333}">
      <dgm:prSet/>
      <dgm:spPr/>
      <dgm:t>
        <a:bodyPr/>
        <a:lstStyle/>
        <a:p>
          <a:endParaRPr lang="en-US"/>
        </a:p>
      </dgm:t>
    </dgm:pt>
    <dgm:pt modelId="{0BA78DB7-8960-4836-A241-53626821BD44}" type="sibTrans" cxnId="{50BBB1A7-9875-4105-87E5-70C3D43A7333}">
      <dgm:prSet/>
      <dgm:spPr/>
      <dgm:t>
        <a:bodyPr/>
        <a:lstStyle/>
        <a:p>
          <a:endParaRPr lang="en-US"/>
        </a:p>
      </dgm:t>
    </dgm:pt>
    <dgm:pt modelId="{4FA89AE3-33FF-4B1C-A5C7-790782AC47A5}" type="asst">
      <dgm:prSet phldrT="[Text]"/>
      <dgm:spPr>
        <a:solidFill>
          <a:schemeClr val="accent6">
            <a:lumMod val="75000"/>
          </a:schemeClr>
        </a:solidFill>
      </dgm:spPr>
      <dgm:t>
        <a:bodyPr/>
        <a:lstStyle/>
        <a:p>
          <a:r>
            <a:rPr lang="en-US" dirty="0"/>
            <a:t>TVO</a:t>
          </a:r>
        </a:p>
      </dgm:t>
    </dgm:pt>
    <dgm:pt modelId="{5AFC20A0-07D5-4259-8763-66EE1A87248C}" type="parTrans" cxnId="{07013F95-298B-463C-B9E4-F66D9BF5545B}">
      <dgm:prSet/>
      <dgm:spPr/>
      <dgm:t>
        <a:bodyPr/>
        <a:lstStyle/>
        <a:p>
          <a:endParaRPr lang="en-US"/>
        </a:p>
      </dgm:t>
    </dgm:pt>
    <dgm:pt modelId="{01A78D0F-C8B9-4132-8B2B-853EA6924473}" type="sibTrans" cxnId="{07013F95-298B-463C-B9E4-F66D9BF5545B}">
      <dgm:prSet/>
      <dgm:spPr/>
      <dgm:t>
        <a:bodyPr/>
        <a:lstStyle/>
        <a:p>
          <a:endParaRPr lang="en-US"/>
        </a:p>
      </dgm:t>
    </dgm:pt>
    <dgm:pt modelId="{AFC82B6A-AC57-4DA3-A683-E680A7CFFA5D}" type="asst">
      <dgm:prSet phldrT="[Text]"/>
      <dgm:spPr>
        <a:solidFill>
          <a:schemeClr val="accent6">
            <a:lumMod val="75000"/>
          </a:schemeClr>
        </a:solidFill>
      </dgm:spPr>
      <dgm:t>
        <a:bodyPr/>
        <a:lstStyle/>
        <a:p>
          <a:r>
            <a:rPr lang="en-US" dirty="0"/>
            <a:t>Programmatic </a:t>
          </a:r>
        </a:p>
      </dgm:t>
    </dgm:pt>
    <dgm:pt modelId="{7137B4C8-0C02-487F-8A04-D6E71A4CD2B1}" type="parTrans" cxnId="{CFFD4E50-0298-4B5C-884A-88E2940A3869}">
      <dgm:prSet/>
      <dgm:spPr/>
      <dgm:t>
        <a:bodyPr/>
        <a:lstStyle/>
        <a:p>
          <a:endParaRPr lang="en-US"/>
        </a:p>
      </dgm:t>
    </dgm:pt>
    <dgm:pt modelId="{13298577-0552-448C-B10E-3ACD59878BC4}" type="sibTrans" cxnId="{CFFD4E50-0298-4B5C-884A-88E2940A3869}">
      <dgm:prSet/>
      <dgm:spPr/>
      <dgm:t>
        <a:bodyPr/>
        <a:lstStyle/>
        <a:p>
          <a:endParaRPr lang="en-US"/>
        </a:p>
      </dgm:t>
    </dgm:pt>
    <dgm:pt modelId="{91F6C9B2-6890-4329-9F0E-799A749F2273}" type="asst">
      <dgm:prSet phldrT="[Text]"/>
      <dgm:spPr>
        <a:solidFill>
          <a:schemeClr val="accent6">
            <a:lumMod val="75000"/>
          </a:schemeClr>
        </a:solidFill>
      </dgm:spPr>
      <dgm:t>
        <a:bodyPr/>
        <a:lstStyle/>
        <a:p>
          <a:r>
            <a:rPr lang="en-US" dirty="0"/>
            <a:t>Lifestyle</a:t>
          </a:r>
        </a:p>
      </dgm:t>
    </dgm:pt>
    <dgm:pt modelId="{4145AE4C-43E8-44CC-9B1A-69A7EAC4EA76}" type="parTrans" cxnId="{FC1E3761-611D-4CEA-BCB1-E1729A3D6E5F}">
      <dgm:prSet/>
      <dgm:spPr/>
      <dgm:t>
        <a:bodyPr/>
        <a:lstStyle/>
        <a:p>
          <a:endParaRPr lang="en-US"/>
        </a:p>
      </dgm:t>
    </dgm:pt>
    <dgm:pt modelId="{02109657-80BB-4007-B896-14ED73E7D5F2}" type="sibTrans" cxnId="{FC1E3761-611D-4CEA-BCB1-E1729A3D6E5F}">
      <dgm:prSet/>
      <dgm:spPr/>
      <dgm:t>
        <a:bodyPr/>
        <a:lstStyle/>
        <a:p>
          <a:endParaRPr lang="en-US"/>
        </a:p>
      </dgm:t>
    </dgm:pt>
    <dgm:pt modelId="{384A43CC-05B8-49F3-8BAD-F91B81B22618}" type="asst">
      <dgm:prSet phldrT="[Text]"/>
      <dgm:spPr>
        <a:solidFill>
          <a:schemeClr val="accent6">
            <a:lumMod val="75000"/>
          </a:schemeClr>
        </a:solidFill>
      </dgm:spPr>
      <dgm:t>
        <a:bodyPr/>
        <a:lstStyle/>
        <a:p>
          <a:r>
            <a:rPr lang="en-US" dirty="0"/>
            <a:t>Endemic</a:t>
          </a:r>
        </a:p>
      </dgm:t>
    </dgm:pt>
    <dgm:pt modelId="{670BC618-FB54-4BB1-B663-14BD59439AB1}" type="parTrans" cxnId="{FCF47D2D-9DDE-4B07-8BBD-2FB6296EDEB9}">
      <dgm:prSet/>
      <dgm:spPr/>
      <dgm:t>
        <a:bodyPr/>
        <a:lstStyle/>
        <a:p>
          <a:endParaRPr lang="en-US"/>
        </a:p>
      </dgm:t>
    </dgm:pt>
    <dgm:pt modelId="{8E5018BA-4B97-4676-9880-41B473AFE9B2}" type="sibTrans" cxnId="{FCF47D2D-9DDE-4B07-8BBD-2FB6296EDEB9}">
      <dgm:prSet/>
      <dgm:spPr/>
      <dgm:t>
        <a:bodyPr/>
        <a:lstStyle/>
        <a:p>
          <a:endParaRPr lang="en-US"/>
        </a:p>
      </dgm:t>
    </dgm:pt>
    <dgm:pt modelId="{BCF98DAF-2602-46D2-9361-82F8581ACECC}" type="asst">
      <dgm:prSet phldrT="[Text]"/>
      <dgm:spPr>
        <a:solidFill>
          <a:schemeClr val="accent1">
            <a:lumMod val="60000"/>
            <a:lumOff val="40000"/>
          </a:schemeClr>
        </a:solidFill>
      </dgm:spPr>
      <dgm:t>
        <a:bodyPr/>
        <a:lstStyle/>
        <a:p>
          <a:r>
            <a:rPr lang="en-US" dirty="0"/>
            <a:t>TVO </a:t>
          </a:r>
        </a:p>
      </dgm:t>
    </dgm:pt>
    <dgm:pt modelId="{BC6CCBB8-D144-46A9-B8FB-94DF58E4D32A}" type="parTrans" cxnId="{4CDA0BA0-A94A-4EF4-8FD5-EDD0A3F13B3A}">
      <dgm:prSet/>
      <dgm:spPr/>
      <dgm:t>
        <a:bodyPr/>
        <a:lstStyle/>
        <a:p>
          <a:endParaRPr lang="en-US"/>
        </a:p>
      </dgm:t>
    </dgm:pt>
    <dgm:pt modelId="{010747E4-27AC-4E1E-BFE3-7D123EFC1B6F}" type="sibTrans" cxnId="{4CDA0BA0-A94A-4EF4-8FD5-EDD0A3F13B3A}">
      <dgm:prSet/>
      <dgm:spPr/>
      <dgm:t>
        <a:bodyPr/>
        <a:lstStyle/>
        <a:p>
          <a:endParaRPr lang="en-US"/>
        </a:p>
      </dgm:t>
    </dgm:pt>
    <dgm:pt modelId="{F839B669-3CAA-4B00-8454-E28F435EC426}" type="asst">
      <dgm:prSet phldrT="[Text]"/>
      <dgm:spPr>
        <a:solidFill>
          <a:schemeClr val="accent1">
            <a:lumMod val="60000"/>
            <a:lumOff val="40000"/>
          </a:schemeClr>
        </a:solidFill>
      </dgm:spPr>
      <dgm:t>
        <a:bodyPr/>
        <a:lstStyle/>
        <a:p>
          <a:r>
            <a:rPr lang="en-US" dirty="0"/>
            <a:t>Programmatic</a:t>
          </a:r>
        </a:p>
      </dgm:t>
    </dgm:pt>
    <dgm:pt modelId="{62658400-6DA2-4B16-A5B6-E8A56AB59C17}" type="parTrans" cxnId="{47532712-C64D-4A03-A34E-2A5BC00A0F0D}">
      <dgm:prSet/>
      <dgm:spPr/>
      <dgm:t>
        <a:bodyPr/>
        <a:lstStyle/>
        <a:p>
          <a:endParaRPr lang="en-US"/>
        </a:p>
      </dgm:t>
    </dgm:pt>
    <dgm:pt modelId="{75E9F369-DE1F-4811-880D-55B34BF7A616}" type="sibTrans" cxnId="{47532712-C64D-4A03-A34E-2A5BC00A0F0D}">
      <dgm:prSet/>
      <dgm:spPr/>
      <dgm:t>
        <a:bodyPr/>
        <a:lstStyle/>
        <a:p>
          <a:endParaRPr lang="en-US"/>
        </a:p>
      </dgm:t>
    </dgm:pt>
    <dgm:pt modelId="{507384B7-12D3-4C57-8B08-31E908437365}" type="asst">
      <dgm:prSet phldrT="[Text]"/>
      <dgm:spPr>
        <a:solidFill>
          <a:schemeClr val="accent1">
            <a:lumMod val="60000"/>
            <a:lumOff val="40000"/>
          </a:schemeClr>
        </a:solidFill>
      </dgm:spPr>
      <dgm:t>
        <a:bodyPr/>
        <a:lstStyle/>
        <a:p>
          <a:r>
            <a:rPr lang="en-US" dirty="0"/>
            <a:t>Lifestyle </a:t>
          </a:r>
        </a:p>
      </dgm:t>
    </dgm:pt>
    <dgm:pt modelId="{BF7869AF-330D-47F0-A513-DCDDD2C1E968}" type="parTrans" cxnId="{F41B9F94-5E13-45CB-B099-684837FF36D7}">
      <dgm:prSet/>
      <dgm:spPr/>
      <dgm:t>
        <a:bodyPr/>
        <a:lstStyle/>
        <a:p>
          <a:endParaRPr lang="en-US"/>
        </a:p>
      </dgm:t>
    </dgm:pt>
    <dgm:pt modelId="{F374DE31-07D0-40A4-81FD-DB8E82979EC1}" type="sibTrans" cxnId="{F41B9F94-5E13-45CB-B099-684837FF36D7}">
      <dgm:prSet/>
      <dgm:spPr/>
      <dgm:t>
        <a:bodyPr/>
        <a:lstStyle/>
        <a:p>
          <a:endParaRPr lang="en-US"/>
        </a:p>
      </dgm:t>
    </dgm:pt>
    <dgm:pt modelId="{894055B5-DE50-4ECB-A8E8-A6CA070C6871}" type="asst">
      <dgm:prSet phldrT="[Text]"/>
      <dgm:spPr>
        <a:solidFill>
          <a:schemeClr val="accent1">
            <a:lumMod val="60000"/>
            <a:lumOff val="40000"/>
          </a:schemeClr>
        </a:solidFill>
      </dgm:spPr>
      <dgm:t>
        <a:bodyPr/>
        <a:lstStyle/>
        <a:p>
          <a:r>
            <a:rPr lang="en-US" dirty="0"/>
            <a:t>Endemic</a:t>
          </a:r>
        </a:p>
      </dgm:t>
    </dgm:pt>
    <dgm:pt modelId="{32DF94EE-A7CC-4947-9B94-9009F762C37D}" type="parTrans" cxnId="{1CF9108C-084F-40B1-B938-4837048B09F3}">
      <dgm:prSet/>
      <dgm:spPr/>
      <dgm:t>
        <a:bodyPr/>
        <a:lstStyle/>
        <a:p>
          <a:endParaRPr lang="en-US"/>
        </a:p>
      </dgm:t>
    </dgm:pt>
    <dgm:pt modelId="{1C112DDE-9ED6-4C56-AC4F-3297A5475A88}" type="sibTrans" cxnId="{1CF9108C-084F-40B1-B938-4837048B09F3}">
      <dgm:prSet/>
      <dgm:spPr/>
      <dgm:t>
        <a:bodyPr/>
        <a:lstStyle/>
        <a:p>
          <a:endParaRPr lang="en-US"/>
        </a:p>
      </dgm:t>
    </dgm:pt>
    <dgm:pt modelId="{FEE8CA3B-FE90-4F9E-8D10-0263D94B554A}" type="asst">
      <dgm:prSet phldrT="[Text]"/>
      <dgm:spPr>
        <a:solidFill>
          <a:schemeClr val="accent5">
            <a:lumMod val="50000"/>
          </a:schemeClr>
        </a:solidFill>
      </dgm:spPr>
      <dgm:t>
        <a:bodyPr/>
        <a:lstStyle/>
        <a:p>
          <a:r>
            <a:rPr lang="en-US" dirty="0"/>
            <a:t>Audience</a:t>
          </a:r>
        </a:p>
      </dgm:t>
    </dgm:pt>
    <dgm:pt modelId="{AA3C83CD-6DC5-41C9-B70F-7E31B0B16AB7}" type="parTrans" cxnId="{7266695E-F3B3-4EE9-AA37-B3BBFF143EFB}">
      <dgm:prSet/>
      <dgm:spPr/>
      <dgm:t>
        <a:bodyPr/>
        <a:lstStyle/>
        <a:p>
          <a:endParaRPr lang="en-US"/>
        </a:p>
      </dgm:t>
    </dgm:pt>
    <dgm:pt modelId="{DDF793B4-FB06-4BED-8566-85ED06A93246}" type="sibTrans" cxnId="{7266695E-F3B3-4EE9-AA37-B3BBFF143EFB}">
      <dgm:prSet/>
      <dgm:spPr/>
      <dgm:t>
        <a:bodyPr/>
        <a:lstStyle/>
        <a:p>
          <a:endParaRPr lang="en-US"/>
        </a:p>
      </dgm:t>
    </dgm:pt>
    <dgm:pt modelId="{F356E1AC-475B-40CA-B792-0BF241F1FA90}" type="asst">
      <dgm:prSet phldrT="[Text]"/>
      <dgm:spPr>
        <a:solidFill>
          <a:schemeClr val="accent3"/>
        </a:solidFill>
      </dgm:spPr>
      <dgm:t>
        <a:bodyPr/>
        <a:lstStyle/>
        <a:p>
          <a:r>
            <a:rPr lang="en-US" dirty="0"/>
            <a:t>Creative</a:t>
          </a:r>
        </a:p>
      </dgm:t>
    </dgm:pt>
    <dgm:pt modelId="{9FF8E3B5-8FAE-4B2F-BAF3-6DC41643F77D}" type="parTrans" cxnId="{A7965DB9-3CD7-4D34-BA68-BE3F24AD5B82}">
      <dgm:prSet/>
      <dgm:spPr/>
      <dgm:t>
        <a:bodyPr/>
        <a:lstStyle/>
        <a:p>
          <a:endParaRPr lang="en-US"/>
        </a:p>
      </dgm:t>
    </dgm:pt>
    <dgm:pt modelId="{F4E5D25C-B437-4110-AA60-F18A94C7C525}" type="sibTrans" cxnId="{A7965DB9-3CD7-4D34-BA68-BE3F24AD5B82}">
      <dgm:prSet/>
      <dgm:spPr/>
      <dgm:t>
        <a:bodyPr/>
        <a:lstStyle/>
        <a:p>
          <a:endParaRPr lang="en-US"/>
        </a:p>
      </dgm:t>
    </dgm:pt>
    <dgm:pt modelId="{0EAAB40F-5DAA-458F-A459-FD50BA5BFC67}" type="asst">
      <dgm:prSet phldrT="[Text]"/>
      <dgm:spPr>
        <a:solidFill>
          <a:schemeClr val="accent5">
            <a:lumMod val="50000"/>
          </a:schemeClr>
        </a:solidFill>
      </dgm:spPr>
      <dgm:t>
        <a:bodyPr/>
        <a:lstStyle/>
        <a:p>
          <a:r>
            <a:rPr lang="en-US" dirty="0"/>
            <a:t>Audience </a:t>
          </a:r>
        </a:p>
      </dgm:t>
    </dgm:pt>
    <dgm:pt modelId="{57DC95CF-F17A-4761-A08D-5F7B7C422945}" type="parTrans" cxnId="{598E0A79-3A70-4137-B527-5D88AF4C32C0}">
      <dgm:prSet/>
      <dgm:spPr/>
      <dgm:t>
        <a:bodyPr/>
        <a:lstStyle/>
        <a:p>
          <a:endParaRPr lang="en-US"/>
        </a:p>
      </dgm:t>
    </dgm:pt>
    <dgm:pt modelId="{537C2518-6854-4E56-8165-2F459DA03D92}" type="sibTrans" cxnId="{598E0A79-3A70-4137-B527-5D88AF4C32C0}">
      <dgm:prSet/>
      <dgm:spPr/>
      <dgm:t>
        <a:bodyPr/>
        <a:lstStyle/>
        <a:p>
          <a:endParaRPr lang="en-US"/>
        </a:p>
      </dgm:t>
    </dgm:pt>
    <dgm:pt modelId="{50004F34-D6A4-4C29-8EEF-E44C71AC8B15}" type="asst">
      <dgm:prSet phldrT="[Text]"/>
      <dgm:spPr>
        <a:solidFill>
          <a:schemeClr val="accent3"/>
        </a:solidFill>
      </dgm:spPr>
      <dgm:t>
        <a:bodyPr/>
        <a:lstStyle/>
        <a:p>
          <a:r>
            <a:rPr lang="en-US" dirty="0"/>
            <a:t>Creative</a:t>
          </a:r>
        </a:p>
      </dgm:t>
    </dgm:pt>
    <dgm:pt modelId="{ECFB2895-9182-424F-99FD-A31E1C9F2A85}" type="parTrans" cxnId="{E868C1AE-BD53-4460-8A0E-85D1DA48B60A}">
      <dgm:prSet/>
      <dgm:spPr/>
      <dgm:t>
        <a:bodyPr/>
        <a:lstStyle/>
        <a:p>
          <a:endParaRPr lang="en-US"/>
        </a:p>
      </dgm:t>
    </dgm:pt>
    <dgm:pt modelId="{66DFAA1D-49D1-454E-97F0-B7C1B806644A}" type="sibTrans" cxnId="{E868C1AE-BD53-4460-8A0E-85D1DA48B60A}">
      <dgm:prSet/>
      <dgm:spPr/>
      <dgm:t>
        <a:bodyPr/>
        <a:lstStyle/>
        <a:p>
          <a:endParaRPr lang="en-US"/>
        </a:p>
      </dgm:t>
    </dgm:pt>
    <dgm:pt modelId="{62595C83-32B0-4A44-8FA3-C386DA73FB79}" type="asst">
      <dgm:prSet phldrT="[Text]"/>
      <dgm:spPr>
        <a:solidFill>
          <a:schemeClr val="accent5">
            <a:lumMod val="50000"/>
          </a:schemeClr>
        </a:solidFill>
      </dgm:spPr>
      <dgm:t>
        <a:bodyPr/>
        <a:lstStyle/>
        <a:p>
          <a:r>
            <a:rPr lang="en-US" dirty="0"/>
            <a:t>Audience </a:t>
          </a:r>
        </a:p>
      </dgm:t>
    </dgm:pt>
    <dgm:pt modelId="{F30FE17B-033E-48E2-812C-7CB245BDE49C}" type="parTrans" cxnId="{0A4B8D86-3A84-4B4C-9192-C1F63E15972A}">
      <dgm:prSet/>
      <dgm:spPr/>
      <dgm:t>
        <a:bodyPr/>
        <a:lstStyle/>
        <a:p>
          <a:endParaRPr lang="en-US"/>
        </a:p>
      </dgm:t>
    </dgm:pt>
    <dgm:pt modelId="{3BD3B49E-DE99-474B-AAD3-EB8DAC60168F}" type="sibTrans" cxnId="{0A4B8D86-3A84-4B4C-9192-C1F63E15972A}">
      <dgm:prSet/>
      <dgm:spPr/>
      <dgm:t>
        <a:bodyPr/>
        <a:lstStyle/>
        <a:p>
          <a:endParaRPr lang="en-US"/>
        </a:p>
      </dgm:t>
    </dgm:pt>
    <dgm:pt modelId="{F204C8F8-161B-47AA-8197-3D08AD35CB97}" type="asst">
      <dgm:prSet phldrT="[Text]"/>
      <dgm:spPr>
        <a:solidFill>
          <a:schemeClr val="accent3"/>
        </a:solidFill>
      </dgm:spPr>
      <dgm:t>
        <a:bodyPr/>
        <a:lstStyle/>
        <a:p>
          <a:r>
            <a:rPr lang="en-US" dirty="0"/>
            <a:t>Creative </a:t>
          </a:r>
        </a:p>
      </dgm:t>
    </dgm:pt>
    <dgm:pt modelId="{E1ABE08C-AB3C-487A-B159-998AE939BDED}" type="parTrans" cxnId="{8933D7D0-E726-46C5-B2D4-8E634D9510AC}">
      <dgm:prSet/>
      <dgm:spPr/>
      <dgm:t>
        <a:bodyPr/>
        <a:lstStyle/>
        <a:p>
          <a:endParaRPr lang="en-US"/>
        </a:p>
      </dgm:t>
    </dgm:pt>
    <dgm:pt modelId="{09A5EAE2-5C01-4E83-88CA-78C72F395654}" type="sibTrans" cxnId="{8933D7D0-E726-46C5-B2D4-8E634D9510AC}">
      <dgm:prSet/>
      <dgm:spPr/>
      <dgm:t>
        <a:bodyPr/>
        <a:lstStyle/>
        <a:p>
          <a:endParaRPr lang="en-US"/>
        </a:p>
      </dgm:t>
    </dgm:pt>
    <dgm:pt modelId="{62A9336C-D325-4E74-87D0-262F0E6350CB}" type="asst">
      <dgm:prSet phldrT="[Text]"/>
      <dgm:spPr>
        <a:solidFill>
          <a:schemeClr val="accent3"/>
        </a:solidFill>
      </dgm:spPr>
      <dgm:t>
        <a:bodyPr/>
        <a:lstStyle/>
        <a:p>
          <a:r>
            <a:rPr lang="en-US" dirty="0"/>
            <a:t>Creative</a:t>
          </a:r>
        </a:p>
      </dgm:t>
    </dgm:pt>
    <dgm:pt modelId="{FF31CF66-4191-4E35-B0A6-03D2B1C725F1}" type="parTrans" cxnId="{733BB77A-0E03-4955-95DD-0C506DCA8C31}">
      <dgm:prSet/>
      <dgm:spPr/>
      <dgm:t>
        <a:bodyPr/>
        <a:lstStyle/>
        <a:p>
          <a:endParaRPr lang="en-US"/>
        </a:p>
      </dgm:t>
    </dgm:pt>
    <dgm:pt modelId="{8954B09E-64EF-46DE-9FE6-75D00F13D54A}" type="sibTrans" cxnId="{733BB77A-0E03-4955-95DD-0C506DCA8C31}">
      <dgm:prSet/>
      <dgm:spPr/>
      <dgm:t>
        <a:bodyPr/>
        <a:lstStyle/>
        <a:p>
          <a:endParaRPr lang="en-US"/>
        </a:p>
      </dgm:t>
    </dgm:pt>
    <dgm:pt modelId="{ADA386BC-AEFC-47B3-8C1C-CE1D04AC3BFF}" type="asst">
      <dgm:prSet phldrT="[Text]"/>
      <dgm:spPr>
        <a:solidFill>
          <a:schemeClr val="accent2">
            <a:lumMod val="75000"/>
          </a:schemeClr>
        </a:solidFill>
      </dgm:spPr>
      <dgm:t>
        <a:bodyPr/>
        <a:lstStyle/>
        <a:p>
          <a:r>
            <a:rPr lang="en-US" dirty="0"/>
            <a:t>Creative</a:t>
          </a:r>
        </a:p>
      </dgm:t>
    </dgm:pt>
    <dgm:pt modelId="{E9813EC0-5A12-4131-9F5B-0770C8A0B049}" type="parTrans" cxnId="{8BDBF420-9DED-4FCF-96BC-3B2EE64857A1}">
      <dgm:prSet/>
      <dgm:spPr/>
      <dgm:t>
        <a:bodyPr/>
        <a:lstStyle/>
        <a:p>
          <a:endParaRPr lang="en-US"/>
        </a:p>
      </dgm:t>
    </dgm:pt>
    <dgm:pt modelId="{6BA0578D-8070-4822-A0F6-BBAADCBB6007}" type="sibTrans" cxnId="{8BDBF420-9DED-4FCF-96BC-3B2EE64857A1}">
      <dgm:prSet/>
      <dgm:spPr/>
      <dgm:t>
        <a:bodyPr/>
        <a:lstStyle/>
        <a:p>
          <a:endParaRPr lang="en-US"/>
        </a:p>
      </dgm:t>
    </dgm:pt>
    <dgm:pt modelId="{EBCA0C19-E27F-4875-BF27-7F9E1A7B0F12}" type="asst">
      <dgm:prSet phldrT="[Text]"/>
      <dgm:spPr>
        <a:solidFill>
          <a:schemeClr val="accent4">
            <a:lumMod val="75000"/>
          </a:schemeClr>
        </a:solidFill>
      </dgm:spPr>
      <dgm:t>
        <a:bodyPr/>
        <a:lstStyle/>
        <a:p>
          <a:r>
            <a:rPr lang="en-US" dirty="0"/>
            <a:t>Audience</a:t>
          </a:r>
        </a:p>
      </dgm:t>
    </dgm:pt>
    <dgm:pt modelId="{AC2E5F5C-FED3-4EE3-9F1F-5AC993586355}" type="parTrans" cxnId="{4D073E6D-A51B-4905-A354-C23960211A7C}">
      <dgm:prSet/>
      <dgm:spPr/>
      <dgm:t>
        <a:bodyPr/>
        <a:lstStyle/>
        <a:p>
          <a:endParaRPr lang="en-US"/>
        </a:p>
      </dgm:t>
    </dgm:pt>
    <dgm:pt modelId="{FDFBDAB5-F8E4-4D5A-B2EB-2BA70B960DE5}" type="sibTrans" cxnId="{4D073E6D-A51B-4905-A354-C23960211A7C}">
      <dgm:prSet/>
      <dgm:spPr/>
      <dgm:t>
        <a:bodyPr/>
        <a:lstStyle/>
        <a:p>
          <a:endParaRPr lang="en-US"/>
        </a:p>
      </dgm:t>
    </dgm:pt>
    <dgm:pt modelId="{51AACCA2-0B54-4D36-8C91-E1C71D28F24D}" type="asst">
      <dgm:prSet phldrT="[Text]"/>
      <dgm:spPr>
        <a:solidFill>
          <a:schemeClr val="accent2">
            <a:lumMod val="75000"/>
          </a:schemeClr>
        </a:solidFill>
      </dgm:spPr>
      <dgm:t>
        <a:bodyPr/>
        <a:lstStyle/>
        <a:p>
          <a:r>
            <a:rPr lang="en-US" dirty="0"/>
            <a:t>Creative</a:t>
          </a:r>
        </a:p>
      </dgm:t>
    </dgm:pt>
    <dgm:pt modelId="{51202571-FAB7-4D28-B26B-7DF127417E99}" type="parTrans" cxnId="{701265E1-2CDF-4227-920B-3EBEB83C8198}">
      <dgm:prSet/>
      <dgm:spPr/>
      <dgm:t>
        <a:bodyPr/>
        <a:lstStyle/>
        <a:p>
          <a:endParaRPr lang="en-US"/>
        </a:p>
      </dgm:t>
    </dgm:pt>
    <dgm:pt modelId="{ABB549A7-4882-43FA-A8F1-E6551A3690E2}" type="sibTrans" cxnId="{701265E1-2CDF-4227-920B-3EBEB83C8198}">
      <dgm:prSet/>
      <dgm:spPr/>
      <dgm:t>
        <a:bodyPr/>
        <a:lstStyle/>
        <a:p>
          <a:endParaRPr lang="en-US"/>
        </a:p>
      </dgm:t>
    </dgm:pt>
    <dgm:pt modelId="{D58056A9-2E04-40FE-8902-699A814F1953}" type="asst">
      <dgm:prSet phldrT="[Text]"/>
      <dgm:spPr>
        <a:solidFill>
          <a:schemeClr val="accent4">
            <a:lumMod val="75000"/>
          </a:schemeClr>
        </a:solidFill>
      </dgm:spPr>
      <dgm:t>
        <a:bodyPr/>
        <a:lstStyle/>
        <a:p>
          <a:r>
            <a:rPr lang="en-US" dirty="0"/>
            <a:t>Audience</a:t>
          </a:r>
        </a:p>
      </dgm:t>
    </dgm:pt>
    <dgm:pt modelId="{5D8E0F56-9C18-4E93-8AF2-C930840F36C3}" type="parTrans" cxnId="{08BEEF19-013A-4996-9517-4DB6EFA6D6A6}">
      <dgm:prSet/>
      <dgm:spPr/>
      <dgm:t>
        <a:bodyPr/>
        <a:lstStyle/>
        <a:p>
          <a:endParaRPr lang="en-US"/>
        </a:p>
      </dgm:t>
    </dgm:pt>
    <dgm:pt modelId="{79014EF5-784F-4F13-A40B-C4EEE6B65808}" type="sibTrans" cxnId="{08BEEF19-013A-4996-9517-4DB6EFA6D6A6}">
      <dgm:prSet/>
      <dgm:spPr/>
      <dgm:t>
        <a:bodyPr/>
        <a:lstStyle/>
        <a:p>
          <a:endParaRPr lang="en-US"/>
        </a:p>
      </dgm:t>
    </dgm:pt>
    <dgm:pt modelId="{CF4C9DD0-9355-447E-8EE9-26872134B3FA}" type="asst">
      <dgm:prSet phldrT="[Text]"/>
      <dgm:spPr>
        <a:solidFill>
          <a:schemeClr val="accent2">
            <a:lumMod val="75000"/>
          </a:schemeClr>
        </a:solidFill>
      </dgm:spPr>
      <dgm:t>
        <a:bodyPr/>
        <a:lstStyle/>
        <a:p>
          <a:r>
            <a:rPr lang="en-US" dirty="0"/>
            <a:t>Creative</a:t>
          </a:r>
        </a:p>
      </dgm:t>
    </dgm:pt>
    <dgm:pt modelId="{AD03A736-F4B9-4615-835C-0444839DB089}" type="parTrans" cxnId="{8B707DAE-3CC8-4494-99EA-5375652A9520}">
      <dgm:prSet/>
      <dgm:spPr/>
      <dgm:t>
        <a:bodyPr/>
        <a:lstStyle/>
        <a:p>
          <a:endParaRPr lang="en-US"/>
        </a:p>
      </dgm:t>
    </dgm:pt>
    <dgm:pt modelId="{AD17CF37-26A9-4FF4-B2B0-F9B3EF493536}" type="sibTrans" cxnId="{8B707DAE-3CC8-4494-99EA-5375652A9520}">
      <dgm:prSet/>
      <dgm:spPr/>
      <dgm:t>
        <a:bodyPr/>
        <a:lstStyle/>
        <a:p>
          <a:endParaRPr lang="en-US"/>
        </a:p>
      </dgm:t>
    </dgm:pt>
    <dgm:pt modelId="{EBE7F643-3AC5-4A17-90E8-BC58954063E1}" type="asst">
      <dgm:prSet phldrT="[Text]"/>
      <dgm:spPr>
        <a:solidFill>
          <a:schemeClr val="accent4">
            <a:lumMod val="75000"/>
          </a:schemeClr>
        </a:solidFill>
      </dgm:spPr>
      <dgm:t>
        <a:bodyPr/>
        <a:lstStyle/>
        <a:p>
          <a:r>
            <a:rPr lang="en-US" dirty="0"/>
            <a:t>Audience </a:t>
          </a:r>
        </a:p>
      </dgm:t>
    </dgm:pt>
    <dgm:pt modelId="{EBEB855D-7179-4048-8EC8-614D15C4111B}" type="parTrans" cxnId="{7745C8D1-B91F-4132-BBBC-557BCA8B3BC2}">
      <dgm:prSet/>
      <dgm:spPr/>
      <dgm:t>
        <a:bodyPr/>
        <a:lstStyle/>
        <a:p>
          <a:endParaRPr lang="en-US"/>
        </a:p>
      </dgm:t>
    </dgm:pt>
    <dgm:pt modelId="{16438DA6-1A45-4584-B325-462A3E44D2B4}" type="sibTrans" cxnId="{7745C8D1-B91F-4132-BBBC-557BCA8B3BC2}">
      <dgm:prSet/>
      <dgm:spPr/>
      <dgm:t>
        <a:bodyPr/>
        <a:lstStyle/>
        <a:p>
          <a:endParaRPr lang="en-US"/>
        </a:p>
      </dgm:t>
    </dgm:pt>
    <dgm:pt modelId="{A6044832-BEDC-4C47-8485-A6C98AAF955B}" type="asst">
      <dgm:prSet phldrT="[Text]"/>
      <dgm:spPr>
        <a:solidFill>
          <a:schemeClr val="accent2">
            <a:lumMod val="75000"/>
          </a:schemeClr>
        </a:solidFill>
      </dgm:spPr>
      <dgm:t>
        <a:bodyPr/>
        <a:lstStyle/>
        <a:p>
          <a:r>
            <a:rPr lang="en-US" dirty="0"/>
            <a:t>Creative</a:t>
          </a:r>
        </a:p>
      </dgm:t>
    </dgm:pt>
    <dgm:pt modelId="{F1E911F4-80D9-4020-B176-308BEE755AE1}" type="parTrans" cxnId="{4F3896FD-24AC-42AD-B0B4-25F19260FE7C}">
      <dgm:prSet/>
      <dgm:spPr/>
      <dgm:t>
        <a:bodyPr/>
        <a:lstStyle/>
        <a:p>
          <a:endParaRPr lang="en-US"/>
        </a:p>
      </dgm:t>
    </dgm:pt>
    <dgm:pt modelId="{F3317C83-3C01-4FE8-9F65-BA02009BB6AE}" type="sibTrans" cxnId="{4F3896FD-24AC-42AD-B0B4-25F19260FE7C}">
      <dgm:prSet/>
      <dgm:spPr/>
      <dgm:t>
        <a:bodyPr/>
        <a:lstStyle/>
        <a:p>
          <a:endParaRPr lang="en-US"/>
        </a:p>
      </dgm:t>
    </dgm:pt>
    <dgm:pt modelId="{D07C367D-CEBF-46F9-861D-1F9D2951E25F}" type="asst">
      <dgm:prSet phldrT="[Text]"/>
      <dgm:spPr>
        <a:solidFill>
          <a:schemeClr val="accent6">
            <a:lumMod val="40000"/>
            <a:lumOff val="60000"/>
          </a:schemeClr>
        </a:solidFill>
      </dgm:spPr>
      <dgm:t>
        <a:bodyPr/>
        <a:lstStyle/>
        <a:p>
          <a:r>
            <a:rPr lang="en-US" dirty="0">
              <a:solidFill>
                <a:schemeClr val="tx1"/>
              </a:solidFill>
            </a:rPr>
            <a:t>Publisher</a:t>
          </a:r>
        </a:p>
      </dgm:t>
    </dgm:pt>
    <dgm:pt modelId="{E68CC9B4-A8C0-4D18-AAA9-AE65E6AD8815}" type="parTrans" cxnId="{D3461412-70BE-42A8-AE8D-2EB1F5319DAA}">
      <dgm:prSet/>
      <dgm:spPr/>
      <dgm:t>
        <a:bodyPr/>
        <a:lstStyle/>
        <a:p>
          <a:endParaRPr lang="en-US"/>
        </a:p>
      </dgm:t>
    </dgm:pt>
    <dgm:pt modelId="{55C5E29C-E46F-414C-B471-A5F0F988A0DE}" type="sibTrans" cxnId="{D3461412-70BE-42A8-AE8D-2EB1F5319DAA}">
      <dgm:prSet/>
      <dgm:spPr/>
      <dgm:t>
        <a:bodyPr/>
        <a:lstStyle/>
        <a:p>
          <a:endParaRPr lang="en-US"/>
        </a:p>
      </dgm:t>
    </dgm:pt>
    <dgm:pt modelId="{6A4D6418-0BE7-4B7F-ABCA-CAB5A6689127}" type="asst">
      <dgm:prSet phldrT="[Text]"/>
      <dgm:spPr>
        <a:solidFill>
          <a:schemeClr val="accent6">
            <a:lumMod val="40000"/>
            <a:lumOff val="60000"/>
          </a:schemeClr>
        </a:solidFill>
      </dgm:spPr>
      <dgm:t>
        <a:bodyPr/>
        <a:lstStyle/>
        <a:p>
          <a:r>
            <a:rPr lang="en-US" dirty="0">
              <a:solidFill>
                <a:schemeClr val="tx1"/>
              </a:solidFill>
            </a:rPr>
            <a:t>Publisher</a:t>
          </a:r>
        </a:p>
      </dgm:t>
    </dgm:pt>
    <dgm:pt modelId="{3F2FA80A-6A98-44BE-A2D6-E7D3A1B20EAE}" type="parTrans" cxnId="{0F5BDAC3-B3E3-42E9-9A3C-4BB6B82C1075}">
      <dgm:prSet/>
      <dgm:spPr/>
      <dgm:t>
        <a:bodyPr/>
        <a:lstStyle/>
        <a:p>
          <a:endParaRPr lang="en-US"/>
        </a:p>
      </dgm:t>
    </dgm:pt>
    <dgm:pt modelId="{1BBEC02B-1E0D-4AB1-A491-37D54FA91254}" type="sibTrans" cxnId="{0F5BDAC3-B3E3-42E9-9A3C-4BB6B82C1075}">
      <dgm:prSet/>
      <dgm:spPr/>
      <dgm:t>
        <a:bodyPr/>
        <a:lstStyle/>
        <a:p>
          <a:endParaRPr lang="en-US"/>
        </a:p>
      </dgm:t>
    </dgm:pt>
    <dgm:pt modelId="{8FFEDCD3-31D4-4EF6-958C-A4BA50D27592}" type="asst">
      <dgm:prSet phldrT="[Text]"/>
      <dgm:spPr>
        <a:solidFill>
          <a:schemeClr val="accent6">
            <a:lumMod val="40000"/>
            <a:lumOff val="60000"/>
          </a:schemeClr>
        </a:solidFill>
      </dgm:spPr>
      <dgm:t>
        <a:bodyPr/>
        <a:lstStyle/>
        <a:p>
          <a:r>
            <a:rPr lang="en-US" dirty="0">
              <a:solidFill>
                <a:schemeClr val="tx1"/>
              </a:solidFill>
            </a:rPr>
            <a:t>Publisher</a:t>
          </a:r>
        </a:p>
      </dgm:t>
    </dgm:pt>
    <dgm:pt modelId="{F6F543D6-CD2F-4F3D-B753-6E79A2EDF1B4}" type="parTrans" cxnId="{F375935E-2F60-46EB-AEB4-FE8E388BEC4F}">
      <dgm:prSet/>
      <dgm:spPr/>
      <dgm:t>
        <a:bodyPr/>
        <a:lstStyle/>
        <a:p>
          <a:endParaRPr lang="en-US"/>
        </a:p>
      </dgm:t>
    </dgm:pt>
    <dgm:pt modelId="{046288C0-E0D2-404A-AF98-BC878B1BC840}" type="sibTrans" cxnId="{F375935E-2F60-46EB-AEB4-FE8E388BEC4F}">
      <dgm:prSet/>
      <dgm:spPr/>
      <dgm:t>
        <a:bodyPr/>
        <a:lstStyle/>
        <a:p>
          <a:endParaRPr lang="en-US"/>
        </a:p>
      </dgm:t>
    </dgm:pt>
    <dgm:pt modelId="{F695B461-D704-43F4-92B5-11BDE1B32832}" type="asst">
      <dgm:prSet phldrT="[Text]"/>
      <dgm:spPr>
        <a:solidFill>
          <a:schemeClr val="accent5">
            <a:lumMod val="40000"/>
            <a:lumOff val="60000"/>
          </a:schemeClr>
        </a:solidFill>
      </dgm:spPr>
      <dgm:t>
        <a:bodyPr/>
        <a:lstStyle/>
        <a:p>
          <a:r>
            <a:rPr lang="en-US" dirty="0">
              <a:solidFill>
                <a:schemeClr val="tx1"/>
              </a:solidFill>
            </a:rPr>
            <a:t>Publisher</a:t>
          </a:r>
        </a:p>
      </dgm:t>
    </dgm:pt>
    <dgm:pt modelId="{6A5AD9DB-4B6A-4145-AF54-07716B2F33CB}" type="parTrans" cxnId="{A94D3316-6DC1-44C3-8E4F-13FB6F019235}">
      <dgm:prSet/>
      <dgm:spPr/>
      <dgm:t>
        <a:bodyPr/>
        <a:lstStyle/>
        <a:p>
          <a:endParaRPr lang="en-US"/>
        </a:p>
      </dgm:t>
    </dgm:pt>
    <dgm:pt modelId="{A5D185BA-B311-4C58-BA95-5B30E082BED3}" type="sibTrans" cxnId="{A94D3316-6DC1-44C3-8E4F-13FB6F019235}">
      <dgm:prSet/>
      <dgm:spPr/>
      <dgm:t>
        <a:bodyPr/>
        <a:lstStyle/>
        <a:p>
          <a:endParaRPr lang="en-US"/>
        </a:p>
      </dgm:t>
    </dgm:pt>
    <dgm:pt modelId="{B189EF4F-668D-4205-8754-7CC592F41D06}" type="asst">
      <dgm:prSet phldrT="[Text]"/>
      <dgm:spPr>
        <a:solidFill>
          <a:schemeClr val="accent5">
            <a:lumMod val="40000"/>
            <a:lumOff val="60000"/>
          </a:schemeClr>
        </a:solidFill>
      </dgm:spPr>
      <dgm:t>
        <a:bodyPr/>
        <a:lstStyle/>
        <a:p>
          <a:r>
            <a:rPr lang="en-US" dirty="0">
              <a:solidFill>
                <a:schemeClr val="tx1"/>
              </a:solidFill>
            </a:rPr>
            <a:t>Publisher</a:t>
          </a:r>
        </a:p>
      </dgm:t>
    </dgm:pt>
    <dgm:pt modelId="{D460DE0F-0E2A-4F9C-A99C-1588D267F61F}" type="parTrans" cxnId="{F35FEF12-7110-41E0-A245-84082D51F16F}">
      <dgm:prSet/>
      <dgm:spPr/>
      <dgm:t>
        <a:bodyPr/>
        <a:lstStyle/>
        <a:p>
          <a:endParaRPr lang="en-US"/>
        </a:p>
      </dgm:t>
    </dgm:pt>
    <dgm:pt modelId="{A3833240-6CFD-4534-884D-4965AAC1F5E9}" type="sibTrans" cxnId="{F35FEF12-7110-41E0-A245-84082D51F16F}">
      <dgm:prSet/>
      <dgm:spPr/>
      <dgm:t>
        <a:bodyPr/>
        <a:lstStyle/>
        <a:p>
          <a:endParaRPr lang="en-US"/>
        </a:p>
      </dgm:t>
    </dgm:pt>
    <dgm:pt modelId="{68951C84-5AE6-48F4-A593-8EC8BBBC561C}" type="asst">
      <dgm:prSet phldrT="[Text]"/>
      <dgm:spPr>
        <a:solidFill>
          <a:schemeClr val="accent5">
            <a:lumMod val="40000"/>
            <a:lumOff val="60000"/>
          </a:schemeClr>
        </a:solidFill>
      </dgm:spPr>
      <dgm:t>
        <a:bodyPr/>
        <a:lstStyle/>
        <a:p>
          <a:r>
            <a:rPr lang="en-US" dirty="0">
              <a:solidFill>
                <a:schemeClr val="tx1"/>
              </a:solidFill>
            </a:rPr>
            <a:t>Publisher</a:t>
          </a:r>
        </a:p>
      </dgm:t>
    </dgm:pt>
    <dgm:pt modelId="{AA2354CF-D4B7-4FB5-B49A-71D1B9C18BEC}" type="parTrans" cxnId="{2BD0256D-5F33-436C-9429-A94E13226C17}">
      <dgm:prSet/>
      <dgm:spPr/>
      <dgm:t>
        <a:bodyPr/>
        <a:lstStyle/>
        <a:p>
          <a:endParaRPr lang="en-US"/>
        </a:p>
      </dgm:t>
    </dgm:pt>
    <dgm:pt modelId="{1CAEBB09-A9B4-4756-9F72-A02455BBA636}" type="sibTrans" cxnId="{2BD0256D-5F33-436C-9429-A94E13226C17}">
      <dgm:prSet/>
      <dgm:spPr/>
      <dgm:t>
        <a:bodyPr/>
        <a:lstStyle/>
        <a:p>
          <a:endParaRPr lang="en-US"/>
        </a:p>
      </dgm:t>
    </dgm:pt>
    <dgm:pt modelId="{F43996B4-C793-4D42-86C6-4011CE7E2DBC}" type="asst">
      <dgm:prSet phldrT="[Text]"/>
      <dgm:spPr>
        <a:solidFill>
          <a:schemeClr val="accent6">
            <a:lumMod val="40000"/>
            <a:lumOff val="60000"/>
          </a:schemeClr>
        </a:solidFill>
      </dgm:spPr>
      <dgm:t>
        <a:bodyPr/>
        <a:lstStyle/>
        <a:p>
          <a:r>
            <a:rPr lang="en-US" dirty="0">
              <a:solidFill>
                <a:schemeClr val="tx1"/>
              </a:solidFill>
            </a:rPr>
            <a:t>Publisher</a:t>
          </a:r>
        </a:p>
      </dgm:t>
    </dgm:pt>
    <dgm:pt modelId="{EBEDA3CF-584B-480D-9222-78BDDECEF7A3}" type="parTrans" cxnId="{01908A4A-71DA-4838-83F5-8E988ABC40F7}">
      <dgm:prSet/>
      <dgm:spPr/>
      <dgm:t>
        <a:bodyPr/>
        <a:lstStyle/>
        <a:p>
          <a:endParaRPr lang="en-US"/>
        </a:p>
      </dgm:t>
    </dgm:pt>
    <dgm:pt modelId="{0761E6DC-8A4C-44B7-AF4F-69333670DFA6}" type="sibTrans" cxnId="{01908A4A-71DA-4838-83F5-8E988ABC40F7}">
      <dgm:prSet/>
      <dgm:spPr/>
      <dgm:t>
        <a:bodyPr/>
        <a:lstStyle/>
        <a:p>
          <a:endParaRPr lang="en-US"/>
        </a:p>
      </dgm:t>
    </dgm:pt>
    <dgm:pt modelId="{0135D63A-9D2E-4AD9-BB0F-7837C53D5D48}" type="asst">
      <dgm:prSet phldrT="[Text]"/>
      <dgm:spPr>
        <a:solidFill>
          <a:schemeClr val="accent5">
            <a:lumMod val="40000"/>
            <a:lumOff val="60000"/>
          </a:schemeClr>
        </a:solidFill>
      </dgm:spPr>
      <dgm:t>
        <a:bodyPr/>
        <a:lstStyle/>
        <a:p>
          <a:r>
            <a:rPr lang="en-US" dirty="0">
              <a:solidFill>
                <a:schemeClr val="tx1"/>
              </a:solidFill>
            </a:rPr>
            <a:t>Publisher</a:t>
          </a:r>
        </a:p>
      </dgm:t>
    </dgm:pt>
    <dgm:pt modelId="{F7E34258-CB42-4C30-9DAA-2DB4C624BD7F}" type="parTrans" cxnId="{2C22E6C4-C1AE-4F6E-BC3B-9DA44F73770F}">
      <dgm:prSet/>
      <dgm:spPr/>
      <dgm:t>
        <a:bodyPr/>
        <a:lstStyle/>
        <a:p>
          <a:endParaRPr lang="en-US"/>
        </a:p>
      </dgm:t>
    </dgm:pt>
    <dgm:pt modelId="{FFADCEDA-6442-4C99-BA30-F6AC1588D555}" type="sibTrans" cxnId="{2C22E6C4-C1AE-4F6E-BC3B-9DA44F73770F}">
      <dgm:prSet/>
      <dgm:spPr/>
      <dgm:t>
        <a:bodyPr/>
        <a:lstStyle/>
        <a:p>
          <a:endParaRPr lang="en-US"/>
        </a:p>
      </dgm:t>
    </dgm:pt>
    <dgm:pt modelId="{D27DDA22-B488-47B8-A417-66C046C0BD3F}" type="pres">
      <dgm:prSet presAssocID="{D842BA96-BFBB-442A-BEA6-7B5019B401B9}" presName="Name0" presStyleCnt="0">
        <dgm:presLayoutVars>
          <dgm:chPref val="1"/>
          <dgm:dir/>
          <dgm:animOne val="branch"/>
          <dgm:animLvl val="lvl"/>
          <dgm:resizeHandles/>
        </dgm:presLayoutVars>
      </dgm:prSet>
      <dgm:spPr/>
    </dgm:pt>
    <dgm:pt modelId="{8169161B-F377-4601-BDFB-3419635BCA22}" type="pres">
      <dgm:prSet presAssocID="{5FCF96CA-04FC-4752-9A5C-28DBF4FAEC1F}" presName="vertOne" presStyleCnt="0"/>
      <dgm:spPr/>
    </dgm:pt>
    <dgm:pt modelId="{1D89D91F-460F-431A-A502-A1A2AA99ED9E}" type="pres">
      <dgm:prSet presAssocID="{5FCF96CA-04FC-4752-9A5C-28DBF4FAEC1F}" presName="txOne" presStyleLbl="node0" presStyleIdx="0" presStyleCnt="1">
        <dgm:presLayoutVars>
          <dgm:chPref val="3"/>
        </dgm:presLayoutVars>
      </dgm:prSet>
      <dgm:spPr/>
    </dgm:pt>
    <dgm:pt modelId="{0DD71105-9FE5-427B-9E72-13532CC3473D}" type="pres">
      <dgm:prSet presAssocID="{5FCF96CA-04FC-4752-9A5C-28DBF4FAEC1F}" presName="parTransOne" presStyleCnt="0"/>
      <dgm:spPr/>
    </dgm:pt>
    <dgm:pt modelId="{01145DB4-A3B9-40F9-971B-FF1909A1E10C}" type="pres">
      <dgm:prSet presAssocID="{5FCF96CA-04FC-4752-9A5C-28DBF4FAEC1F}" presName="horzOne" presStyleCnt="0"/>
      <dgm:spPr/>
    </dgm:pt>
    <dgm:pt modelId="{B38FAD6F-2CA2-4672-A6B2-04B7E5D1748C}" type="pres">
      <dgm:prSet presAssocID="{6821C3BB-8435-4427-8525-C4C110D0ED44}" presName="vertTwo" presStyleCnt="0"/>
      <dgm:spPr/>
    </dgm:pt>
    <dgm:pt modelId="{F551E2A2-74BA-4DA9-83AA-E7A1608249D7}" type="pres">
      <dgm:prSet presAssocID="{6821C3BB-8435-4427-8525-C4C110D0ED44}" presName="txTwo" presStyleLbl="asst1" presStyleIdx="0" presStyleCnt="32">
        <dgm:presLayoutVars>
          <dgm:chPref val="3"/>
        </dgm:presLayoutVars>
      </dgm:prSet>
      <dgm:spPr/>
    </dgm:pt>
    <dgm:pt modelId="{095F6747-A90A-4B20-ACD5-2C3A6A23B128}" type="pres">
      <dgm:prSet presAssocID="{6821C3BB-8435-4427-8525-C4C110D0ED44}" presName="parTransTwo" presStyleCnt="0"/>
      <dgm:spPr/>
    </dgm:pt>
    <dgm:pt modelId="{2740E718-6D78-4113-8438-C1DB86424D24}" type="pres">
      <dgm:prSet presAssocID="{6821C3BB-8435-4427-8525-C4C110D0ED44}" presName="horzTwo" presStyleCnt="0"/>
      <dgm:spPr/>
    </dgm:pt>
    <dgm:pt modelId="{FEF8EFFE-E702-40B8-A276-62E52B353B63}" type="pres">
      <dgm:prSet presAssocID="{4FA89AE3-33FF-4B1C-A5C7-790782AC47A5}" presName="vertThree" presStyleCnt="0"/>
      <dgm:spPr/>
    </dgm:pt>
    <dgm:pt modelId="{A811E094-8814-4A47-B1BC-16B7AB5958F0}" type="pres">
      <dgm:prSet presAssocID="{4FA89AE3-33FF-4B1C-A5C7-790782AC47A5}" presName="txThree" presStyleLbl="asst1" presStyleIdx="1" presStyleCnt="32">
        <dgm:presLayoutVars>
          <dgm:chPref val="3"/>
        </dgm:presLayoutVars>
      </dgm:prSet>
      <dgm:spPr/>
    </dgm:pt>
    <dgm:pt modelId="{2C1E36ED-A6B5-4152-AC1F-7A4B311BEC51}" type="pres">
      <dgm:prSet presAssocID="{4FA89AE3-33FF-4B1C-A5C7-790782AC47A5}" presName="parTransThree" presStyleCnt="0"/>
      <dgm:spPr/>
    </dgm:pt>
    <dgm:pt modelId="{B69F1F81-F6D2-46C1-9CE3-46B6D779F3C4}" type="pres">
      <dgm:prSet presAssocID="{4FA89AE3-33FF-4B1C-A5C7-790782AC47A5}" presName="horzThree" presStyleCnt="0"/>
      <dgm:spPr/>
    </dgm:pt>
    <dgm:pt modelId="{57031731-346C-47C3-8B18-F75608ACC79F}" type="pres">
      <dgm:prSet presAssocID="{F43996B4-C793-4D42-86C6-4011CE7E2DBC}" presName="vertFour" presStyleCnt="0">
        <dgm:presLayoutVars>
          <dgm:chPref val="3"/>
        </dgm:presLayoutVars>
      </dgm:prSet>
      <dgm:spPr/>
    </dgm:pt>
    <dgm:pt modelId="{40803F81-C61B-442B-86FD-454BC00AFE9A}" type="pres">
      <dgm:prSet presAssocID="{F43996B4-C793-4D42-86C6-4011CE7E2DBC}" presName="txFour" presStyleLbl="asst1" presStyleIdx="2" presStyleCnt="32">
        <dgm:presLayoutVars>
          <dgm:chPref val="3"/>
        </dgm:presLayoutVars>
      </dgm:prSet>
      <dgm:spPr/>
    </dgm:pt>
    <dgm:pt modelId="{6CBF4DDD-B40C-4CA2-B295-B362B93F65ED}" type="pres">
      <dgm:prSet presAssocID="{F43996B4-C793-4D42-86C6-4011CE7E2DBC}" presName="horzFour" presStyleCnt="0"/>
      <dgm:spPr/>
    </dgm:pt>
    <dgm:pt modelId="{C259C8D4-24F0-478D-96BF-D7D4A3ACA27C}" type="pres">
      <dgm:prSet presAssocID="{0761E6DC-8A4C-44B7-AF4F-69333670DFA6}" presName="sibSpaceFour" presStyleCnt="0"/>
      <dgm:spPr/>
    </dgm:pt>
    <dgm:pt modelId="{ADC1559D-6FD4-4665-850D-8A1A9292DCDE}" type="pres">
      <dgm:prSet presAssocID="{62A9336C-D325-4E74-87D0-262F0E6350CB}" presName="vertFour" presStyleCnt="0">
        <dgm:presLayoutVars>
          <dgm:chPref val="3"/>
        </dgm:presLayoutVars>
      </dgm:prSet>
      <dgm:spPr/>
    </dgm:pt>
    <dgm:pt modelId="{3A131459-A122-4953-9665-EBFE7B02EA0C}" type="pres">
      <dgm:prSet presAssocID="{62A9336C-D325-4E74-87D0-262F0E6350CB}" presName="txFour" presStyleLbl="asst1" presStyleIdx="3" presStyleCnt="32">
        <dgm:presLayoutVars>
          <dgm:chPref val="3"/>
        </dgm:presLayoutVars>
      </dgm:prSet>
      <dgm:spPr/>
    </dgm:pt>
    <dgm:pt modelId="{804B6622-B03C-4956-AE44-B72CBA3EA99D}" type="pres">
      <dgm:prSet presAssocID="{62A9336C-D325-4E74-87D0-262F0E6350CB}" presName="horzFour" presStyleCnt="0"/>
      <dgm:spPr/>
    </dgm:pt>
    <dgm:pt modelId="{96915F29-ACEA-4482-AEAB-471DB14CD68F}" type="pres">
      <dgm:prSet presAssocID="{01A78D0F-C8B9-4132-8B2B-853EA6924473}" presName="sibSpaceThree" presStyleCnt="0"/>
      <dgm:spPr/>
    </dgm:pt>
    <dgm:pt modelId="{4B1DCFBF-C135-4022-A6F0-ABCA95EE19FE}" type="pres">
      <dgm:prSet presAssocID="{AFC82B6A-AC57-4DA3-A683-E680A7CFFA5D}" presName="vertThree" presStyleCnt="0"/>
      <dgm:spPr/>
    </dgm:pt>
    <dgm:pt modelId="{86F5E593-7084-4B8E-A677-F09352CF6606}" type="pres">
      <dgm:prSet presAssocID="{AFC82B6A-AC57-4DA3-A683-E680A7CFFA5D}" presName="txThree" presStyleLbl="asst1" presStyleIdx="4" presStyleCnt="32">
        <dgm:presLayoutVars>
          <dgm:chPref val="3"/>
        </dgm:presLayoutVars>
      </dgm:prSet>
      <dgm:spPr/>
    </dgm:pt>
    <dgm:pt modelId="{CCCF156A-3DBC-403A-8CA6-7400C554E30E}" type="pres">
      <dgm:prSet presAssocID="{AFC82B6A-AC57-4DA3-A683-E680A7CFFA5D}" presName="parTransThree" presStyleCnt="0"/>
      <dgm:spPr/>
    </dgm:pt>
    <dgm:pt modelId="{DDC6B815-A0DA-40E0-9D17-B46945B36872}" type="pres">
      <dgm:prSet presAssocID="{AFC82B6A-AC57-4DA3-A683-E680A7CFFA5D}" presName="horzThree" presStyleCnt="0"/>
      <dgm:spPr/>
    </dgm:pt>
    <dgm:pt modelId="{B36B83CD-1C2F-4623-8327-658BF3711E97}" type="pres">
      <dgm:prSet presAssocID="{6A4D6418-0BE7-4B7F-ABCA-CAB5A6689127}" presName="vertFour" presStyleCnt="0">
        <dgm:presLayoutVars>
          <dgm:chPref val="3"/>
        </dgm:presLayoutVars>
      </dgm:prSet>
      <dgm:spPr/>
    </dgm:pt>
    <dgm:pt modelId="{2A887879-D30D-404E-B536-1095A6589DD8}" type="pres">
      <dgm:prSet presAssocID="{6A4D6418-0BE7-4B7F-ABCA-CAB5A6689127}" presName="txFour" presStyleLbl="asst1" presStyleIdx="5" presStyleCnt="32">
        <dgm:presLayoutVars>
          <dgm:chPref val="3"/>
        </dgm:presLayoutVars>
      </dgm:prSet>
      <dgm:spPr/>
    </dgm:pt>
    <dgm:pt modelId="{AEC9107D-1F4B-4BD5-9427-10614C7C8488}" type="pres">
      <dgm:prSet presAssocID="{6A4D6418-0BE7-4B7F-ABCA-CAB5A6689127}" presName="horzFour" presStyleCnt="0"/>
      <dgm:spPr/>
    </dgm:pt>
    <dgm:pt modelId="{F3FB67C4-DD99-401F-9501-994EF80ED1E4}" type="pres">
      <dgm:prSet presAssocID="{1BBEC02B-1E0D-4AB1-A491-37D54FA91254}" presName="sibSpaceFour" presStyleCnt="0"/>
      <dgm:spPr/>
    </dgm:pt>
    <dgm:pt modelId="{3135DB1C-0C01-47BF-B5AB-BB018513AFCF}" type="pres">
      <dgm:prSet presAssocID="{FEE8CA3B-FE90-4F9E-8D10-0263D94B554A}" presName="vertFour" presStyleCnt="0">
        <dgm:presLayoutVars>
          <dgm:chPref val="3"/>
        </dgm:presLayoutVars>
      </dgm:prSet>
      <dgm:spPr/>
    </dgm:pt>
    <dgm:pt modelId="{D8A2C7F8-DE25-4BAC-9ACE-2D8B7C8B3629}" type="pres">
      <dgm:prSet presAssocID="{FEE8CA3B-FE90-4F9E-8D10-0263D94B554A}" presName="txFour" presStyleLbl="asst1" presStyleIdx="6" presStyleCnt="32">
        <dgm:presLayoutVars>
          <dgm:chPref val="3"/>
        </dgm:presLayoutVars>
      </dgm:prSet>
      <dgm:spPr/>
    </dgm:pt>
    <dgm:pt modelId="{11F66F29-047D-4A3C-8090-FEC36F04B6C4}" type="pres">
      <dgm:prSet presAssocID="{FEE8CA3B-FE90-4F9E-8D10-0263D94B554A}" presName="horzFour" presStyleCnt="0"/>
      <dgm:spPr/>
    </dgm:pt>
    <dgm:pt modelId="{755C87AE-9C4A-4137-A6B8-5A04F7ED9FEB}" type="pres">
      <dgm:prSet presAssocID="{DDF793B4-FB06-4BED-8566-85ED06A93246}" presName="sibSpaceFour" presStyleCnt="0"/>
      <dgm:spPr/>
    </dgm:pt>
    <dgm:pt modelId="{3DEDDAE6-3E0A-4CB7-A686-2F6C2DC73845}" type="pres">
      <dgm:prSet presAssocID="{F356E1AC-475B-40CA-B792-0BF241F1FA90}" presName="vertFour" presStyleCnt="0">
        <dgm:presLayoutVars>
          <dgm:chPref val="3"/>
        </dgm:presLayoutVars>
      </dgm:prSet>
      <dgm:spPr/>
    </dgm:pt>
    <dgm:pt modelId="{C1E276AF-60F9-4117-BD9E-99357A66E6BB}" type="pres">
      <dgm:prSet presAssocID="{F356E1AC-475B-40CA-B792-0BF241F1FA90}" presName="txFour" presStyleLbl="asst1" presStyleIdx="7" presStyleCnt="32">
        <dgm:presLayoutVars>
          <dgm:chPref val="3"/>
        </dgm:presLayoutVars>
      </dgm:prSet>
      <dgm:spPr/>
    </dgm:pt>
    <dgm:pt modelId="{4C854664-7A90-4FAF-9A68-C4F5C2DDB10D}" type="pres">
      <dgm:prSet presAssocID="{F356E1AC-475B-40CA-B792-0BF241F1FA90}" presName="horzFour" presStyleCnt="0"/>
      <dgm:spPr/>
    </dgm:pt>
    <dgm:pt modelId="{A58A449B-2B3E-46E6-8527-E04C0B031C75}" type="pres">
      <dgm:prSet presAssocID="{13298577-0552-448C-B10E-3ACD59878BC4}" presName="sibSpaceThree" presStyleCnt="0"/>
      <dgm:spPr/>
    </dgm:pt>
    <dgm:pt modelId="{83B55187-558D-4DF3-ADC2-3B6A33770287}" type="pres">
      <dgm:prSet presAssocID="{91F6C9B2-6890-4329-9F0E-799A749F2273}" presName="vertThree" presStyleCnt="0"/>
      <dgm:spPr/>
    </dgm:pt>
    <dgm:pt modelId="{A55020F8-C45C-43BF-949E-104B86EA8558}" type="pres">
      <dgm:prSet presAssocID="{91F6C9B2-6890-4329-9F0E-799A749F2273}" presName="txThree" presStyleLbl="asst1" presStyleIdx="8" presStyleCnt="32">
        <dgm:presLayoutVars>
          <dgm:chPref val="3"/>
        </dgm:presLayoutVars>
      </dgm:prSet>
      <dgm:spPr/>
    </dgm:pt>
    <dgm:pt modelId="{2BDCDCD6-848D-4F2F-97F9-545F8BF73F53}" type="pres">
      <dgm:prSet presAssocID="{91F6C9B2-6890-4329-9F0E-799A749F2273}" presName="parTransThree" presStyleCnt="0"/>
      <dgm:spPr/>
    </dgm:pt>
    <dgm:pt modelId="{1E59BA8A-9B89-41B1-A8A0-FE019E7CF291}" type="pres">
      <dgm:prSet presAssocID="{91F6C9B2-6890-4329-9F0E-799A749F2273}" presName="horzThree" presStyleCnt="0"/>
      <dgm:spPr/>
    </dgm:pt>
    <dgm:pt modelId="{45B525BE-A7F7-4236-9CB7-4B0439FBC196}" type="pres">
      <dgm:prSet presAssocID="{D07C367D-CEBF-46F9-861D-1F9D2951E25F}" presName="vertFour" presStyleCnt="0">
        <dgm:presLayoutVars>
          <dgm:chPref val="3"/>
        </dgm:presLayoutVars>
      </dgm:prSet>
      <dgm:spPr/>
    </dgm:pt>
    <dgm:pt modelId="{DB8F8563-28EC-4678-BC5A-8BC0BE8DFC7F}" type="pres">
      <dgm:prSet presAssocID="{D07C367D-CEBF-46F9-861D-1F9D2951E25F}" presName="txFour" presStyleLbl="asst1" presStyleIdx="9" presStyleCnt="32">
        <dgm:presLayoutVars>
          <dgm:chPref val="3"/>
        </dgm:presLayoutVars>
      </dgm:prSet>
      <dgm:spPr/>
    </dgm:pt>
    <dgm:pt modelId="{449F11E9-40EA-4E93-B7BD-22F1FC992AE2}" type="pres">
      <dgm:prSet presAssocID="{D07C367D-CEBF-46F9-861D-1F9D2951E25F}" presName="horzFour" presStyleCnt="0"/>
      <dgm:spPr/>
    </dgm:pt>
    <dgm:pt modelId="{E6525739-19C0-4390-B7AD-9EF19ED8C06A}" type="pres">
      <dgm:prSet presAssocID="{55C5E29C-E46F-414C-B471-A5F0F988A0DE}" presName="sibSpaceFour" presStyleCnt="0"/>
      <dgm:spPr/>
    </dgm:pt>
    <dgm:pt modelId="{72D5A81A-E19B-49B3-A306-B2973EB1841D}" type="pres">
      <dgm:prSet presAssocID="{0EAAB40F-5DAA-458F-A459-FD50BA5BFC67}" presName="vertFour" presStyleCnt="0">
        <dgm:presLayoutVars>
          <dgm:chPref val="3"/>
        </dgm:presLayoutVars>
      </dgm:prSet>
      <dgm:spPr/>
    </dgm:pt>
    <dgm:pt modelId="{96EB8E0A-1D29-4748-8373-75DD5CCA3F5F}" type="pres">
      <dgm:prSet presAssocID="{0EAAB40F-5DAA-458F-A459-FD50BA5BFC67}" presName="txFour" presStyleLbl="asst1" presStyleIdx="10" presStyleCnt="32">
        <dgm:presLayoutVars>
          <dgm:chPref val="3"/>
        </dgm:presLayoutVars>
      </dgm:prSet>
      <dgm:spPr/>
    </dgm:pt>
    <dgm:pt modelId="{51F80E50-F2CD-4F13-BF07-6BB4FA15DDA1}" type="pres">
      <dgm:prSet presAssocID="{0EAAB40F-5DAA-458F-A459-FD50BA5BFC67}" presName="horzFour" presStyleCnt="0"/>
      <dgm:spPr/>
    </dgm:pt>
    <dgm:pt modelId="{4263BBD8-6E2C-4683-A721-A366D0923839}" type="pres">
      <dgm:prSet presAssocID="{537C2518-6854-4E56-8165-2F459DA03D92}" presName="sibSpaceFour" presStyleCnt="0"/>
      <dgm:spPr/>
    </dgm:pt>
    <dgm:pt modelId="{84A743D8-AF2C-4E87-8943-80D85F0325BD}" type="pres">
      <dgm:prSet presAssocID="{50004F34-D6A4-4C29-8EEF-E44C71AC8B15}" presName="vertFour" presStyleCnt="0">
        <dgm:presLayoutVars>
          <dgm:chPref val="3"/>
        </dgm:presLayoutVars>
      </dgm:prSet>
      <dgm:spPr/>
    </dgm:pt>
    <dgm:pt modelId="{F60A2E3F-A2E4-4A1C-82CB-B93A23C9CA81}" type="pres">
      <dgm:prSet presAssocID="{50004F34-D6A4-4C29-8EEF-E44C71AC8B15}" presName="txFour" presStyleLbl="asst1" presStyleIdx="11" presStyleCnt="32">
        <dgm:presLayoutVars>
          <dgm:chPref val="3"/>
        </dgm:presLayoutVars>
      </dgm:prSet>
      <dgm:spPr/>
    </dgm:pt>
    <dgm:pt modelId="{6927BB86-135C-4188-87AD-8D1ED987B4A8}" type="pres">
      <dgm:prSet presAssocID="{50004F34-D6A4-4C29-8EEF-E44C71AC8B15}" presName="horzFour" presStyleCnt="0"/>
      <dgm:spPr/>
    </dgm:pt>
    <dgm:pt modelId="{F8AD9314-D723-46F1-95C5-10ABA3578F26}" type="pres">
      <dgm:prSet presAssocID="{02109657-80BB-4007-B896-14ED73E7D5F2}" presName="sibSpaceThree" presStyleCnt="0"/>
      <dgm:spPr/>
    </dgm:pt>
    <dgm:pt modelId="{109F8B53-C34F-4A68-AC04-EB48BB02339B}" type="pres">
      <dgm:prSet presAssocID="{384A43CC-05B8-49F3-8BAD-F91B81B22618}" presName="vertThree" presStyleCnt="0"/>
      <dgm:spPr/>
    </dgm:pt>
    <dgm:pt modelId="{7BF69BF1-C01E-47D0-80BF-6E367D1FDC59}" type="pres">
      <dgm:prSet presAssocID="{384A43CC-05B8-49F3-8BAD-F91B81B22618}" presName="txThree" presStyleLbl="asst1" presStyleIdx="12" presStyleCnt="32">
        <dgm:presLayoutVars>
          <dgm:chPref val="3"/>
        </dgm:presLayoutVars>
      </dgm:prSet>
      <dgm:spPr/>
    </dgm:pt>
    <dgm:pt modelId="{4533772E-F5C6-4F3C-BC75-5F84F1D6225F}" type="pres">
      <dgm:prSet presAssocID="{384A43CC-05B8-49F3-8BAD-F91B81B22618}" presName="parTransThree" presStyleCnt="0"/>
      <dgm:spPr/>
    </dgm:pt>
    <dgm:pt modelId="{78DE7D0A-6CDD-4B83-8074-F176E1E9935B}" type="pres">
      <dgm:prSet presAssocID="{384A43CC-05B8-49F3-8BAD-F91B81B22618}" presName="horzThree" presStyleCnt="0"/>
      <dgm:spPr/>
    </dgm:pt>
    <dgm:pt modelId="{2E47C2EC-08AC-4318-9608-C24076EC86C4}" type="pres">
      <dgm:prSet presAssocID="{8FFEDCD3-31D4-4EF6-958C-A4BA50D27592}" presName="vertFour" presStyleCnt="0">
        <dgm:presLayoutVars>
          <dgm:chPref val="3"/>
        </dgm:presLayoutVars>
      </dgm:prSet>
      <dgm:spPr/>
    </dgm:pt>
    <dgm:pt modelId="{2249F714-0C35-4393-B51D-A0BC57ECD980}" type="pres">
      <dgm:prSet presAssocID="{8FFEDCD3-31D4-4EF6-958C-A4BA50D27592}" presName="txFour" presStyleLbl="asst1" presStyleIdx="13" presStyleCnt="32">
        <dgm:presLayoutVars>
          <dgm:chPref val="3"/>
        </dgm:presLayoutVars>
      </dgm:prSet>
      <dgm:spPr/>
    </dgm:pt>
    <dgm:pt modelId="{A581B5ED-171D-4D39-9EFE-DD249201C9F5}" type="pres">
      <dgm:prSet presAssocID="{8FFEDCD3-31D4-4EF6-958C-A4BA50D27592}" presName="horzFour" presStyleCnt="0"/>
      <dgm:spPr/>
    </dgm:pt>
    <dgm:pt modelId="{B926D303-D6E6-4382-A335-76B37D8A86B0}" type="pres">
      <dgm:prSet presAssocID="{046288C0-E0D2-404A-AF98-BC878B1BC840}" presName="sibSpaceFour" presStyleCnt="0"/>
      <dgm:spPr/>
    </dgm:pt>
    <dgm:pt modelId="{81BE1D3F-27F6-441D-9BB8-96CB7F22ECFB}" type="pres">
      <dgm:prSet presAssocID="{62595C83-32B0-4A44-8FA3-C386DA73FB79}" presName="vertFour" presStyleCnt="0">
        <dgm:presLayoutVars>
          <dgm:chPref val="3"/>
        </dgm:presLayoutVars>
      </dgm:prSet>
      <dgm:spPr/>
    </dgm:pt>
    <dgm:pt modelId="{DD4113A1-1D7B-4E8E-A85C-870E6DF3782B}" type="pres">
      <dgm:prSet presAssocID="{62595C83-32B0-4A44-8FA3-C386DA73FB79}" presName="txFour" presStyleLbl="asst1" presStyleIdx="14" presStyleCnt="32">
        <dgm:presLayoutVars>
          <dgm:chPref val="3"/>
        </dgm:presLayoutVars>
      </dgm:prSet>
      <dgm:spPr/>
    </dgm:pt>
    <dgm:pt modelId="{1D589A7C-6A4C-4140-A7BE-531172585D43}" type="pres">
      <dgm:prSet presAssocID="{62595C83-32B0-4A44-8FA3-C386DA73FB79}" presName="horzFour" presStyleCnt="0"/>
      <dgm:spPr/>
    </dgm:pt>
    <dgm:pt modelId="{DA4C520C-81D3-469F-9330-761D2747BE24}" type="pres">
      <dgm:prSet presAssocID="{3BD3B49E-DE99-474B-AAD3-EB8DAC60168F}" presName="sibSpaceFour" presStyleCnt="0"/>
      <dgm:spPr/>
    </dgm:pt>
    <dgm:pt modelId="{0E4766BA-1ACF-40B2-BCEB-3C0D33419523}" type="pres">
      <dgm:prSet presAssocID="{F204C8F8-161B-47AA-8197-3D08AD35CB97}" presName="vertFour" presStyleCnt="0">
        <dgm:presLayoutVars>
          <dgm:chPref val="3"/>
        </dgm:presLayoutVars>
      </dgm:prSet>
      <dgm:spPr/>
    </dgm:pt>
    <dgm:pt modelId="{1E14E450-E270-4DCF-A8EF-68A254BEA571}" type="pres">
      <dgm:prSet presAssocID="{F204C8F8-161B-47AA-8197-3D08AD35CB97}" presName="txFour" presStyleLbl="asst1" presStyleIdx="15" presStyleCnt="32">
        <dgm:presLayoutVars>
          <dgm:chPref val="3"/>
        </dgm:presLayoutVars>
      </dgm:prSet>
      <dgm:spPr/>
    </dgm:pt>
    <dgm:pt modelId="{A30DC297-85BE-43BA-AE39-081C1EEEC189}" type="pres">
      <dgm:prSet presAssocID="{F204C8F8-161B-47AA-8197-3D08AD35CB97}" presName="horzFour" presStyleCnt="0"/>
      <dgm:spPr/>
    </dgm:pt>
    <dgm:pt modelId="{3C46261C-D913-4DFF-8929-D67058F5AC16}" type="pres">
      <dgm:prSet presAssocID="{49CE3EB3-CDD5-4EAA-9138-7ABA6BAAB320}" presName="sibSpaceTwo" presStyleCnt="0"/>
      <dgm:spPr/>
    </dgm:pt>
    <dgm:pt modelId="{D1D7B323-50F6-44FD-A4D5-ABB8B87C6187}" type="pres">
      <dgm:prSet presAssocID="{8B5054C7-8B31-4561-AFA0-3ECA0013D959}" presName="vertTwo" presStyleCnt="0"/>
      <dgm:spPr/>
    </dgm:pt>
    <dgm:pt modelId="{E9531EFA-1EE1-4F5B-B5A5-9689E9AD98C6}" type="pres">
      <dgm:prSet presAssocID="{8B5054C7-8B31-4561-AFA0-3ECA0013D959}" presName="txTwo" presStyleLbl="asst1" presStyleIdx="16" presStyleCnt="32">
        <dgm:presLayoutVars>
          <dgm:chPref val="3"/>
        </dgm:presLayoutVars>
      </dgm:prSet>
      <dgm:spPr/>
    </dgm:pt>
    <dgm:pt modelId="{3385D96F-6602-40B5-98CA-588E53F7E708}" type="pres">
      <dgm:prSet presAssocID="{8B5054C7-8B31-4561-AFA0-3ECA0013D959}" presName="parTransTwo" presStyleCnt="0"/>
      <dgm:spPr/>
    </dgm:pt>
    <dgm:pt modelId="{2EEF10F1-C926-4ECF-B3F7-5454CEB9EA6D}" type="pres">
      <dgm:prSet presAssocID="{8B5054C7-8B31-4561-AFA0-3ECA0013D959}" presName="horzTwo" presStyleCnt="0"/>
      <dgm:spPr/>
    </dgm:pt>
    <dgm:pt modelId="{E982D641-2413-4D07-89F4-CFF1C810A57D}" type="pres">
      <dgm:prSet presAssocID="{BCF98DAF-2602-46D2-9361-82F8581ACECC}" presName="vertThree" presStyleCnt="0"/>
      <dgm:spPr/>
    </dgm:pt>
    <dgm:pt modelId="{4D517C6B-77A3-4CD2-89BB-1FE8F5935880}" type="pres">
      <dgm:prSet presAssocID="{BCF98DAF-2602-46D2-9361-82F8581ACECC}" presName="txThree" presStyleLbl="asst1" presStyleIdx="17" presStyleCnt="32">
        <dgm:presLayoutVars>
          <dgm:chPref val="3"/>
        </dgm:presLayoutVars>
      </dgm:prSet>
      <dgm:spPr/>
    </dgm:pt>
    <dgm:pt modelId="{C84DE37E-42AB-4955-8D1B-E21E5CE0EB40}" type="pres">
      <dgm:prSet presAssocID="{BCF98DAF-2602-46D2-9361-82F8581ACECC}" presName="parTransThree" presStyleCnt="0"/>
      <dgm:spPr/>
    </dgm:pt>
    <dgm:pt modelId="{CD241921-7E32-407D-9B07-749DF8E8FF8C}" type="pres">
      <dgm:prSet presAssocID="{BCF98DAF-2602-46D2-9361-82F8581ACECC}" presName="horzThree" presStyleCnt="0"/>
      <dgm:spPr/>
    </dgm:pt>
    <dgm:pt modelId="{0B771216-CD91-4B30-B2EC-1B712A067D19}" type="pres">
      <dgm:prSet presAssocID="{0135D63A-9D2E-4AD9-BB0F-7837C53D5D48}" presName="vertFour" presStyleCnt="0">
        <dgm:presLayoutVars>
          <dgm:chPref val="3"/>
        </dgm:presLayoutVars>
      </dgm:prSet>
      <dgm:spPr/>
    </dgm:pt>
    <dgm:pt modelId="{7A1768A8-241A-44F2-9182-85AAEF9DEC97}" type="pres">
      <dgm:prSet presAssocID="{0135D63A-9D2E-4AD9-BB0F-7837C53D5D48}" presName="txFour" presStyleLbl="asst1" presStyleIdx="18" presStyleCnt="32">
        <dgm:presLayoutVars>
          <dgm:chPref val="3"/>
        </dgm:presLayoutVars>
      </dgm:prSet>
      <dgm:spPr/>
    </dgm:pt>
    <dgm:pt modelId="{83D09383-CBAE-488F-A3D9-EBCCA4AAE820}" type="pres">
      <dgm:prSet presAssocID="{0135D63A-9D2E-4AD9-BB0F-7837C53D5D48}" presName="horzFour" presStyleCnt="0"/>
      <dgm:spPr/>
    </dgm:pt>
    <dgm:pt modelId="{2A210FE4-D86F-400E-8273-565D11FB3E07}" type="pres">
      <dgm:prSet presAssocID="{FFADCEDA-6442-4C99-BA30-F6AC1588D555}" presName="sibSpaceFour" presStyleCnt="0"/>
      <dgm:spPr/>
    </dgm:pt>
    <dgm:pt modelId="{6F5BBE7F-62EC-423B-B5F6-76210145098A}" type="pres">
      <dgm:prSet presAssocID="{ADA386BC-AEFC-47B3-8C1C-CE1D04AC3BFF}" presName="vertFour" presStyleCnt="0">
        <dgm:presLayoutVars>
          <dgm:chPref val="3"/>
        </dgm:presLayoutVars>
      </dgm:prSet>
      <dgm:spPr/>
    </dgm:pt>
    <dgm:pt modelId="{171E8116-73C8-4583-924D-5095990E6B59}" type="pres">
      <dgm:prSet presAssocID="{ADA386BC-AEFC-47B3-8C1C-CE1D04AC3BFF}" presName="txFour" presStyleLbl="asst1" presStyleIdx="19" presStyleCnt="32">
        <dgm:presLayoutVars>
          <dgm:chPref val="3"/>
        </dgm:presLayoutVars>
      </dgm:prSet>
      <dgm:spPr/>
    </dgm:pt>
    <dgm:pt modelId="{EF7C7767-CE53-43C5-866A-8270B4573524}" type="pres">
      <dgm:prSet presAssocID="{ADA386BC-AEFC-47B3-8C1C-CE1D04AC3BFF}" presName="horzFour" presStyleCnt="0"/>
      <dgm:spPr/>
    </dgm:pt>
    <dgm:pt modelId="{A62D3E10-EE8B-4487-A6F0-F11E489BBF92}" type="pres">
      <dgm:prSet presAssocID="{010747E4-27AC-4E1E-BFE3-7D123EFC1B6F}" presName="sibSpaceThree" presStyleCnt="0"/>
      <dgm:spPr/>
    </dgm:pt>
    <dgm:pt modelId="{2231F3EE-BA56-4928-B37A-CF20098A4150}" type="pres">
      <dgm:prSet presAssocID="{F839B669-3CAA-4B00-8454-E28F435EC426}" presName="vertThree" presStyleCnt="0"/>
      <dgm:spPr/>
    </dgm:pt>
    <dgm:pt modelId="{C8C22474-5BDC-405F-96B9-CFB297912DE6}" type="pres">
      <dgm:prSet presAssocID="{F839B669-3CAA-4B00-8454-E28F435EC426}" presName="txThree" presStyleLbl="asst1" presStyleIdx="20" presStyleCnt="32">
        <dgm:presLayoutVars>
          <dgm:chPref val="3"/>
        </dgm:presLayoutVars>
      </dgm:prSet>
      <dgm:spPr/>
    </dgm:pt>
    <dgm:pt modelId="{4F450CC5-773E-4C9E-B1BF-A8712714C64E}" type="pres">
      <dgm:prSet presAssocID="{F839B669-3CAA-4B00-8454-E28F435EC426}" presName="parTransThree" presStyleCnt="0"/>
      <dgm:spPr/>
    </dgm:pt>
    <dgm:pt modelId="{0843A3AF-6BF6-45F1-9574-681609C2ED5A}" type="pres">
      <dgm:prSet presAssocID="{F839B669-3CAA-4B00-8454-E28F435EC426}" presName="horzThree" presStyleCnt="0"/>
      <dgm:spPr/>
    </dgm:pt>
    <dgm:pt modelId="{62948892-958C-4A3B-9B6E-2FADD81AD71B}" type="pres">
      <dgm:prSet presAssocID="{F695B461-D704-43F4-92B5-11BDE1B32832}" presName="vertFour" presStyleCnt="0">
        <dgm:presLayoutVars>
          <dgm:chPref val="3"/>
        </dgm:presLayoutVars>
      </dgm:prSet>
      <dgm:spPr/>
    </dgm:pt>
    <dgm:pt modelId="{1419D4E1-D7D3-48C8-AA89-AC2370BF377E}" type="pres">
      <dgm:prSet presAssocID="{F695B461-D704-43F4-92B5-11BDE1B32832}" presName="txFour" presStyleLbl="asst1" presStyleIdx="21" presStyleCnt="32">
        <dgm:presLayoutVars>
          <dgm:chPref val="3"/>
        </dgm:presLayoutVars>
      </dgm:prSet>
      <dgm:spPr/>
    </dgm:pt>
    <dgm:pt modelId="{6ED82F42-C9BE-4D8A-AD31-5AA3FFF4239D}" type="pres">
      <dgm:prSet presAssocID="{F695B461-D704-43F4-92B5-11BDE1B32832}" presName="horzFour" presStyleCnt="0"/>
      <dgm:spPr/>
    </dgm:pt>
    <dgm:pt modelId="{EA25D43D-B47A-4AD8-BBAB-669B5E5C10A4}" type="pres">
      <dgm:prSet presAssocID="{A5D185BA-B311-4C58-BA95-5B30E082BED3}" presName="sibSpaceFour" presStyleCnt="0"/>
      <dgm:spPr/>
    </dgm:pt>
    <dgm:pt modelId="{555715FA-47EF-4B33-AE73-A83D7373272C}" type="pres">
      <dgm:prSet presAssocID="{EBCA0C19-E27F-4875-BF27-7F9E1A7B0F12}" presName="vertFour" presStyleCnt="0">
        <dgm:presLayoutVars>
          <dgm:chPref val="3"/>
        </dgm:presLayoutVars>
      </dgm:prSet>
      <dgm:spPr/>
    </dgm:pt>
    <dgm:pt modelId="{42B35C20-CCF3-4265-A398-9212ABD3D512}" type="pres">
      <dgm:prSet presAssocID="{EBCA0C19-E27F-4875-BF27-7F9E1A7B0F12}" presName="txFour" presStyleLbl="asst1" presStyleIdx="22" presStyleCnt="32">
        <dgm:presLayoutVars>
          <dgm:chPref val="3"/>
        </dgm:presLayoutVars>
      </dgm:prSet>
      <dgm:spPr/>
    </dgm:pt>
    <dgm:pt modelId="{92A6FD4F-B689-4A7E-ADE4-07D10D674AB7}" type="pres">
      <dgm:prSet presAssocID="{EBCA0C19-E27F-4875-BF27-7F9E1A7B0F12}" presName="horzFour" presStyleCnt="0"/>
      <dgm:spPr/>
    </dgm:pt>
    <dgm:pt modelId="{68293382-AC8D-4FD5-BF22-8EC27FD6F4A7}" type="pres">
      <dgm:prSet presAssocID="{FDFBDAB5-F8E4-4D5A-B2EB-2BA70B960DE5}" presName="sibSpaceFour" presStyleCnt="0"/>
      <dgm:spPr/>
    </dgm:pt>
    <dgm:pt modelId="{FD2E38BE-92D3-42A4-B028-FE7AEF5E8277}" type="pres">
      <dgm:prSet presAssocID="{51AACCA2-0B54-4D36-8C91-E1C71D28F24D}" presName="vertFour" presStyleCnt="0">
        <dgm:presLayoutVars>
          <dgm:chPref val="3"/>
        </dgm:presLayoutVars>
      </dgm:prSet>
      <dgm:spPr/>
    </dgm:pt>
    <dgm:pt modelId="{6FF5483F-FAA5-41D7-9DFB-24F0F6C645E6}" type="pres">
      <dgm:prSet presAssocID="{51AACCA2-0B54-4D36-8C91-E1C71D28F24D}" presName="txFour" presStyleLbl="asst1" presStyleIdx="23" presStyleCnt="32">
        <dgm:presLayoutVars>
          <dgm:chPref val="3"/>
        </dgm:presLayoutVars>
      </dgm:prSet>
      <dgm:spPr/>
    </dgm:pt>
    <dgm:pt modelId="{C481D37D-99EC-4626-B70C-7447D7C7E923}" type="pres">
      <dgm:prSet presAssocID="{51AACCA2-0B54-4D36-8C91-E1C71D28F24D}" presName="horzFour" presStyleCnt="0"/>
      <dgm:spPr/>
    </dgm:pt>
    <dgm:pt modelId="{D49CF5B9-3429-4192-999E-5C6C6F008638}" type="pres">
      <dgm:prSet presAssocID="{75E9F369-DE1F-4811-880D-55B34BF7A616}" presName="sibSpaceThree" presStyleCnt="0"/>
      <dgm:spPr/>
    </dgm:pt>
    <dgm:pt modelId="{7B561CD6-410F-4DD0-AF13-0285B8A80AAF}" type="pres">
      <dgm:prSet presAssocID="{507384B7-12D3-4C57-8B08-31E908437365}" presName="vertThree" presStyleCnt="0"/>
      <dgm:spPr/>
    </dgm:pt>
    <dgm:pt modelId="{3FC625B2-620F-422B-A8A5-C26DBE3C0A81}" type="pres">
      <dgm:prSet presAssocID="{507384B7-12D3-4C57-8B08-31E908437365}" presName="txThree" presStyleLbl="asst1" presStyleIdx="24" presStyleCnt="32">
        <dgm:presLayoutVars>
          <dgm:chPref val="3"/>
        </dgm:presLayoutVars>
      </dgm:prSet>
      <dgm:spPr/>
    </dgm:pt>
    <dgm:pt modelId="{E278DC06-1749-4DA2-B3BE-3DDA39871D61}" type="pres">
      <dgm:prSet presAssocID="{507384B7-12D3-4C57-8B08-31E908437365}" presName="parTransThree" presStyleCnt="0"/>
      <dgm:spPr/>
    </dgm:pt>
    <dgm:pt modelId="{846B82F9-3E63-4087-9D80-C607310DAE7F}" type="pres">
      <dgm:prSet presAssocID="{507384B7-12D3-4C57-8B08-31E908437365}" presName="horzThree" presStyleCnt="0"/>
      <dgm:spPr/>
    </dgm:pt>
    <dgm:pt modelId="{1F39B012-638E-4FAF-BB27-885C64F3FB00}" type="pres">
      <dgm:prSet presAssocID="{B189EF4F-668D-4205-8754-7CC592F41D06}" presName="vertFour" presStyleCnt="0">
        <dgm:presLayoutVars>
          <dgm:chPref val="3"/>
        </dgm:presLayoutVars>
      </dgm:prSet>
      <dgm:spPr/>
    </dgm:pt>
    <dgm:pt modelId="{D34F01C8-E803-4B1A-A5A4-CDB079D27E48}" type="pres">
      <dgm:prSet presAssocID="{B189EF4F-668D-4205-8754-7CC592F41D06}" presName="txFour" presStyleLbl="asst1" presStyleIdx="25" presStyleCnt="32">
        <dgm:presLayoutVars>
          <dgm:chPref val="3"/>
        </dgm:presLayoutVars>
      </dgm:prSet>
      <dgm:spPr/>
    </dgm:pt>
    <dgm:pt modelId="{C6D8D2AC-6EA7-48ED-9E48-D2673F3989CC}" type="pres">
      <dgm:prSet presAssocID="{B189EF4F-668D-4205-8754-7CC592F41D06}" presName="horzFour" presStyleCnt="0"/>
      <dgm:spPr/>
    </dgm:pt>
    <dgm:pt modelId="{1EF286B3-5038-4009-AE32-0188C908EE4F}" type="pres">
      <dgm:prSet presAssocID="{A3833240-6CFD-4534-884D-4965AAC1F5E9}" presName="sibSpaceFour" presStyleCnt="0"/>
      <dgm:spPr/>
    </dgm:pt>
    <dgm:pt modelId="{D8BF2005-3F05-4AE7-8BB3-41843444F4DA}" type="pres">
      <dgm:prSet presAssocID="{D58056A9-2E04-40FE-8902-699A814F1953}" presName="vertFour" presStyleCnt="0">
        <dgm:presLayoutVars>
          <dgm:chPref val="3"/>
        </dgm:presLayoutVars>
      </dgm:prSet>
      <dgm:spPr/>
    </dgm:pt>
    <dgm:pt modelId="{2FBF9860-7636-4B2E-BAA9-AC82DC79B0DC}" type="pres">
      <dgm:prSet presAssocID="{D58056A9-2E04-40FE-8902-699A814F1953}" presName="txFour" presStyleLbl="asst1" presStyleIdx="26" presStyleCnt="32">
        <dgm:presLayoutVars>
          <dgm:chPref val="3"/>
        </dgm:presLayoutVars>
      </dgm:prSet>
      <dgm:spPr/>
    </dgm:pt>
    <dgm:pt modelId="{94DB94AF-94E6-415C-92EA-DA5D29EA250E}" type="pres">
      <dgm:prSet presAssocID="{D58056A9-2E04-40FE-8902-699A814F1953}" presName="horzFour" presStyleCnt="0"/>
      <dgm:spPr/>
    </dgm:pt>
    <dgm:pt modelId="{1553A883-294F-416B-8321-FB35DFC9A122}" type="pres">
      <dgm:prSet presAssocID="{79014EF5-784F-4F13-A40B-C4EEE6B65808}" presName="sibSpaceFour" presStyleCnt="0"/>
      <dgm:spPr/>
    </dgm:pt>
    <dgm:pt modelId="{30ED2648-F954-4A84-89A2-21348F2A697E}" type="pres">
      <dgm:prSet presAssocID="{CF4C9DD0-9355-447E-8EE9-26872134B3FA}" presName="vertFour" presStyleCnt="0">
        <dgm:presLayoutVars>
          <dgm:chPref val="3"/>
        </dgm:presLayoutVars>
      </dgm:prSet>
      <dgm:spPr/>
    </dgm:pt>
    <dgm:pt modelId="{C921B38E-D92B-46A5-8279-7BCD89A10376}" type="pres">
      <dgm:prSet presAssocID="{CF4C9DD0-9355-447E-8EE9-26872134B3FA}" presName="txFour" presStyleLbl="asst1" presStyleIdx="27" presStyleCnt="32">
        <dgm:presLayoutVars>
          <dgm:chPref val="3"/>
        </dgm:presLayoutVars>
      </dgm:prSet>
      <dgm:spPr/>
    </dgm:pt>
    <dgm:pt modelId="{3D202D63-B9D9-4C58-949C-08B719699FD6}" type="pres">
      <dgm:prSet presAssocID="{CF4C9DD0-9355-447E-8EE9-26872134B3FA}" presName="horzFour" presStyleCnt="0"/>
      <dgm:spPr/>
    </dgm:pt>
    <dgm:pt modelId="{22FEBDD5-710F-4B82-860D-C5D78C6B4772}" type="pres">
      <dgm:prSet presAssocID="{F374DE31-07D0-40A4-81FD-DB8E82979EC1}" presName="sibSpaceThree" presStyleCnt="0"/>
      <dgm:spPr/>
    </dgm:pt>
    <dgm:pt modelId="{7895C437-E933-4156-A62C-336F748580F2}" type="pres">
      <dgm:prSet presAssocID="{894055B5-DE50-4ECB-A8E8-A6CA070C6871}" presName="vertThree" presStyleCnt="0"/>
      <dgm:spPr/>
    </dgm:pt>
    <dgm:pt modelId="{4A4D2D3D-9558-4C85-8E81-ADBDCA35CD89}" type="pres">
      <dgm:prSet presAssocID="{894055B5-DE50-4ECB-A8E8-A6CA070C6871}" presName="txThree" presStyleLbl="asst1" presStyleIdx="28" presStyleCnt="32">
        <dgm:presLayoutVars>
          <dgm:chPref val="3"/>
        </dgm:presLayoutVars>
      </dgm:prSet>
      <dgm:spPr/>
    </dgm:pt>
    <dgm:pt modelId="{541836E7-7F13-4816-BC54-BA4980A24D86}" type="pres">
      <dgm:prSet presAssocID="{894055B5-DE50-4ECB-A8E8-A6CA070C6871}" presName="parTransThree" presStyleCnt="0"/>
      <dgm:spPr/>
    </dgm:pt>
    <dgm:pt modelId="{F3DEDA68-C7BA-42FF-81C2-C8A653DBAE17}" type="pres">
      <dgm:prSet presAssocID="{894055B5-DE50-4ECB-A8E8-A6CA070C6871}" presName="horzThree" presStyleCnt="0"/>
      <dgm:spPr/>
    </dgm:pt>
    <dgm:pt modelId="{46E73B32-7570-4DCC-B7D3-61E64785EC63}" type="pres">
      <dgm:prSet presAssocID="{68951C84-5AE6-48F4-A593-8EC8BBBC561C}" presName="vertFour" presStyleCnt="0">
        <dgm:presLayoutVars>
          <dgm:chPref val="3"/>
        </dgm:presLayoutVars>
      </dgm:prSet>
      <dgm:spPr/>
    </dgm:pt>
    <dgm:pt modelId="{933CE6D4-F4B3-42E3-B8A9-996C62AE5F24}" type="pres">
      <dgm:prSet presAssocID="{68951C84-5AE6-48F4-A593-8EC8BBBC561C}" presName="txFour" presStyleLbl="asst1" presStyleIdx="29" presStyleCnt="32">
        <dgm:presLayoutVars>
          <dgm:chPref val="3"/>
        </dgm:presLayoutVars>
      </dgm:prSet>
      <dgm:spPr/>
    </dgm:pt>
    <dgm:pt modelId="{54833EE3-11BD-4408-90A3-380A377D17A5}" type="pres">
      <dgm:prSet presAssocID="{68951C84-5AE6-48F4-A593-8EC8BBBC561C}" presName="horzFour" presStyleCnt="0"/>
      <dgm:spPr/>
    </dgm:pt>
    <dgm:pt modelId="{6016F766-A9A8-4AAB-8C0E-642F37F7899D}" type="pres">
      <dgm:prSet presAssocID="{1CAEBB09-A9B4-4756-9F72-A02455BBA636}" presName="sibSpaceFour" presStyleCnt="0"/>
      <dgm:spPr/>
    </dgm:pt>
    <dgm:pt modelId="{16AAAE45-1F0F-400B-A6C9-BA7D48FAF486}" type="pres">
      <dgm:prSet presAssocID="{EBE7F643-3AC5-4A17-90E8-BC58954063E1}" presName="vertFour" presStyleCnt="0">
        <dgm:presLayoutVars>
          <dgm:chPref val="3"/>
        </dgm:presLayoutVars>
      </dgm:prSet>
      <dgm:spPr/>
    </dgm:pt>
    <dgm:pt modelId="{1988DC91-0C4F-4A33-959A-740E57919D88}" type="pres">
      <dgm:prSet presAssocID="{EBE7F643-3AC5-4A17-90E8-BC58954063E1}" presName="txFour" presStyleLbl="asst1" presStyleIdx="30" presStyleCnt="32">
        <dgm:presLayoutVars>
          <dgm:chPref val="3"/>
        </dgm:presLayoutVars>
      </dgm:prSet>
      <dgm:spPr/>
    </dgm:pt>
    <dgm:pt modelId="{F770C542-4E82-42E8-BF44-BBB84717C35F}" type="pres">
      <dgm:prSet presAssocID="{EBE7F643-3AC5-4A17-90E8-BC58954063E1}" presName="horzFour" presStyleCnt="0"/>
      <dgm:spPr/>
    </dgm:pt>
    <dgm:pt modelId="{454A630B-27B0-4ACC-8AAD-3BFA160FF68B}" type="pres">
      <dgm:prSet presAssocID="{16438DA6-1A45-4584-B325-462A3E44D2B4}" presName="sibSpaceFour" presStyleCnt="0"/>
      <dgm:spPr/>
    </dgm:pt>
    <dgm:pt modelId="{7606E1B5-A8AF-42A5-AEBA-2D4D45E0FE6E}" type="pres">
      <dgm:prSet presAssocID="{A6044832-BEDC-4C47-8485-A6C98AAF955B}" presName="vertFour" presStyleCnt="0">
        <dgm:presLayoutVars>
          <dgm:chPref val="3"/>
        </dgm:presLayoutVars>
      </dgm:prSet>
      <dgm:spPr/>
    </dgm:pt>
    <dgm:pt modelId="{F4ECEB05-CE54-445C-A149-A9ED40ED8D52}" type="pres">
      <dgm:prSet presAssocID="{A6044832-BEDC-4C47-8485-A6C98AAF955B}" presName="txFour" presStyleLbl="asst1" presStyleIdx="31" presStyleCnt="32">
        <dgm:presLayoutVars>
          <dgm:chPref val="3"/>
        </dgm:presLayoutVars>
      </dgm:prSet>
      <dgm:spPr/>
    </dgm:pt>
    <dgm:pt modelId="{A7B8C663-0BC1-4129-9CB3-4060A83716B5}" type="pres">
      <dgm:prSet presAssocID="{A6044832-BEDC-4C47-8485-A6C98AAF955B}" presName="horzFour" presStyleCnt="0"/>
      <dgm:spPr/>
    </dgm:pt>
  </dgm:ptLst>
  <dgm:cxnLst>
    <dgm:cxn modelId="{8EB42305-210A-4AE1-9A91-C6065B63C181}" type="presOf" srcId="{62595C83-32B0-4A44-8FA3-C386DA73FB79}" destId="{DD4113A1-1D7B-4E8E-A85C-870E6DF3782B}" srcOrd="0" destOrd="0" presId="urn:microsoft.com/office/officeart/2005/8/layout/hierarchy4"/>
    <dgm:cxn modelId="{4D342006-29F2-42A3-A5EE-F54BF515EAAD}" type="presOf" srcId="{5FCF96CA-04FC-4752-9A5C-28DBF4FAEC1F}" destId="{1D89D91F-460F-431A-A502-A1A2AA99ED9E}" srcOrd="0" destOrd="0" presId="urn:microsoft.com/office/officeart/2005/8/layout/hierarchy4"/>
    <dgm:cxn modelId="{373C5308-BC5D-46D0-8F04-8F33496BB396}" type="presOf" srcId="{F204C8F8-161B-47AA-8197-3D08AD35CB97}" destId="{1E14E450-E270-4DCF-A8EF-68A254BEA571}" srcOrd="0" destOrd="0" presId="urn:microsoft.com/office/officeart/2005/8/layout/hierarchy4"/>
    <dgm:cxn modelId="{D3461412-70BE-42A8-AE8D-2EB1F5319DAA}" srcId="{91F6C9B2-6890-4329-9F0E-799A749F2273}" destId="{D07C367D-CEBF-46F9-861D-1F9D2951E25F}" srcOrd="0" destOrd="0" parTransId="{E68CC9B4-A8C0-4D18-AAA9-AE65E6AD8815}" sibTransId="{55C5E29C-E46F-414C-B471-A5F0F988A0DE}"/>
    <dgm:cxn modelId="{47532712-C64D-4A03-A34E-2A5BC00A0F0D}" srcId="{8B5054C7-8B31-4561-AFA0-3ECA0013D959}" destId="{F839B669-3CAA-4B00-8454-E28F435EC426}" srcOrd="1" destOrd="0" parTransId="{62658400-6DA2-4B16-A5B6-E8A56AB59C17}" sibTransId="{75E9F369-DE1F-4811-880D-55B34BF7A616}"/>
    <dgm:cxn modelId="{F35FEF12-7110-41E0-A245-84082D51F16F}" srcId="{507384B7-12D3-4C57-8B08-31E908437365}" destId="{B189EF4F-668D-4205-8754-7CC592F41D06}" srcOrd="0" destOrd="0" parTransId="{D460DE0F-0E2A-4F9C-A99C-1588D267F61F}" sibTransId="{A3833240-6CFD-4534-884D-4965AAC1F5E9}"/>
    <dgm:cxn modelId="{C9A3B914-F88E-4722-B4BF-BD4E92D98B77}" type="presOf" srcId="{F839B669-3CAA-4B00-8454-E28F435EC426}" destId="{C8C22474-5BDC-405F-96B9-CFB297912DE6}" srcOrd="0" destOrd="0" presId="urn:microsoft.com/office/officeart/2005/8/layout/hierarchy4"/>
    <dgm:cxn modelId="{A94D3316-6DC1-44C3-8E4F-13FB6F019235}" srcId="{F839B669-3CAA-4B00-8454-E28F435EC426}" destId="{F695B461-D704-43F4-92B5-11BDE1B32832}" srcOrd="0" destOrd="0" parTransId="{6A5AD9DB-4B6A-4145-AF54-07716B2F33CB}" sibTransId="{A5D185BA-B311-4C58-BA95-5B30E082BED3}"/>
    <dgm:cxn modelId="{08BEEF19-013A-4996-9517-4DB6EFA6D6A6}" srcId="{507384B7-12D3-4C57-8B08-31E908437365}" destId="{D58056A9-2E04-40FE-8902-699A814F1953}" srcOrd="1" destOrd="0" parTransId="{5D8E0F56-9C18-4E93-8AF2-C930840F36C3}" sibTransId="{79014EF5-784F-4F13-A40B-C4EEE6B65808}"/>
    <dgm:cxn modelId="{ED39AA1A-CC80-4FCF-A5FE-68EEC01E6B1F}" type="presOf" srcId="{D07C367D-CEBF-46F9-861D-1F9D2951E25F}" destId="{DB8F8563-28EC-4678-BC5A-8BC0BE8DFC7F}" srcOrd="0" destOrd="0" presId="urn:microsoft.com/office/officeart/2005/8/layout/hierarchy4"/>
    <dgm:cxn modelId="{8BDBF420-9DED-4FCF-96BC-3B2EE64857A1}" srcId="{BCF98DAF-2602-46D2-9361-82F8581ACECC}" destId="{ADA386BC-AEFC-47B3-8C1C-CE1D04AC3BFF}" srcOrd="1" destOrd="0" parTransId="{E9813EC0-5A12-4131-9F5B-0770C8A0B049}" sibTransId="{6BA0578D-8070-4822-A0F6-BBAADCBB6007}"/>
    <dgm:cxn modelId="{1D5F9225-4075-4562-90FB-60E5D17D8F66}" type="presOf" srcId="{CF4C9DD0-9355-447E-8EE9-26872134B3FA}" destId="{C921B38E-D92B-46A5-8279-7BCD89A10376}" srcOrd="0" destOrd="0" presId="urn:microsoft.com/office/officeart/2005/8/layout/hierarchy4"/>
    <dgm:cxn modelId="{4CD21229-2108-442A-8849-E2FE4407AE59}" type="presOf" srcId="{D842BA96-BFBB-442A-BEA6-7B5019B401B9}" destId="{D27DDA22-B488-47B8-A417-66C046C0BD3F}" srcOrd="0" destOrd="0" presId="urn:microsoft.com/office/officeart/2005/8/layout/hierarchy4"/>
    <dgm:cxn modelId="{FCF47D2D-9DDE-4B07-8BBD-2FB6296EDEB9}" srcId="{6821C3BB-8435-4427-8525-C4C110D0ED44}" destId="{384A43CC-05B8-49F3-8BAD-F91B81B22618}" srcOrd="3" destOrd="0" parTransId="{670BC618-FB54-4BB1-B663-14BD59439AB1}" sibTransId="{8E5018BA-4B97-4676-9880-41B473AFE9B2}"/>
    <dgm:cxn modelId="{7266695E-F3B3-4EE9-AA37-B3BBFF143EFB}" srcId="{AFC82B6A-AC57-4DA3-A683-E680A7CFFA5D}" destId="{FEE8CA3B-FE90-4F9E-8D10-0263D94B554A}" srcOrd="1" destOrd="0" parTransId="{AA3C83CD-6DC5-41C9-B70F-7E31B0B16AB7}" sibTransId="{DDF793B4-FB06-4BED-8566-85ED06A93246}"/>
    <dgm:cxn modelId="{F375935E-2F60-46EB-AEB4-FE8E388BEC4F}" srcId="{384A43CC-05B8-49F3-8BAD-F91B81B22618}" destId="{8FFEDCD3-31D4-4EF6-958C-A4BA50D27592}" srcOrd="0" destOrd="0" parTransId="{F6F543D6-CD2F-4F3D-B753-6E79A2EDF1B4}" sibTransId="{046288C0-E0D2-404A-AF98-BC878B1BC840}"/>
    <dgm:cxn modelId="{46293561-3FB8-453E-B1FA-7A154883CBB3}" type="presOf" srcId="{4FA89AE3-33FF-4B1C-A5C7-790782AC47A5}" destId="{A811E094-8814-4A47-B1BC-16B7AB5958F0}" srcOrd="0" destOrd="0" presId="urn:microsoft.com/office/officeart/2005/8/layout/hierarchy4"/>
    <dgm:cxn modelId="{FC1E3761-611D-4CEA-BCB1-E1729A3D6E5F}" srcId="{6821C3BB-8435-4427-8525-C4C110D0ED44}" destId="{91F6C9B2-6890-4329-9F0E-799A749F2273}" srcOrd="2" destOrd="0" parTransId="{4145AE4C-43E8-44CC-9B1A-69A7EAC4EA76}" sibTransId="{02109657-80BB-4007-B896-14ED73E7D5F2}"/>
    <dgm:cxn modelId="{32362043-B543-4C93-A25C-840821F8E3A7}" type="presOf" srcId="{FEE8CA3B-FE90-4F9E-8D10-0263D94B554A}" destId="{D8A2C7F8-DE25-4BAC-9ACE-2D8B7C8B3629}" srcOrd="0" destOrd="0" presId="urn:microsoft.com/office/officeart/2005/8/layout/hierarchy4"/>
    <dgm:cxn modelId="{01908A4A-71DA-4838-83F5-8E988ABC40F7}" srcId="{4FA89AE3-33FF-4B1C-A5C7-790782AC47A5}" destId="{F43996B4-C793-4D42-86C6-4011CE7E2DBC}" srcOrd="0" destOrd="0" parTransId="{EBEDA3CF-584B-480D-9222-78BDDECEF7A3}" sibTransId="{0761E6DC-8A4C-44B7-AF4F-69333670DFA6}"/>
    <dgm:cxn modelId="{2BD0256D-5F33-436C-9429-A94E13226C17}" srcId="{894055B5-DE50-4ECB-A8E8-A6CA070C6871}" destId="{68951C84-5AE6-48F4-A593-8EC8BBBC561C}" srcOrd="0" destOrd="0" parTransId="{AA2354CF-D4B7-4FB5-B49A-71D1B9C18BEC}" sibTransId="{1CAEBB09-A9B4-4756-9F72-A02455BBA636}"/>
    <dgm:cxn modelId="{4D073E6D-A51B-4905-A354-C23960211A7C}" srcId="{F839B669-3CAA-4B00-8454-E28F435EC426}" destId="{EBCA0C19-E27F-4875-BF27-7F9E1A7B0F12}" srcOrd="1" destOrd="0" parTransId="{AC2E5F5C-FED3-4EE3-9F1F-5AC993586355}" sibTransId="{FDFBDAB5-F8E4-4D5A-B2EB-2BA70B960DE5}"/>
    <dgm:cxn modelId="{8F86184F-21DF-4A42-AD29-EFC39191D0AE}" type="presOf" srcId="{507384B7-12D3-4C57-8B08-31E908437365}" destId="{3FC625B2-620F-422B-A8A5-C26DBE3C0A81}" srcOrd="0" destOrd="0" presId="urn:microsoft.com/office/officeart/2005/8/layout/hierarchy4"/>
    <dgm:cxn modelId="{E02FE16F-A811-4CF8-B7AD-3AA38637971E}" type="presOf" srcId="{91F6C9B2-6890-4329-9F0E-799A749F2273}" destId="{A55020F8-C45C-43BF-949E-104B86EA8558}" srcOrd="0" destOrd="0" presId="urn:microsoft.com/office/officeart/2005/8/layout/hierarchy4"/>
    <dgm:cxn modelId="{CFFD4E50-0298-4B5C-884A-88E2940A3869}" srcId="{6821C3BB-8435-4427-8525-C4C110D0ED44}" destId="{AFC82B6A-AC57-4DA3-A683-E680A7CFFA5D}" srcOrd="1" destOrd="0" parTransId="{7137B4C8-0C02-487F-8A04-D6E71A4CD2B1}" sibTransId="{13298577-0552-448C-B10E-3ACD59878BC4}"/>
    <dgm:cxn modelId="{55F56F71-A5A1-4F86-9CE7-B2A1159657BE}" type="presOf" srcId="{6A4D6418-0BE7-4B7F-ABCA-CAB5A6689127}" destId="{2A887879-D30D-404E-B536-1095A6589DD8}" srcOrd="0" destOrd="0" presId="urn:microsoft.com/office/officeart/2005/8/layout/hierarchy4"/>
    <dgm:cxn modelId="{212B5E56-F71E-420B-91D4-0D9638E12AE0}" type="presOf" srcId="{384A43CC-05B8-49F3-8BAD-F91B81B22618}" destId="{7BF69BF1-C01E-47D0-80BF-6E367D1FDC59}" srcOrd="0" destOrd="0" presId="urn:microsoft.com/office/officeart/2005/8/layout/hierarchy4"/>
    <dgm:cxn modelId="{598E0A79-3A70-4137-B527-5D88AF4C32C0}" srcId="{91F6C9B2-6890-4329-9F0E-799A749F2273}" destId="{0EAAB40F-5DAA-458F-A459-FD50BA5BFC67}" srcOrd="1" destOrd="0" parTransId="{57DC95CF-F17A-4761-A08D-5F7B7C422945}" sibTransId="{537C2518-6854-4E56-8165-2F459DA03D92}"/>
    <dgm:cxn modelId="{733BB77A-0E03-4955-95DD-0C506DCA8C31}" srcId="{4FA89AE3-33FF-4B1C-A5C7-790782AC47A5}" destId="{62A9336C-D325-4E74-87D0-262F0E6350CB}" srcOrd="1" destOrd="0" parTransId="{FF31CF66-4191-4E35-B0A6-03D2B1C725F1}" sibTransId="{8954B09E-64EF-46DE-9FE6-75D00F13D54A}"/>
    <dgm:cxn modelId="{DC2AF47A-8874-4A5C-B646-22FA9F46CA54}" srcId="{5FCF96CA-04FC-4752-9A5C-28DBF4FAEC1F}" destId="{6821C3BB-8435-4427-8525-C4C110D0ED44}" srcOrd="0" destOrd="0" parTransId="{533957AC-D4AF-46BC-B5A1-C11A5FF44439}" sibTransId="{49CE3EB3-CDD5-4EAA-9138-7ABA6BAAB320}"/>
    <dgm:cxn modelId="{DBC31D7C-E396-4968-9926-7B44E0DE3B69}" type="presOf" srcId="{6821C3BB-8435-4427-8525-C4C110D0ED44}" destId="{F551E2A2-74BA-4DA9-83AA-E7A1608249D7}" srcOrd="0" destOrd="0" presId="urn:microsoft.com/office/officeart/2005/8/layout/hierarchy4"/>
    <dgm:cxn modelId="{BFE9407C-174E-49C8-8D7E-108652FD01FB}" type="presOf" srcId="{ADA386BC-AEFC-47B3-8C1C-CE1D04AC3BFF}" destId="{171E8116-73C8-4583-924D-5095990E6B59}" srcOrd="0" destOrd="0" presId="urn:microsoft.com/office/officeart/2005/8/layout/hierarchy4"/>
    <dgm:cxn modelId="{7744607D-E8B7-4ABA-9163-D9887182876C}" type="presOf" srcId="{894055B5-DE50-4ECB-A8E8-A6CA070C6871}" destId="{4A4D2D3D-9558-4C85-8E81-ADBDCA35CD89}" srcOrd="0" destOrd="0" presId="urn:microsoft.com/office/officeart/2005/8/layout/hierarchy4"/>
    <dgm:cxn modelId="{35425D7F-134E-4FB3-944B-E68B1FFCA84D}" type="presOf" srcId="{D58056A9-2E04-40FE-8902-699A814F1953}" destId="{2FBF9860-7636-4B2E-BAA9-AC82DC79B0DC}" srcOrd="0" destOrd="0" presId="urn:microsoft.com/office/officeart/2005/8/layout/hierarchy4"/>
    <dgm:cxn modelId="{0A4B8D86-3A84-4B4C-9192-C1F63E15972A}" srcId="{384A43CC-05B8-49F3-8BAD-F91B81B22618}" destId="{62595C83-32B0-4A44-8FA3-C386DA73FB79}" srcOrd="1" destOrd="0" parTransId="{F30FE17B-033E-48E2-812C-7CB245BDE49C}" sibTransId="{3BD3B49E-DE99-474B-AAD3-EB8DAC60168F}"/>
    <dgm:cxn modelId="{1CF9108C-084F-40B1-B938-4837048B09F3}" srcId="{8B5054C7-8B31-4561-AFA0-3ECA0013D959}" destId="{894055B5-DE50-4ECB-A8E8-A6CA070C6871}" srcOrd="3" destOrd="0" parTransId="{32DF94EE-A7CC-4947-9B94-9009F762C37D}" sibTransId="{1C112DDE-9ED6-4C56-AC4F-3297A5475A88}"/>
    <dgm:cxn modelId="{4C484B8C-C5D0-40E3-BE79-C62AE606F6F6}" type="presOf" srcId="{A6044832-BEDC-4C47-8485-A6C98AAF955B}" destId="{F4ECEB05-CE54-445C-A149-A9ED40ED8D52}" srcOrd="0" destOrd="0" presId="urn:microsoft.com/office/officeart/2005/8/layout/hierarchy4"/>
    <dgm:cxn modelId="{F41B9F94-5E13-45CB-B099-684837FF36D7}" srcId="{8B5054C7-8B31-4561-AFA0-3ECA0013D959}" destId="{507384B7-12D3-4C57-8B08-31E908437365}" srcOrd="2" destOrd="0" parTransId="{BF7869AF-330D-47F0-A513-DCDDD2C1E968}" sibTransId="{F374DE31-07D0-40A4-81FD-DB8E82979EC1}"/>
    <dgm:cxn modelId="{07013F95-298B-463C-B9E4-F66D9BF5545B}" srcId="{6821C3BB-8435-4427-8525-C4C110D0ED44}" destId="{4FA89AE3-33FF-4B1C-A5C7-790782AC47A5}" srcOrd="0" destOrd="0" parTransId="{5AFC20A0-07D5-4259-8763-66EE1A87248C}" sibTransId="{01A78D0F-C8B9-4132-8B2B-853EA6924473}"/>
    <dgm:cxn modelId="{906EDE9D-57B1-4541-A9BF-3DC4B36BF17C}" type="presOf" srcId="{0135D63A-9D2E-4AD9-BB0F-7837C53D5D48}" destId="{7A1768A8-241A-44F2-9182-85AAEF9DEC97}" srcOrd="0" destOrd="0" presId="urn:microsoft.com/office/officeart/2005/8/layout/hierarchy4"/>
    <dgm:cxn modelId="{54937E9E-A483-4C8A-9834-60D74609DCC0}" type="presOf" srcId="{8FFEDCD3-31D4-4EF6-958C-A4BA50D27592}" destId="{2249F714-0C35-4393-B51D-A0BC57ECD980}" srcOrd="0" destOrd="0" presId="urn:microsoft.com/office/officeart/2005/8/layout/hierarchy4"/>
    <dgm:cxn modelId="{4CDA0BA0-A94A-4EF4-8FD5-EDD0A3F13B3A}" srcId="{8B5054C7-8B31-4561-AFA0-3ECA0013D959}" destId="{BCF98DAF-2602-46D2-9361-82F8581ACECC}" srcOrd="0" destOrd="0" parTransId="{BC6CCBB8-D144-46A9-B8FB-94DF58E4D32A}" sibTransId="{010747E4-27AC-4E1E-BFE3-7D123EFC1B6F}"/>
    <dgm:cxn modelId="{58DC15A1-C550-44B6-8F16-C0A260C17610}" type="presOf" srcId="{B189EF4F-668D-4205-8754-7CC592F41D06}" destId="{D34F01C8-E803-4B1A-A5A4-CDB079D27E48}" srcOrd="0" destOrd="0" presId="urn:microsoft.com/office/officeart/2005/8/layout/hierarchy4"/>
    <dgm:cxn modelId="{0B8129A4-038A-4102-8299-704D3ABE2F48}" type="presOf" srcId="{8B5054C7-8B31-4561-AFA0-3ECA0013D959}" destId="{E9531EFA-1EE1-4F5B-B5A5-9689E9AD98C6}" srcOrd="0" destOrd="0" presId="urn:microsoft.com/office/officeart/2005/8/layout/hierarchy4"/>
    <dgm:cxn modelId="{50BBB1A7-9875-4105-87E5-70C3D43A7333}" srcId="{5FCF96CA-04FC-4752-9A5C-28DBF4FAEC1F}" destId="{8B5054C7-8B31-4561-AFA0-3ECA0013D959}" srcOrd="1" destOrd="0" parTransId="{CDB589C7-1D5E-4175-B763-5969FCFD7C5A}" sibTransId="{0BA78DB7-8960-4836-A241-53626821BD44}"/>
    <dgm:cxn modelId="{EC6722A9-4426-427A-A2F5-AD145073A962}" type="presOf" srcId="{51AACCA2-0B54-4D36-8C91-E1C71D28F24D}" destId="{6FF5483F-FAA5-41D7-9DFB-24F0F6C645E6}" srcOrd="0" destOrd="0" presId="urn:microsoft.com/office/officeart/2005/8/layout/hierarchy4"/>
    <dgm:cxn modelId="{8B707DAE-3CC8-4494-99EA-5375652A9520}" srcId="{507384B7-12D3-4C57-8B08-31E908437365}" destId="{CF4C9DD0-9355-447E-8EE9-26872134B3FA}" srcOrd="2" destOrd="0" parTransId="{AD03A736-F4B9-4615-835C-0444839DB089}" sibTransId="{AD17CF37-26A9-4FF4-B2B0-F9B3EF493536}"/>
    <dgm:cxn modelId="{E868C1AE-BD53-4460-8A0E-85D1DA48B60A}" srcId="{91F6C9B2-6890-4329-9F0E-799A749F2273}" destId="{50004F34-D6A4-4C29-8EEF-E44C71AC8B15}" srcOrd="2" destOrd="0" parTransId="{ECFB2895-9182-424F-99FD-A31E1C9F2A85}" sibTransId="{66DFAA1D-49D1-454E-97F0-B7C1B806644A}"/>
    <dgm:cxn modelId="{D14595B2-9B1A-4FDF-8901-C15740F31778}" type="presOf" srcId="{68951C84-5AE6-48F4-A593-8EC8BBBC561C}" destId="{933CE6D4-F4B3-42E3-B8A9-996C62AE5F24}" srcOrd="0" destOrd="0" presId="urn:microsoft.com/office/officeart/2005/8/layout/hierarchy4"/>
    <dgm:cxn modelId="{0AE2BDB7-C389-406F-91C9-E357BE7959A7}" type="presOf" srcId="{62A9336C-D325-4E74-87D0-262F0E6350CB}" destId="{3A131459-A122-4953-9665-EBFE7B02EA0C}" srcOrd="0" destOrd="0" presId="urn:microsoft.com/office/officeart/2005/8/layout/hierarchy4"/>
    <dgm:cxn modelId="{A7965DB9-3CD7-4D34-BA68-BE3F24AD5B82}" srcId="{AFC82B6A-AC57-4DA3-A683-E680A7CFFA5D}" destId="{F356E1AC-475B-40CA-B792-0BF241F1FA90}" srcOrd="2" destOrd="0" parTransId="{9FF8E3B5-8FAE-4B2F-BAF3-6DC41643F77D}" sibTransId="{F4E5D25C-B437-4110-AA60-F18A94C7C525}"/>
    <dgm:cxn modelId="{0F5BDAC3-B3E3-42E9-9A3C-4BB6B82C1075}" srcId="{AFC82B6A-AC57-4DA3-A683-E680A7CFFA5D}" destId="{6A4D6418-0BE7-4B7F-ABCA-CAB5A6689127}" srcOrd="0" destOrd="0" parTransId="{3F2FA80A-6A98-44BE-A2D6-E7D3A1B20EAE}" sibTransId="{1BBEC02B-1E0D-4AB1-A491-37D54FA91254}"/>
    <dgm:cxn modelId="{2C22E6C4-C1AE-4F6E-BC3B-9DA44F73770F}" srcId="{BCF98DAF-2602-46D2-9361-82F8581ACECC}" destId="{0135D63A-9D2E-4AD9-BB0F-7837C53D5D48}" srcOrd="0" destOrd="0" parTransId="{F7E34258-CB42-4C30-9DAA-2DB4C624BD7F}" sibTransId="{FFADCEDA-6442-4C99-BA30-F6AC1588D555}"/>
    <dgm:cxn modelId="{1C0C23CA-3768-49DF-8E2E-57F59C02C84D}" type="presOf" srcId="{50004F34-D6A4-4C29-8EEF-E44C71AC8B15}" destId="{F60A2E3F-A2E4-4A1C-82CB-B93A23C9CA81}" srcOrd="0" destOrd="0" presId="urn:microsoft.com/office/officeart/2005/8/layout/hierarchy4"/>
    <dgm:cxn modelId="{361BDECB-77D7-4D90-83D7-1BC48F15BAF6}" type="presOf" srcId="{F695B461-D704-43F4-92B5-11BDE1B32832}" destId="{1419D4E1-D7D3-48C8-AA89-AC2370BF377E}" srcOrd="0" destOrd="0" presId="urn:microsoft.com/office/officeart/2005/8/layout/hierarchy4"/>
    <dgm:cxn modelId="{5F6CD6CC-7E38-4045-977D-C018F0348C80}" type="presOf" srcId="{EBE7F643-3AC5-4A17-90E8-BC58954063E1}" destId="{1988DC91-0C4F-4A33-959A-740E57919D88}" srcOrd="0" destOrd="0" presId="urn:microsoft.com/office/officeart/2005/8/layout/hierarchy4"/>
    <dgm:cxn modelId="{9B7446CF-633E-411B-9327-3857AC77AD02}" type="presOf" srcId="{F356E1AC-475B-40CA-B792-0BF241F1FA90}" destId="{C1E276AF-60F9-4117-BD9E-99357A66E6BB}" srcOrd="0" destOrd="0" presId="urn:microsoft.com/office/officeart/2005/8/layout/hierarchy4"/>
    <dgm:cxn modelId="{D7F4E7CF-2BD8-494C-9417-3AAB845FACF8}" type="presOf" srcId="{BCF98DAF-2602-46D2-9361-82F8581ACECC}" destId="{4D517C6B-77A3-4CD2-89BB-1FE8F5935880}" srcOrd="0" destOrd="0" presId="urn:microsoft.com/office/officeart/2005/8/layout/hierarchy4"/>
    <dgm:cxn modelId="{8933D7D0-E726-46C5-B2D4-8E634D9510AC}" srcId="{384A43CC-05B8-49F3-8BAD-F91B81B22618}" destId="{F204C8F8-161B-47AA-8197-3D08AD35CB97}" srcOrd="2" destOrd="0" parTransId="{E1ABE08C-AB3C-487A-B159-998AE939BDED}" sibTransId="{09A5EAE2-5C01-4E83-88CA-78C72F395654}"/>
    <dgm:cxn modelId="{7745C8D1-B91F-4132-BBBC-557BCA8B3BC2}" srcId="{894055B5-DE50-4ECB-A8E8-A6CA070C6871}" destId="{EBE7F643-3AC5-4A17-90E8-BC58954063E1}" srcOrd="1" destOrd="0" parTransId="{EBEB855D-7179-4048-8EC8-614D15C4111B}" sibTransId="{16438DA6-1A45-4584-B325-462A3E44D2B4}"/>
    <dgm:cxn modelId="{701265E1-2CDF-4227-920B-3EBEB83C8198}" srcId="{F839B669-3CAA-4B00-8454-E28F435EC426}" destId="{51AACCA2-0B54-4D36-8C91-E1C71D28F24D}" srcOrd="2" destOrd="0" parTransId="{51202571-FAB7-4D28-B26B-7DF127417E99}" sibTransId="{ABB549A7-4882-43FA-A8F1-E6551A3690E2}"/>
    <dgm:cxn modelId="{82D21EE8-7E7F-4510-B9B8-BDD594B1C32F}" type="presOf" srcId="{EBCA0C19-E27F-4875-BF27-7F9E1A7B0F12}" destId="{42B35C20-CCF3-4265-A398-9212ABD3D512}" srcOrd="0" destOrd="0" presId="urn:microsoft.com/office/officeart/2005/8/layout/hierarchy4"/>
    <dgm:cxn modelId="{1CF5DFE9-EE53-4F3C-B22E-27277E962CE1}" srcId="{D842BA96-BFBB-442A-BEA6-7B5019B401B9}" destId="{5FCF96CA-04FC-4752-9A5C-28DBF4FAEC1F}" srcOrd="0" destOrd="0" parTransId="{6F74723B-F8BB-4608-8B21-35FE7ABDCB53}" sibTransId="{9ED3DAE0-8C68-4512-8CE4-84097BFA3394}"/>
    <dgm:cxn modelId="{1668E7EC-9BB7-4CE4-8D12-CA454F53D91C}" type="presOf" srcId="{F43996B4-C793-4D42-86C6-4011CE7E2DBC}" destId="{40803F81-C61B-442B-86FD-454BC00AFE9A}" srcOrd="0" destOrd="0" presId="urn:microsoft.com/office/officeart/2005/8/layout/hierarchy4"/>
    <dgm:cxn modelId="{005B11F7-3B26-4EA6-98D8-196F7086D8E5}" type="presOf" srcId="{0EAAB40F-5DAA-458F-A459-FD50BA5BFC67}" destId="{96EB8E0A-1D29-4748-8373-75DD5CCA3F5F}" srcOrd="0" destOrd="0" presId="urn:microsoft.com/office/officeart/2005/8/layout/hierarchy4"/>
    <dgm:cxn modelId="{4F3896FD-24AC-42AD-B0B4-25F19260FE7C}" srcId="{894055B5-DE50-4ECB-A8E8-A6CA070C6871}" destId="{A6044832-BEDC-4C47-8485-A6C98AAF955B}" srcOrd="2" destOrd="0" parTransId="{F1E911F4-80D9-4020-B176-308BEE755AE1}" sibTransId="{F3317C83-3C01-4FE8-9F65-BA02009BB6AE}"/>
    <dgm:cxn modelId="{F43361FE-B3CB-4FD0-A635-45979E602CE6}" type="presOf" srcId="{AFC82B6A-AC57-4DA3-A683-E680A7CFFA5D}" destId="{86F5E593-7084-4B8E-A677-F09352CF6606}" srcOrd="0" destOrd="0" presId="urn:microsoft.com/office/officeart/2005/8/layout/hierarchy4"/>
    <dgm:cxn modelId="{F6FE4149-98CB-499A-A8A7-16B31A150C55}" type="presParOf" srcId="{D27DDA22-B488-47B8-A417-66C046C0BD3F}" destId="{8169161B-F377-4601-BDFB-3419635BCA22}" srcOrd="0" destOrd="0" presId="urn:microsoft.com/office/officeart/2005/8/layout/hierarchy4"/>
    <dgm:cxn modelId="{63BA2CC1-17C5-4355-BDFD-627393DA9F76}" type="presParOf" srcId="{8169161B-F377-4601-BDFB-3419635BCA22}" destId="{1D89D91F-460F-431A-A502-A1A2AA99ED9E}" srcOrd="0" destOrd="0" presId="urn:microsoft.com/office/officeart/2005/8/layout/hierarchy4"/>
    <dgm:cxn modelId="{E181CB29-E023-4C6E-B47E-6BFFD4E77CF8}" type="presParOf" srcId="{8169161B-F377-4601-BDFB-3419635BCA22}" destId="{0DD71105-9FE5-427B-9E72-13532CC3473D}" srcOrd="1" destOrd="0" presId="urn:microsoft.com/office/officeart/2005/8/layout/hierarchy4"/>
    <dgm:cxn modelId="{46EF27B2-2EA4-4457-BF3F-92FFA5D8E9DB}" type="presParOf" srcId="{8169161B-F377-4601-BDFB-3419635BCA22}" destId="{01145DB4-A3B9-40F9-971B-FF1909A1E10C}" srcOrd="2" destOrd="0" presId="urn:microsoft.com/office/officeart/2005/8/layout/hierarchy4"/>
    <dgm:cxn modelId="{77C70886-580E-4E52-807F-A7CA09ECB439}" type="presParOf" srcId="{01145DB4-A3B9-40F9-971B-FF1909A1E10C}" destId="{B38FAD6F-2CA2-4672-A6B2-04B7E5D1748C}" srcOrd="0" destOrd="0" presId="urn:microsoft.com/office/officeart/2005/8/layout/hierarchy4"/>
    <dgm:cxn modelId="{60C24CBC-13BE-4A1D-B68F-C12991CDA760}" type="presParOf" srcId="{B38FAD6F-2CA2-4672-A6B2-04B7E5D1748C}" destId="{F551E2A2-74BA-4DA9-83AA-E7A1608249D7}" srcOrd="0" destOrd="0" presId="urn:microsoft.com/office/officeart/2005/8/layout/hierarchy4"/>
    <dgm:cxn modelId="{D43B2EEB-F1B8-42EE-ACC8-3B1C077B398F}" type="presParOf" srcId="{B38FAD6F-2CA2-4672-A6B2-04B7E5D1748C}" destId="{095F6747-A90A-4B20-ACD5-2C3A6A23B128}" srcOrd="1" destOrd="0" presId="urn:microsoft.com/office/officeart/2005/8/layout/hierarchy4"/>
    <dgm:cxn modelId="{C29D9304-EFE9-4F61-8BE0-394FA007FACA}" type="presParOf" srcId="{B38FAD6F-2CA2-4672-A6B2-04B7E5D1748C}" destId="{2740E718-6D78-4113-8438-C1DB86424D24}" srcOrd="2" destOrd="0" presId="urn:microsoft.com/office/officeart/2005/8/layout/hierarchy4"/>
    <dgm:cxn modelId="{5B2CE6DA-3C12-4724-BA8F-1C197E894948}" type="presParOf" srcId="{2740E718-6D78-4113-8438-C1DB86424D24}" destId="{FEF8EFFE-E702-40B8-A276-62E52B353B63}" srcOrd="0" destOrd="0" presId="urn:microsoft.com/office/officeart/2005/8/layout/hierarchy4"/>
    <dgm:cxn modelId="{3DCCA452-4533-40B2-BCF2-5AFAC330FF9A}" type="presParOf" srcId="{FEF8EFFE-E702-40B8-A276-62E52B353B63}" destId="{A811E094-8814-4A47-B1BC-16B7AB5958F0}" srcOrd="0" destOrd="0" presId="urn:microsoft.com/office/officeart/2005/8/layout/hierarchy4"/>
    <dgm:cxn modelId="{BDE3A244-81D3-4D0E-BA6A-97734F0FB5FE}" type="presParOf" srcId="{FEF8EFFE-E702-40B8-A276-62E52B353B63}" destId="{2C1E36ED-A6B5-4152-AC1F-7A4B311BEC51}" srcOrd="1" destOrd="0" presId="urn:microsoft.com/office/officeart/2005/8/layout/hierarchy4"/>
    <dgm:cxn modelId="{3D9393FD-6200-4982-95A7-9557EC567762}" type="presParOf" srcId="{FEF8EFFE-E702-40B8-A276-62E52B353B63}" destId="{B69F1F81-F6D2-46C1-9CE3-46B6D779F3C4}" srcOrd="2" destOrd="0" presId="urn:microsoft.com/office/officeart/2005/8/layout/hierarchy4"/>
    <dgm:cxn modelId="{3D181993-3297-4A01-9CB7-6FEF96E5F252}" type="presParOf" srcId="{B69F1F81-F6D2-46C1-9CE3-46B6D779F3C4}" destId="{57031731-346C-47C3-8B18-F75608ACC79F}" srcOrd="0" destOrd="0" presId="urn:microsoft.com/office/officeart/2005/8/layout/hierarchy4"/>
    <dgm:cxn modelId="{9809A1D4-D63F-417C-80DB-A2DDB71F54D7}" type="presParOf" srcId="{57031731-346C-47C3-8B18-F75608ACC79F}" destId="{40803F81-C61B-442B-86FD-454BC00AFE9A}" srcOrd="0" destOrd="0" presId="urn:microsoft.com/office/officeart/2005/8/layout/hierarchy4"/>
    <dgm:cxn modelId="{6F70262C-88A8-4B43-B942-AC2CB8E74D07}" type="presParOf" srcId="{57031731-346C-47C3-8B18-F75608ACC79F}" destId="{6CBF4DDD-B40C-4CA2-B295-B362B93F65ED}" srcOrd="1" destOrd="0" presId="urn:microsoft.com/office/officeart/2005/8/layout/hierarchy4"/>
    <dgm:cxn modelId="{643EB283-5D1E-4A4F-8FBC-513591B7E69C}" type="presParOf" srcId="{B69F1F81-F6D2-46C1-9CE3-46B6D779F3C4}" destId="{C259C8D4-24F0-478D-96BF-D7D4A3ACA27C}" srcOrd="1" destOrd="0" presId="urn:microsoft.com/office/officeart/2005/8/layout/hierarchy4"/>
    <dgm:cxn modelId="{8EA526D9-BE4C-4F8A-B1AD-C5934B721F1E}" type="presParOf" srcId="{B69F1F81-F6D2-46C1-9CE3-46B6D779F3C4}" destId="{ADC1559D-6FD4-4665-850D-8A1A9292DCDE}" srcOrd="2" destOrd="0" presId="urn:microsoft.com/office/officeart/2005/8/layout/hierarchy4"/>
    <dgm:cxn modelId="{3C87536D-4197-4054-8CA4-62C17380C049}" type="presParOf" srcId="{ADC1559D-6FD4-4665-850D-8A1A9292DCDE}" destId="{3A131459-A122-4953-9665-EBFE7B02EA0C}" srcOrd="0" destOrd="0" presId="urn:microsoft.com/office/officeart/2005/8/layout/hierarchy4"/>
    <dgm:cxn modelId="{468146DC-BBF0-49F7-A29B-CAD222B57C3A}" type="presParOf" srcId="{ADC1559D-6FD4-4665-850D-8A1A9292DCDE}" destId="{804B6622-B03C-4956-AE44-B72CBA3EA99D}" srcOrd="1" destOrd="0" presId="urn:microsoft.com/office/officeart/2005/8/layout/hierarchy4"/>
    <dgm:cxn modelId="{36A4D14E-A0C3-4A56-9265-3964BD3F7039}" type="presParOf" srcId="{2740E718-6D78-4113-8438-C1DB86424D24}" destId="{96915F29-ACEA-4482-AEAB-471DB14CD68F}" srcOrd="1" destOrd="0" presId="urn:microsoft.com/office/officeart/2005/8/layout/hierarchy4"/>
    <dgm:cxn modelId="{F8E13013-1CC4-4EF6-AE31-EE225BBDA060}" type="presParOf" srcId="{2740E718-6D78-4113-8438-C1DB86424D24}" destId="{4B1DCFBF-C135-4022-A6F0-ABCA95EE19FE}" srcOrd="2" destOrd="0" presId="urn:microsoft.com/office/officeart/2005/8/layout/hierarchy4"/>
    <dgm:cxn modelId="{8E58BB15-F53E-4387-9409-CA46C8F6B09A}" type="presParOf" srcId="{4B1DCFBF-C135-4022-A6F0-ABCA95EE19FE}" destId="{86F5E593-7084-4B8E-A677-F09352CF6606}" srcOrd="0" destOrd="0" presId="urn:microsoft.com/office/officeart/2005/8/layout/hierarchy4"/>
    <dgm:cxn modelId="{20D36BE7-600F-4590-BA6E-8DE60C8A0A3F}" type="presParOf" srcId="{4B1DCFBF-C135-4022-A6F0-ABCA95EE19FE}" destId="{CCCF156A-3DBC-403A-8CA6-7400C554E30E}" srcOrd="1" destOrd="0" presId="urn:microsoft.com/office/officeart/2005/8/layout/hierarchy4"/>
    <dgm:cxn modelId="{C5850519-C7CF-45CB-8804-DA4A0BC1D68A}" type="presParOf" srcId="{4B1DCFBF-C135-4022-A6F0-ABCA95EE19FE}" destId="{DDC6B815-A0DA-40E0-9D17-B46945B36872}" srcOrd="2" destOrd="0" presId="urn:microsoft.com/office/officeart/2005/8/layout/hierarchy4"/>
    <dgm:cxn modelId="{783B6FC3-31A4-473D-BEE7-6F2136BEFD93}" type="presParOf" srcId="{DDC6B815-A0DA-40E0-9D17-B46945B36872}" destId="{B36B83CD-1C2F-4623-8327-658BF3711E97}" srcOrd="0" destOrd="0" presId="urn:microsoft.com/office/officeart/2005/8/layout/hierarchy4"/>
    <dgm:cxn modelId="{8597CA93-C49E-4054-8AFD-0BB32192E2C3}" type="presParOf" srcId="{B36B83CD-1C2F-4623-8327-658BF3711E97}" destId="{2A887879-D30D-404E-B536-1095A6589DD8}" srcOrd="0" destOrd="0" presId="urn:microsoft.com/office/officeart/2005/8/layout/hierarchy4"/>
    <dgm:cxn modelId="{4C993DD1-E2C4-46A3-BBD4-6AFA0E3486BF}" type="presParOf" srcId="{B36B83CD-1C2F-4623-8327-658BF3711E97}" destId="{AEC9107D-1F4B-4BD5-9427-10614C7C8488}" srcOrd="1" destOrd="0" presId="urn:microsoft.com/office/officeart/2005/8/layout/hierarchy4"/>
    <dgm:cxn modelId="{CF4BB847-636D-41EA-8BD1-26AE1B47FB7C}" type="presParOf" srcId="{DDC6B815-A0DA-40E0-9D17-B46945B36872}" destId="{F3FB67C4-DD99-401F-9501-994EF80ED1E4}" srcOrd="1" destOrd="0" presId="urn:microsoft.com/office/officeart/2005/8/layout/hierarchy4"/>
    <dgm:cxn modelId="{622A072A-8E8C-49F9-BB4B-3438F312AF79}" type="presParOf" srcId="{DDC6B815-A0DA-40E0-9D17-B46945B36872}" destId="{3135DB1C-0C01-47BF-B5AB-BB018513AFCF}" srcOrd="2" destOrd="0" presId="urn:microsoft.com/office/officeart/2005/8/layout/hierarchy4"/>
    <dgm:cxn modelId="{C1BBA9F6-1184-4BCD-BF67-421A3EB78EA6}" type="presParOf" srcId="{3135DB1C-0C01-47BF-B5AB-BB018513AFCF}" destId="{D8A2C7F8-DE25-4BAC-9ACE-2D8B7C8B3629}" srcOrd="0" destOrd="0" presId="urn:microsoft.com/office/officeart/2005/8/layout/hierarchy4"/>
    <dgm:cxn modelId="{2C59E6FF-C88F-448E-AF20-8B0470D1AA2A}" type="presParOf" srcId="{3135DB1C-0C01-47BF-B5AB-BB018513AFCF}" destId="{11F66F29-047D-4A3C-8090-FEC36F04B6C4}" srcOrd="1" destOrd="0" presId="urn:microsoft.com/office/officeart/2005/8/layout/hierarchy4"/>
    <dgm:cxn modelId="{9ABE8C10-8CD7-46E5-894F-7F7264935A57}" type="presParOf" srcId="{DDC6B815-A0DA-40E0-9D17-B46945B36872}" destId="{755C87AE-9C4A-4137-A6B8-5A04F7ED9FEB}" srcOrd="3" destOrd="0" presId="urn:microsoft.com/office/officeart/2005/8/layout/hierarchy4"/>
    <dgm:cxn modelId="{36207B2F-98A9-4678-B4CD-693357F1CA36}" type="presParOf" srcId="{DDC6B815-A0DA-40E0-9D17-B46945B36872}" destId="{3DEDDAE6-3E0A-4CB7-A686-2F6C2DC73845}" srcOrd="4" destOrd="0" presId="urn:microsoft.com/office/officeart/2005/8/layout/hierarchy4"/>
    <dgm:cxn modelId="{57027CB8-8120-46AC-8266-46433792A107}" type="presParOf" srcId="{3DEDDAE6-3E0A-4CB7-A686-2F6C2DC73845}" destId="{C1E276AF-60F9-4117-BD9E-99357A66E6BB}" srcOrd="0" destOrd="0" presId="urn:microsoft.com/office/officeart/2005/8/layout/hierarchy4"/>
    <dgm:cxn modelId="{72F1C55F-07AF-492F-835B-EDBDBCAAF71E}" type="presParOf" srcId="{3DEDDAE6-3E0A-4CB7-A686-2F6C2DC73845}" destId="{4C854664-7A90-4FAF-9A68-C4F5C2DDB10D}" srcOrd="1" destOrd="0" presId="urn:microsoft.com/office/officeart/2005/8/layout/hierarchy4"/>
    <dgm:cxn modelId="{F9096307-A726-4574-8F32-92023B6FBDED}" type="presParOf" srcId="{2740E718-6D78-4113-8438-C1DB86424D24}" destId="{A58A449B-2B3E-46E6-8527-E04C0B031C75}" srcOrd="3" destOrd="0" presId="urn:microsoft.com/office/officeart/2005/8/layout/hierarchy4"/>
    <dgm:cxn modelId="{DE9AC859-1E82-402D-983F-7A4B2AB9C3F7}" type="presParOf" srcId="{2740E718-6D78-4113-8438-C1DB86424D24}" destId="{83B55187-558D-4DF3-ADC2-3B6A33770287}" srcOrd="4" destOrd="0" presId="urn:microsoft.com/office/officeart/2005/8/layout/hierarchy4"/>
    <dgm:cxn modelId="{D962C27B-2D4C-458F-96BA-EB8B08D7816A}" type="presParOf" srcId="{83B55187-558D-4DF3-ADC2-3B6A33770287}" destId="{A55020F8-C45C-43BF-949E-104B86EA8558}" srcOrd="0" destOrd="0" presId="urn:microsoft.com/office/officeart/2005/8/layout/hierarchy4"/>
    <dgm:cxn modelId="{DEB2F59D-68C5-4D6E-B274-4860DBDB481A}" type="presParOf" srcId="{83B55187-558D-4DF3-ADC2-3B6A33770287}" destId="{2BDCDCD6-848D-4F2F-97F9-545F8BF73F53}" srcOrd="1" destOrd="0" presId="urn:microsoft.com/office/officeart/2005/8/layout/hierarchy4"/>
    <dgm:cxn modelId="{DB643D09-1940-4CBF-A9AC-13C0C7B71195}" type="presParOf" srcId="{83B55187-558D-4DF3-ADC2-3B6A33770287}" destId="{1E59BA8A-9B89-41B1-A8A0-FE019E7CF291}" srcOrd="2" destOrd="0" presId="urn:microsoft.com/office/officeart/2005/8/layout/hierarchy4"/>
    <dgm:cxn modelId="{74B24D29-D0A7-4636-80D5-035527BEA5D5}" type="presParOf" srcId="{1E59BA8A-9B89-41B1-A8A0-FE019E7CF291}" destId="{45B525BE-A7F7-4236-9CB7-4B0439FBC196}" srcOrd="0" destOrd="0" presId="urn:microsoft.com/office/officeart/2005/8/layout/hierarchy4"/>
    <dgm:cxn modelId="{679798EB-68F9-4FDF-A6EF-FC5108D3B75A}" type="presParOf" srcId="{45B525BE-A7F7-4236-9CB7-4B0439FBC196}" destId="{DB8F8563-28EC-4678-BC5A-8BC0BE8DFC7F}" srcOrd="0" destOrd="0" presId="urn:microsoft.com/office/officeart/2005/8/layout/hierarchy4"/>
    <dgm:cxn modelId="{BDED9DF5-1ECA-49F1-A206-F8A63371B7AA}" type="presParOf" srcId="{45B525BE-A7F7-4236-9CB7-4B0439FBC196}" destId="{449F11E9-40EA-4E93-B7BD-22F1FC992AE2}" srcOrd="1" destOrd="0" presId="urn:microsoft.com/office/officeart/2005/8/layout/hierarchy4"/>
    <dgm:cxn modelId="{5840C1E3-87B2-41FA-A764-9210D66DF70E}" type="presParOf" srcId="{1E59BA8A-9B89-41B1-A8A0-FE019E7CF291}" destId="{E6525739-19C0-4390-B7AD-9EF19ED8C06A}" srcOrd="1" destOrd="0" presId="urn:microsoft.com/office/officeart/2005/8/layout/hierarchy4"/>
    <dgm:cxn modelId="{A1BC00ED-03D7-4865-AC35-5D8FA590C4D4}" type="presParOf" srcId="{1E59BA8A-9B89-41B1-A8A0-FE019E7CF291}" destId="{72D5A81A-E19B-49B3-A306-B2973EB1841D}" srcOrd="2" destOrd="0" presId="urn:microsoft.com/office/officeart/2005/8/layout/hierarchy4"/>
    <dgm:cxn modelId="{39FC1EC8-28D8-46B2-90E7-F6BF431BE4F6}" type="presParOf" srcId="{72D5A81A-E19B-49B3-A306-B2973EB1841D}" destId="{96EB8E0A-1D29-4748-8373-75DD5CCA3F5F}" srcOrd="0" destOrd="0" presId="urn:microsoft.com/office/officeart/2005/8/layout/hierarchy4"/>
    <dgm:cxn modelId="{7F9F6F4E-98AC-479B-9322-7DCE3EBFC5BD}" type="presParOf" srcId="{72D5A81A-E19B-49B3-A306-B2973EB1841D}" destId="{51F80E50-F2CD-4F13-BF07-6BB4FA15DDA1}" srcOrd="1" destOrd="0" presId="urn:microsoft.com/office/officeart/2005/8/layout/hierarchy4"/>
    <dgm:cxn modelId="{55E11C8A-0255-45A4-9E90-2B172E6C3C41}" type="presParOf" srcId="{1E59BA8A-9B89-41B1-A8A0-FE019E7CF291}" destId="{4263BBD8-6E2C-4683-A721-A366D0923839}" srcOrd="3" destOrd="0" presId="urn:microsoft.com/office/officeart/2005/8/layout/hierarchy4"/>
    <dgm:cxn modelId="{71FA1341-9EE0-485B-B405-0A04946100D1}" type="presParOf" srcId="{1E59BA8A-9B89-41B1-A8A0-FE019E7CF291}" destId="{84A743D8-AF2C-4E87-8943-80D85F0325BD}" srcOrd="4" destOrd="0" presId="urn:microsoft.com/office/officeart/2005/8/layout/hierarchy4"/>
    <dgm:cxn modelId="{53F73A47-7CC3-4446-BD66-9820E5FCC589}" type="presParOf" srcId="{84A743D8-AF2C-4E87-8943-80D85F0325BD}" destId="{F60A2E3F-A2E4-4A1C-82CB-B93A23C9CA81}" srcOrd="0" destOrd="0" presId="urn:microsoft.com/office/officeart/2005/8/layout/hierarchy4"/>
    <dgm:cxn modelId="{AFEEDF1D-C373-4031-BDA5-C6A63F03F59C}" type="presParOf" srcId="{84A743D8-AF2C-4E87-8943-80D85F0325BD}" destId="{6927BB86-135C-4188-87AD-8D1ED987B4A8}" srcOrd="1" destOrd="0" presId="urn:microsoft.com/office/officeart/2005/8/layout/hierarchy4"/>
    <dgm:cxn modelId="{15056D52-F3B6-44B4-AEB9-25F263200F9A}" type="presParOf" srcId="{2740E718-6D78-4113-8438-C1DB86424D24}" destId="{F8AD9314-D723-46F1-95C5-10ABA3578F26}" srcOrd="5" destOrd="0" presId="urn:microsoft.com/office/officeart/2005/8/layout/hierarchy4"/>
    <dgm:cxn modelId="{9641AF57-6D47-4BDB-9768-6AC38D760301}" type="presParOf" srcId="{2740E718-6D78-4113-8438-C1DB86424D24}" destId="{109F8B53-C34F-4A68-AC04-EB48BB02339B}" srcOrd="6" destOrd="0" presId="urn:microsoft.com/office/officeart/2005/8/layout/hierarchy4"/>
    <dgm:cxn modelId="{FDBE5022-394B-493A-881B-93A0581F71FA}" type="presParOf" srcId="{109F8B53-C34F-4A68-AC04-EB48BB02339B}" destId="{7BF69BF1-C01E-47D0-80BF-6E367D1FDC59}" srcOrd="0" destOrd="0" presId="urn:microsoft.com/office/officeart/2005/8/layout/hierarchy4"/>
    <dgm:cxn modelId="{CEE29A4F-A548-4A2C-AE2A-835697344A21}" type="presParOf" srcId="{109F8B53-C34F-4A68-AC04-EB48BB02339B}" destId="{4533772E-F5C6-4F3C-BC75-5F84F1D6225F}" srcOrd="1" destOrd="0" presId="urn:microsoft.com/office/officeart/2005/8/layout/hierarchy4"/>
    <dgm:cxn modelId="{9133D58D-108B-4885-AB4B-FD73CBD7B95F}" type="presParOf" srcId="{109F8B53-C34F-4A68-AC04-EB48BB02339B}" destId="{78DE7D0A-6CDD-4B83-8074-F176E1E9935B}" srcOrd="2" destOrd="0" presId="urn:microsoft.com/office/officeart/2005/8/layout/hierarchy4"/>
    <dgm:cxn modelId="{B163DE7C-408A-4493-B3EA-B81D7B5A15C8}" type="presParOf" srcId="{78DE7D0A-6CDD-4B83-8074-F176E1E9935B}" destId="{2E47C2EC-08AC-4318-9608-C24076EC86C4}" srcOrd="0" destOrd="0" presId="urn:microsoft.com/office/officeart/2005/8/layout/hierarchy4"/>
    <dgm:cxn modelId="{7648FB1F-6BD7-4CF7-8D60-3815216CCE69}" type="presParOf" srcId="{2E47C2EC-08AC-4318-9608-C24076EC86C4}" destId="{2249F714-0C35-4393-B51D-A0BC57ECD980}" srcOrd="0" destOrd="0" presId="urn:microsoft.com/office/officeart/2005/8/layout/hierarchy4"/>
    <dgm:cxn modelId="{7922E815-A324-4E84-B4A2-8D1130277BE8}" type="presParOf" srcId="{2E47C2EC-08AC-4318-9608-C24076EC86C4}" destId="{A581B5ED-171D-4D39-9EFE-DD249201C9F5}" srcOrd="1" destOrd="0" presId="urn:microsoft.com/office/officeart/2005/8/layout/hierarchy4"/>
    <dgm:cxn modelId="{C16A9DC2-EC45-4E51-93C2-33FEF6F6AD19}" type="presParOf" srcId="{78DE7D0A-6CDD-4B83-8074-F176E1E9935B}" destId="{B926D303-D6E6-4382-A335-76B37D8A86B0}" srcOrd="1" destOrd="0" presId="urn:microsoft.com/office/officeart/2005/8/layout/hierarchy4"/>
    <dgm:cxn modelId="{8279E9DC-8871-4140-951D-629F43993410}" type="presParOf" srcId="{78DE7D0A-6CDD-4B83-8074-F176E1E9935B}" destId="{81BE1D3F-27F6-441D-9BB8-96CB7F22ECFB}" srcOrd="2" destOrd="0" presId="urn:microsoft.com/office/officeart/2005/8/layout/hierarchy4"/>
    <dgm:cxn modelId="{CD27ADB8-EC30-4E4E-A3BB-88BBBDF4C129}" type="presParOf" srcId="{81BE1D3F-27F6-441D-9BB8-96CB7F22ECFB}" destId="{DD4113A1-1D7B-4E8E-A85C-870E6DF3782B}" srcOrd="0" destOrd="0" presId="urn:microsoft.com/office/officeart/2005/8/layout/hierarchy4"/>
    <dgm:cxn modelId="{1B9C18CA-AD95-4E66-90F9-CD735A0D228D}" type="presParOf" srcId="{81BE1D3F-27F6-441D-9BB8-96CB7F22ECFB}" destId="{1D589A7C-6A4C-4140-A7BE-531172585D43}" srcOrd="1" destOrd="0" presId="urn:microsoft.com/office/officeart/2005/8/layout/hierarchy4"/>
    <dgm:cxn modelId="{95A92F9C-8778-4127-B6FA-D9E847F47CA8}" type="presParOf" srcId="{78DE7D0A-6CDD-4B83-8074-F176E1E9935B}" destId="{DA4C520C-81D3-469F-9330-761D2747BE24}" srcOrd="3" destOrd="0" presId="urn:microsoft.com/office/officeart/2005/8/layout/hierarchy4"/>
    <dgm:cxn modelId="{13388914-8D08-4C97-9163-E208A202E60F}" type="presParOf" srcId="{78DE7D0A-6CDD-4B83-8074-F176E1E9935B}" destId="{0E4766BA-1ACF-40B2-BCEB-3C0D33419523}" srcOrd="4" destOrd="0" presId="urn:microsoft.com/office/officeart/2005/8/layout/hierarchy4"/>
    <dgm:cxn modelId="{8EFFE4FC-9C73-4CAA-91F5-F1D0315209D4}" type="presParOf" srcId="{0E4766BA-1ACF-40B2-BCEB-3C0D33419523}" destId="{1E14E450-E270-4DCF-A8EF-68A254BEA571}" srcOrd="0" destOrd="0" presId="urn:microsoft.com/office/officeart/2005/8/layout/hierarchy4"/>
    <dgm:cxn modelId="{9A10472A-F906-4020-B4BA-14FDEA88B1BE}" type="presParOf" srcId="{0E4766BA-1ACF-40B2-BCEB-3C0D33419523}" destId="{A30DC297-85BE-43BA-AE39-081C1EEEC189}" srcOrd="1" destOrd="0" presId="urn:microsoft.com/office/officeart/2005/8/layout/hierarchy4"/>
    <dgm:cxn modelId="{8349BF78-180C-420D-AB72-A15A269507E4}" type="presParOf" srcId="{01145DB4-A3B9-40F9-971B-FF1909A1E10C}" destId="{3C46261C-D913-4DFF-8929-D67058F5AC16}" srcOrd="1" destOrd="0" presId="urn:microsoft.com/office/officeart/2005/8/layout/hierarchy4"/>
    <dgm:cxn modelId="{0297E57B-3718-4FF6-9B8B-343BE1218AD8}" type="presParOf" srcId="{01145DB4-A3B9-40F9-971B-FF1909A1E10C}" destId="{D1D7B323-50F6-44FD-A4D5-ABB8B87C6187}" srcOrd="2" destOrd="0" presId="urn:microsoft.com/office/officeart/2005/8/layout/hierarchy4"/>
    <dgm:cxn modelId="{CBCDF20D-5D64-465A-AD62-0A5AD992322B}" type="presParOf" srcId="{D1D7B323-50F6-44FD-A4D5-ABB8B87C6187}" destId="{E9531EFA-1EE1-4F5B-B5A5-9689E9AD98C6}" srcOrd="0" destOrd="0" presId="urn:microsoft.com/office/officeart/2005/8/layout/hierarchy4"/>
    <dgm:cxn modelId="{18210163-BF3B-4490-B373-77ECAAF45BFE}" type="presParOf" srcId="{D1D7B323-50F6-44FD-A4D5-ABB8B87C6187}" destId="{3385D96F-6602-40B5-98CA-588E53F7E708}" srcOrd="1" destOrd="0" presId="urn:microsoft.com/office/officeart/2005/8/layout/hierarchy4"/>
    <dgm:cxn modelId="{2616FB67-89B1-4C58-ACD7-D08ACF6B0F6B}" type="presParOf" srcId="{D1D7B323-50F6-44FD-A4D5-ABB8B87C6187}" destId="{2EEF10F1-C926-4ECF-B3F7-5454CEB9EA6D}" srcOrd="2" destOrd="0" presId="urn:microsoft.com/office/officeart/2005/8/layout/hierarchy4"/>
    <dgm:cxn modelId="{9F07A914-6462-48F0-B021-661A8CBD2B9E}" type="presParOf" srcId="{2EEF10F1-C926-4ECF-B3F7-5454CEB9EA6D}" destId="{E982D641-2413-4D07-89F4-CFF1C810A57D}" srcOrd="0" destOrd="0" presId="urn:microsoft.com/office/officeart/2005/8/layout/hierarchy4"/>
    <dgm:cxn modelId="{7963A8FC-89AB-4A01-8466-2756D52A4FD6}" type="presParOf" srcId="{E982D641-2413-4D07-89F4-CFF1C810A57D}" destId="{4D517C6B-77A3-4CD2-89BB-1FE8F5935880}" srcOrd="0" destOrd="0" presId="urn:microsoft.com/office/officeart/2005/8/layout/hierarchy4"/>
    <dgm:cxn modelId="{BA3DD9F4-BC19-4C92-A696-1BFDB63428D5}" type="presParOf" srcId="{E982D641-2413-4D07-89F4-CFF1C810A57D}" destId="{C84DE37E-42AB-4955-8D1B-E21E5CE0EB40}" srcOrd="1" destOrd="0" presId="urn:microsoft.com/office/officeart/2005/8/layout/hierarchy4"/>
    <dgm:cxn modelId="{ADF1AEFC-EEF4-485A-89AD-C38F615F67EC}" type="presParOf" srcId="{E982D641-2413-4D07-89F4-CFF1C810A57D}" destId="{CD241921-7E32-407D-9B07-749DF8E8FF8C}" srcOrd="2" destOrd="0" presId="urn:microsoft.com/office/officeart/2005/8/layout/hierarchy4"/>
    <dgm:cxn modelId="{2DE6358D-91E3-4B23-9066-7F844E0E4E22}" type="presParOf" srcId="{CD241921-7E32-407D-9B07-749DF8E8FF8C}" destId="{0B771216-CD91-4B30-B2EC-1B712A067D19}" srcOrd="0" destOrd="0" presId="urn:microsoft.com/office/officeart/2005/8/layout/hierarchy4"/>
    <dgm:cxn modelId="{DED418CE-9306-4FD8-97CC-CA7C5FCF3C71}" type="presParOf" srcId="{0B771216-CD91-4B30-B2EC-1B712A067D19}" destId="{7A1768A8-241A-44F2-9182-85AAEF9DEC97}" srcOrd="0" destOrd="0" presId="urn:microsoft.com/office/officeart/2005/8/layout/hierarchy4"/>
    <dgm:cxn modelId="{0B196112-3282-4F4C-9C99-87A22F5C47D8}" type="presParOf" srcId="{0B771216-CD91-4B30-B2EC-1B712A067D19}" destId="{83D09383-CBAE-488F-A3D9-EBCCA4AAE820}" srcOrd="1" destOrd="0" presId="urn:microsoft.com/office/officeart/2005/8/layout/hierarchy4"/>
    <dgm:cxn modelId="{0FCE5FD8-2978-414E-8D6F-1E4AEF00386E}" type="presParOf" srcId="{CD241921-7E32-407D-9B07-749DF8E8FF8C}" destId="{2A210FE4-D86F-400E-8273-565D11FB3E07}" srcOrd="1" destOrd="0" presId="urn:microsoft.com/office/officeart/2005/8/layout/hierarchy4"/>
    <dgm:cxn modelId="{B890C7B9-D5C4-4BD3-A3DB-445299DD8AF2}" type="presParOf" srcId="{CD241921-7E32-407D-9B07-749DF8E8FF8C}" destId="{6F5BBE7F-62EC-423B-B5F6-76210145098A}" srcOrd="2" destOrd="0" presId="urn:microsoft.com/office/officeart/2005/8/layout/hierarchy4"/>
    <dgm:cxn modelId="{9377E888-36A4-4D87-8607-1E70E2BEDC91}" type="presParOf" srcId="{6F5BBE7F-62EC-423B-B5F6-76210145098A}" destId="{171E8116-73C8-4583-924D-5095990E6B59}" srcOrd="0" destOrd="0" presId="urn:microsoft.com/office/officeart/2005/8/layout/hierarchy4"/>
    <dgm:cxn modelId="{A29A8BCF-E7FC-4B25-A63E-1E0E946F101D}" type="presParOf" srcId="{6F5BBE7F-62EC-423B-B5F6-76210145098A}" destId="{EF7C7767-CE53-43C5-866A-8270B4573524}" srcOrd="1" destOrd="0" presId="urn:microsoft.com/office/officeart/2005/8/layout/hierarchy4"/>
    <dgm:cxn modelId="{357C0871-5B51-4357-A29F-E79766BEA5B9}" type="presParOf" srcId="{2EEF10F1-C926-4ECF-B3F7-5454CEB9EA6D}" destId="{A62D3E10-EE8B-4487-A6F0-F11E489BBF92}" srcOrd="1" destOrd="0" presId="urn:microsoft.com/office/officeart/2005/8/layout/hierarchy4"/>
    <dgm:cxn modelId="{1A3BA1F8-A834-4396-8E92-128C995C430A}" type="presParOf" srcId="{2EEF10F1-C926-4ECF-B3F7-5454CEB9EA6D}" destId="{2231F3EE-BA56-4928-B37A-CF20098A4150}" srcOrd="2" destOrd="0" presId="urn:microsoft.com/office/officeart/2005/8/layout/hierarchy4"/>
    <dgm:cxn modelId="{EBF9D297-4F8B-4234-9893-08A23C34A55A}" type="presParOf" srcId="{2231F3EE-BA56-4928-B37A-CF20098A4150}" destId="{C8C22474-5BDC-405F-96B9-CFB297912DE6}" srcOrd="0" destOrd="0" presId="urn:microsoft.com/office/officeart/2005/8/layout/hierarchy4"/>
    <dgm:cxn modelId="{7E0271AF-E8BE-43FC-B9C0-69A59D6D2DFE}" type="presParOf" srcId="{2231F3EE-BA56-4928-B37A-CF20098A4150}" destId="{4F450CC5-773E-4C9E-B1BF-A8712714C64E}" srcOrd="1" destOrd="0" presId="urn:microsoft.com/office/officeart/2005/8/layout/hierarchy4"/>
    <dgm:cxn modelId="{29AC1BD8-994A-4D6D-AE79-5D2BA9302516}" type="presParOf" srcId="{2231F3EE-BA56-4928-B37A-CF20098A4150}" destId="{0843A3AF-6BF6-45F1-9574-681609C2ED5A}" srcOrd="2" destOrd="0" presId="urn:microsoft.com/office/officeart/2005/8/layout/hierarchy4"/>
    <dgm:cxn modelId="{A9479936-C6AB-44E0-81B7-609F63F89CAA}" type="presParOf" srcId="{0843A3AF-6BF6-45F1-9574-681609C2ED5A}" destId="{62948892-958C-4A3B-9B6E-2FADD81AD71B}" srcOrd="0" destOrd="0" presId="urn:microsoft.com/office/officeart/2005/8/layout/hierarchy4"/>
    <dgm:cxn modelId="{A446200E-57A0-409B-BFD0-3D71B1D8EABA}" type="presParOf" srcId="{62948892-958C-4A3B-9B6E-2FADD81AD71B}" destId="{1419D4E1-D7D3-48C8-AA89-AC2370BF377E}" srcOrd="0" destOrd="0" presId="urn:microsoft.com/office/officeart/2005/8/layout/hierarchy4"/>
    <dgm:cxn modelId="{C7EC003A-D316-477C-B125-26154C91C491}" type="presParOf" srcId="{62948892-958C-4A3B-9B6E-2FADD81AD71B}" destId="{6ED82F42-C9BE-4D8A-AD31-5AA3FFF4239D}" srcOrd="1" destOrd="0" presId="urn:microsoft.com/office/officeart/2005/8/layout/hierarchy4"/>
    <dgm:cxn modelId="{74A7D596-B6F2-46BC-B907-0823AE45327D}" type="presParOf" srcId="{0843A3AF-6BF6-45F1-9574-681609C2ED5A}" destId="{EA25D43D-B47A-4AD8-BBAB-669B5E5C10A4}" srcOrd="1" destOrd="0" presId="urn:microsoft.com/office/officeart/2005/8/layout/hierarchy4"/>
    <dgm:cxn modelId="{528DAA50-FF3F-461F-9A3D-1A36C6FB52AB}" type="presParOf" srcId="{0843A3AF-6BF6-45F1-9574-681609C2ED5A}" destId="{555715FA-47EF-4B33-AE73-A83D7373272C}" srcOrd="2" destOrd="0" presId="urn:microsoft.com/office/officeart/2005/8/layout/hierarchy4"/>
    <dgm:cxn modelId="{9056AB90-E539-4E1C-AA55-EC28D1679459}" type="presParOf" srcId="{555715FA-47EF-4B33-AE73-A83D7373272C}" destId="{42B35C20-CCF3-4265-A398-9212ABD3D512}" srcOrd="0" destOrd="0" presId="urn:microsoft.com/office/officeart/2005/8/layout/hierarchy4"/>
    <dgm:cxn modelId="{841DC198-3F5C-4CDC-8027-892AD1A1B87E}" type="presParOf" srcId="{555715FA-47EF-4B33-AE73-A83D7373272C}" destId="{92A6FD4F-B689-4A7E-ADE4-07D10D674AB7}" srcOrd="1" destOrd="0" presId="urn:microsoft.com/office/officeart/2005/8/layout/hierarchy4"/>
    <dgm:cxn modelId="{CDBD8D13-13F8-4112-A1E6-E54060C200F6}" type="presParOf" srcId="{0843A3AF-6BF6-45F1-9574-681609C2ED5A}" destId="{68293382-AC8D-4FD5-BF22-8EC27FD6F4A7}" srcOrd="3" destOrd="0" presId="urn:microsoft.com/office/officeart/2005/8/layout/hierarchy4"/>
    <dgm:cxn modelId="{BCFF1A58-4391-4658-B1F2-7AE355D1059E}" type="presParOf" srcId="{0843A3AF-6BF6-45F1-9574-681609C2ED5A}" destId="{FD2E38BE-92D3-42A4-B028-FE7AEF5E8277}" srcOrd="4" destOrd="0" presId="urn:microsoft.com/office/officeart/2005/8/layout/hierarchy4"/>
    <dgm:cxn modelId="{75099920-8959-448D-9D67-B37F47F7BE26}" type="presParOf" srcId="{FD2E38BE-92D3-42A4-B028-FE7AEF5E8277}" destId="{6FF5483F-FAA5-41D7-9DFB-24F0F6C645E6}" srcOrd="0" destOrd="0" presId="urn:microsoft.com/office/officeart/2005/8/layout/hierarchy4"/>
    <dgm:cxn modelId="{45986489-B6EF-4930-BBC4-DDE51D00BD6D}" type="presParOf" srcId="{FD2E38BE-92D3-42A4-B028-FE7AEF5E8277}" destId="{C481D37D-99EC-4626-B70C-7447D7C7E923}" srcOrd="1" destOrd="0" presId="urn:microsoft.com/office/officeart/2005/8/layout/hierarchy4"/>
    <dgm:cxn modelId="{04F1BC1B-1DFB-44D1-8B90-A6A66FACBB59}" type="presParOf" srcId="{2EEF10F1-C926-4ECF-B3F7-5454CEB9EA6D}" destId="{D49CF5B9-3429-4192-999E-5C6C6F008638}" srcOrd="3" destOrd="0" presId="urn:microsoft.com/office/officeart/2005/8/layout/hierarchy4"/>
    <dgm:cxn modelId="{F3E38790-CB60-4245-836D-4BB6033C3E57}" type="presParOf" srcId="{2EEF10F1-C926-4ECF-B3F7-5454CEB9EA6D}" destId="{7B561CD6-410F-4DD0-AF13-0285B8A80AAF}" srcOrd="4" destOrd="0" presId="urn:microsoft.com/office/officeart/2005/8/layout/hierarchy4"/>
    <dgm:cxn modelId="{8A1F8401-2F97-4AAF-8FFB-261F79ECCBB2}" type="presParOf" srcId="{7B561CD6-410F-4DD0-AF13-0285B8A80AAF}" destId="{3FC625B2-620F-422B-A8A5-C26DBE3C0A81}" srcOrd="0" destOrd="0" presId="urn:microsoft.com/office/officeart/2005/8/layout/hierarchy4"/>
    <dgm:cxn modelId="{6E1A93AF-D89B-4AA4-9BE8-16C07DF51DF2}" type="presParOf" srcId="{7B561CD6-410F-4DD0-AF13-0285B8A80AAF}" destId="{E278DC06-1749-4DA2-B3BE-3DDA39871D61}" srcOrd="1" destOrd="0" presId="urn:microsoft.com/office/officeart/2005/8/layout/hierarchy4"/>
    <dgm:cxn modelId="{6BE89C61-4A47-439C-A980-B4701538D218}" type="presParOf" srcId="{7B561CD6-410F-4DD0-AF13-0285B8A80AAF}" destId="{846B82F9-3E63-4087-9D80-C607310DAE7F}" srcOrd="2" destOrd="0" presId="urn:microsoft.com/office/officeart/2005/8/layout/hierarchy4"/>
    <dgm:cxn modelId="{59B4EB5D-D54C-4E8C-9066-7EB913D03A04}" type="presParOf" srcId="{846B82F9-3E63-4087-9D80-C607310DAE7F}" destId="{1F39B012-638E-4FAF-BB27-885C64F3FB00}" srcOrd="0" destOrd="0" presId="urn:microsoft.com/office/officeart/2005/8/layout/hierarchy4"/>
    <dgm:cxn modelId="{4FF23D4F-379D-48C6-9006-5AC590D70C04}" type="presParOf" srcId="{1F39B012-638E-4FAF-BB27-885C64F3FB00}" destId="{D34F01C8-E803-4B1A-A5A4-CDB079D27E48}" srcOrd="0" destOrd="0" presId="urn:microsoft.com/office/officeart/2005/8/layout/hierarchy4"/>
    <dgm:cxn modelId="{F8E004F7-0883-471E-A0CE-9E94BD6CD054}" type="presParOf" srcId="{1F39B012-638E-4FAF-BB27-885C64F3FB00}" destId="{C6D8D2AC-6EA7-48ED-9E48-D2673F3989CC}" srcOrd="1" destOrd="0" presId="urn:microsoft.com/office/officeart/2005/8/layout/hierarchy4"/>
    <dgm:cxn modelId="{48CF84BE-A5D4-4EFC-A3B5-2D7022F78264}" type="presParOf" srcId="{846B82F9-3E63-4087-9D80-C607310DAE7F}" destId="{1EF286B3-5038-4009-AE32-0188C908EE4F}" srcOrd="1" destOrd="0" presId="urn:microsoft.com/office/officeart/2005/8/layout/hierarchy4"/>
    <dgm:cxn modelId="{A54B323A-BD09-40AA-8EBB-B56FFE837D41}" type="presParOf" srcId="{846B82F9-3E63-4087-9D80-C607310DAE7F}" destId="{D8BF2005-3F05-4AE7-8BB3-41843444F4DA}" srcOrd="2" destOrd="0" presId="urn:microsoft.com/office/officeart/2005/8/layout/hierarchy4"/>
    <dgm:cxn modelId="{E96656D5-1CE7-4409-B825-34872379428A}" type="presParOf" srcId="{D8BF2005-3F05-4AE7-8BB3-41843444F4DA}" destId="{2FBF9860-7636-4B2E-BAA9-AC82DC79B0DC}" srcOrd="0" destOrd="0" presId="urn:microsoft.com/office/officeart/2005/8/layout/hierarchy4"/>
    <dgm:cxn modelId="{2A4665C5-CA88-4A22-83AA-184FAD39228E}" type="presParOf" srcId="{D8BF2005-3F05-4AE7-8BB3-41843444F4DA}" destId="{94DB94AF-94E6-415C-92EA-DA5D29EA250E}" srcOrd="1" destOrd="0" presId="urn:microsoft.com/office/officeart/2005/8/layout/hierarchy4"/>
    <dgm:cxn modelId="{A2E29C63-78D3-41DF-BC0F-F92C72A2BB5F}" type="presParOf" srcId="{846B82F9-3E63-4087-9D80-C607310DAE7F}" destId="{1553A883-294F-416B-8321-FB35DFC9A122}" srcOrd="3" destOrd="0" presId="urn:microsoft.com/office/officeart/2005/8/layout/hierarchy4"/>
    <dgm:cxn modelId="{73531CB4-3A61-4156-8CF9-BC5CE430F7CC}" type="presParOf" srcId="{846B82F9-3E63-4087-9D80-C607310DAE7F}" destId="{30ED2648-F954-4A84-89A2-21348F2A697E}" srcOrd="4" destOrd="0" presId="urn:microsoft.com/office/officeart/2005/8/layout/hierarchy4"/>
    <dgm:cxn modelId="{44F17466-4EBE-4E06-92D4-E9BB553480BA}" type="presParOf" srcId="{30ED2648-F954-4A84-89A2-21348F2A697E}" destId="{C921B38E-D92B-46A5-8279-7BCD89A10376}" srcOrd="0" destOrd="0" presId="urn:microsoft.com/office/officeart/2005/8/layout/hierarchy4"/>
    <dgm:cxn modelId="{CEEFAB9E-DF05-43AD-B49B-9E0123318E3F}" type="presParOf" srcId="{30ED2648-F954-4A84-89A2-21348F2A697E}" destId="{3D202D63-B9D9-4C58-949C-08B719699FD6}" srcOrd="1" destOrd="0" presId="urn:microsoft.com/office/officeart/2005/8/layout/hierarchy4"/>
    <dgm:cxn modelId="{42B82209-91A8-4D97-9271-0AC4BE22ABE1}" type="presParOf" srcId="{2EEF10F1-C926-4ECF-B3F7-5454CEB9EA6D}" destId="{22FEBDD5-710F-4B82-860D-C5D78C6B4772}" srcOrd="5" destOrd="0" presId="urn:microsoft.com/office/officeart/2005/8/layout/hierarchy4"/>
    <dgm:cxn modelId="{2D7BE6C9-724A-46FD-8845-DACF40504BB1}" type="presParOf" srcId="{2EEF10F1-C926-4ECF-B3F7-5454CEB9EA6D}" destId="{7895C437-E933-4156-A62C-336F748580F2}" srcOrd="6" destOrd="0" presId="urn:microsoft.com/office/officeart/2005/8/layout/hierarchy4"/>
    <dgm:cxn modelId="{3693574D-2A27-4FE1-8C46-44E89902B57D}" type="presParOf" srcId="{7895C437-E933-4156-A62C-336F748580F2}" destId="{4A4D2D3D-9558-4C85-8E81-ADBDCA35CD89}" srcOrd="0" destOrd="0" presId="urn:microsoft.com/office/officeart/2005/8/layout/hierarchy4"/>
    <dgm:cxn modelId="{8790EBC1-5D52-40B1-B884-2FC863218C20}" type="presParOf" srcId="{7895C437-E933-4156-A62C-336F748580F2}" destId="{541836E7-7F13-4816-BC54-BA4980A24D86}" srcOrd="1" destOrd="0" presId="urn:microsoft.com/office/officeart/2005/8/layout/hierarchy4"/>
    <dgm:cxn modelId="{4EB19FD3-6338-418A-A705-692C7A9DA868}" type="presParOf" srcId="{7895C437-E933-4156-A62C-336F748580F2}" destId="{F3DEDA68-C7BA-42FF-81C2-C8A653DBAE17}" srcOrd="2" destOrd="0" presId="urn:microsoft.com/office/officeart/2005/8/layout/hierarchy4"/>
    <dgm:cxn modelId="{81A330AC-EA6A-47E0-B8B8-6DA2717095B8}" type="presParOf" srcId="{F3DEDA68-C7BA-42FF-81C2-C8A653DBAE17}" destId="{46E73B32-7570-4DCC-B7D3-61E64785EC63}" srcOrd="0" destOrd="0" presId="urn:microsoft.com/office/officeart/2005/8/layout/hierarchy4"/>
    <dgm:cxn modelId="{F321EC32-3C53-4BD5-8861-68A727CA4136}" type="presParOf" srcId="{46E73B32-7570-4DCC-B7D3-61E64785EC63}" destId="{933CE6D4-F4B3-42E3-B8A9-996C62AE5F24}" srcOrd="0" destOrd="0" presId="urn:microsoft.com/office/officeart/2005/8/layout/hierarchy4"/>
    <dgm:cxn modelId="{6ADF68B3-B1D9-4E60-A52C-2EEA1A732834}" type="presParOf" srcId="{46E73B32-7570-4DCC-B7D3-61E64785EC63}" destId="{54833EE3-11BD-4408-90A3-380A377D17A5}" srcOrd="1" destOrd="0" presId="urn:microsoft.com/office/officeart/2005/8/layout/hierarchy4"/>
    <dgm:cxn modelId="{71B60618-7D4D-4246-9F88-939DD0A3C806}" type="presParOf" srcId="{F3DEDA68-C7BA-42FF-81C2-C8A653DBAE17}" destId="{6016F766-A9A8-4AAB-8C0E-642F37F7899D}" srcOrd="1" destOrd="0" presId="urn:microsoft.com/office/officeart/2005/8/layout/hierarchy4"/>
    <dgm:cxn modelId="{135DB118-491C-4FCF-BBEE-E21D29021AF5}" type="presParOf" srcId="{F3DEDA68-C7BA-42FF-81C2-C8A653DBAE17}" destId="{16AAAE45-1F0F-400B-A6C9-BA7D48FAF486}" srcOrd="2" destOrd="0" presId="urn:microsoft.com/office/officeart/2005/8/layout/hierarchy4"/>
    <dgm:cxn modelId="{10E2D7F3-370D-4635-A207-340556596A1C}" type="presParOf" srcId="{16AAAE45-1F0F-400B-A6C9-BA7D48FAF486}" destId="{1988DC91-0C4F-4A33-959A-740E57919D88}" srcOrd="0" destOrd="0" presId="urn:microsoft.com/office/officeart/2005/8/layout/hierarchy4"/>
    <dgm:cxn modelId="{492A903F-AC88-40B4-925C-048827D222B2}" type="presParOf" srcId="{16AAAE45-1F0F-400B-A6C9-BA7D48FAF486}" destId="{F770C542-4E82-42E8-BF44-BBB84717C35F}" srcOrd="1" destOrd="0" presId="urn:microsoft.com/office/officeart/2005/8/layout/hierarchy4"/>
    <dgm:cxn modelId="{72B814AC-7113-48DE-A572-6B44C0D9D68F}" type="presParOf" srcId="{F3DEDA68-C7BA-42FF-81C2-C8A653DBAE17}" destId="{454A630B-27B0-4ACC-8AAD-3BFA160FF68B}" srcOrd="3" destOrd="0" presId="urn:microsoft.com/office/officeart/2005/8/layout/hierarchy4"/>
    <dgm:cxn modelId="{E19D7479-1273-4C2C-A5EC-84B5C46BBD3F}" type="presParOf" srcId="{F3DEDA68-C7BA-42FF-81C2-C8A653DBAE17}" destId="{7606E1B5-A8AF-42A5-AEBA-2D4D45E0FE6E}" srcOrd="4" destOrd="0" presId="urn:microsoft.com/office/officeart/2005/8/layout/hierarchy4"/>
    <dgm:cxn modelId="{9846B4B2-F68B-47F7-9BC3-74A4E7E9BFB9}" type="presParOf" srcId="{7606E1B5-A8AF-42A5-AEBA-2D4D45E0FE6E}" destId="{F4ECEB05-CE54-445C-A149-A9ED40ED8D52}" srcOrd="0" destOrd="0" presId="urn:microsoft.com/office/officeart/2005/8/layout/hierarchy4"/>
    <dgm:cxn modelId="{DCEE9BB4-603D-4492-AE81-FAB67749E25F}" type="presParOf" srcId="{7606E1B5-A8AF-42A5-AEBA-2D4D45E0FE6E}" destId="{A7B8C663-0BC1-4129-9CB3-4060A83716B5}"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9D91F-460F-431A-A502-A1A2AA99ED9E}">
      <dsp:nvSpPr>
        <dsp:cNvPr id="0" name=""/>
        <dsp:cNvSpPr/>
      </dsp:nvSpPr>
      <dsp:spPr>
        <a:xfrm>
          <a:off x="8375" y="1469"/>
          <a:ext cx="12175249" cy="6466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Trulicity</a:t>
          </a:r>
        </a:p>
      </dsp:txBody>
      <dsp:txXfrm>
        <a:off x="27316" y="20410"/>
        <a:ext cx="12137367" cy="608815"/>
      </dsp:txXfrm>
    </dsp:sp>
    <dsp:sp modelId="{F551E2A2-74BA-4DA9-83AA-E7A1608249D7}">
      <dsp:nvSpPr>
        <dsp:cNvPr id="0" name=""/>
        <dsp:cNvSpPr/>
      </dsp:nvSpPr>
      <dsp:spPr>
        <a:xfrm>
          <a:off x="8375" y="794018"/>
          <a:ext cx="6065028" cy="646697"/>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MCM</a:t>
          </a:r>
        </a:p>
      </dsp:txBody>
      <dsp:txXfrm>
        <a:off x="27316" y="812959"/>
        <a:ext cx="6027146" cy="608815"/>
      </dsp:txXfrm>
    </dsp:sp>
    <dsp:sp modelId="{A811E094-8814-4A47-B1BC-16B7AB5958F0}">
      <dsp:nvSpPr>
        <dsp:cNvPr id="0" name=""/>
        <dsp:cNvSpPr/>
      </dsp:nvSpPr>
      <dsp:spPr>
        <a:xfrm>
          <a:off x="8375" y="1586567"/>
          <a:ext cx="1087325" cy="646697"/>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TVO</a:t>
          </a:r>
        </a:p>
      </dsp:txBody>
      <dsp:txXfrm>
        <a:off x="27316" y="1605508"/>
        <a:ext cx="1049443" cy="608815"/>
      </dsp:txXfrm>
    </dsp:sp>
    <dsp:sp modelId="{40803F81-C61B-442B-86FD-454BC00AFE9A}">
      <dsp:nvSpPr>
        <dsp:cNvPr id="0" name=""/>
        <dsp:cNvSpPr/>
      </dsp:nvSpPr>
      <dsp:spPr>
        <a:xfrm>
          <a:off x="8375" y="2379116"/>
          <a:ext cx="538013" cy="646697"/>
        </a:xfrm>
        <a:prstGeom prst="roundRect">
          <a:avLst>
            <a:gd name="adj" fmla="val 10000"/>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Publisher</a:t>
          </a:r>
        </a:p>
      </dsp:txBody>
      <dsp:txXfrm>
        <a:off x="24133" y="2394874"/>
        <a:ext cx="506497" cy="615181"/>
      </dsp:txXfrm>
    </dsp:sp>
    <dsp:sp modelId="{3A131459-A122-4953-9665-EBFE7B02EA0C}">
      <dsp:nvSpPr>
        <dsp:cNvPr id="0" name=""/>
        <dsp:cNvSpPr/>
      </dsp:nvSpPr>
      <dsp:spPr>
        <a:xfrm>
          <a:off x="557687" y="2379116"/>
          <a:ext cx="538013" cy="646697"/>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Creative</a:t>
          </a:r>
        </a:p>
      </dsp:txBody>
      <dsp:txXfrm>
        <a:off x="573445" y="2394874"/>
        <a:ext cx="506497" cy="615181"/>
      </dsp:txXfrm>
    </dsp:sp>
    <dsp:sp modelId="{86F5E593-7084-4B8E-A677-F09352CF6606}">
      <dsp:nvSpPr>
        <dsp:cNvPr id="0" name=""/>
        <dsp:cNvSpPr/>
      </dsp:nvSpPr>
      <dsp:spPr>
        <a:xfrm>
          <a:off x="1118297" y="1586567"/>
          <a:ext cx="1636637" cy="646697"/>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Programmatic </a:t>
          </a:r>
        </a:p>
      </dsp:txBody>
      <dsp:txXfrm>
        <a:off x="1137238" y="1605508"/>
        <a:ext cx="1598755" cy="608815"/>
      </dsp:txXfrm>
    </dsp:sp>
    <dsp:sp modelId="{2A887879-D30D-404E-B536-1095A6589DD8}">
      <dsp:nvSpPr>
        <dsp:cNvPr id="0" name=""/>
        <dsp:cNvSpPr/>
      </dsp:nvSpPr>
      <dsp:spPr>
        <a:xfrm>
          <a:off x="1118297" y="2379116"/>
          <a:ext cx="538013" cy="646697"/>
        </a:xfrm>
        <a:prstGeom prst="roundRect">
          <a:avLst>
            <a:gd name="adj" fmla="val 10000"/>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Publisher</a:t>
          </a:r>
        </a:p>
      </dsp:txBody>
      <dsp:txXfrm>
        <a:off x="1134055" y="2394874"/>
        <a:ext cx="506497" cy="615181"/>
      </dsp:txXfrm>
    </dsp:sp>
    <dsp:sp modelId="{D8A2C7F8-DE25-4BAC-9ACE-2D8B7C8B3629}">
      <dsp:nvSpPr>
        <dsp:cNvPr id="0" name=""/>
        <dsp:cNvSpPr/>
      </dsp:nvSpPr>
      <dsp:spPr>
        <a:xfrm>
          <a:off x="1667609" y="2379116"/>
          <a:ext cx="538013" cy="646697"/>
        </a:xfrm>
        <a:prstGeom prst="roundRect">
          <a:avLst>
            <a:gd name="adj" fmla="val 10000"/>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Audience</a:t>
          </a:r>
        </a:p>
      </dsp:txBody>
      <dsp:txXfrm>
        <a:off x="1683367" y="2394874"/>
        <a:ext cx="506497" cy="615181"/>
      </dsp:txXfrm>
    </dsp:sp>
    <dsp:sp modelId="{C1E276AF-60F9-4117-BD9E-99357A66E6BB}">
      <dsp:nvSpPr>
        <dsp:cNvPr id="0" name=""/>
        <dsp:cNvSpPr/>
      </dsp:nvSpPr>
      <dsp:spPr>
        <a:xfrm>
          <a:off x="2216921" y="2379116"/>
          <a:ext cx="538013" cy="646697"/>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Creative</a:t>
          </a:r>
        </a:p>
      </dsp:txBody>
      <dsp:txXfrm>
        <a:off x="2232679" y="2394874"/>
        <a:ext cx="506497" cy="615181"/>
      </dsp:txXfrm>
    </dsp:sp>
    <dsp:sp modelId="{A55020F8-C45C-43BF-949E-104B86EA8558}">
      <dsp:nvSpPr>
        <dsp:cNvPr id="0" name=""/>
        <dsp:cNvSpPr/>
      </dsp:nvSpPr>
      <dsp:spPr>
        <a:xfrm>
          <a:off x="2777531" y="1586567"/>
          <a:ext cx="1636637" cy="646697"/>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Lifestyle</a:t>
          </a:r>
        </a:p>
      </dsp:txBody>
      <dsp:txXfrm>
        <a:off x="2796472" y="1605508"/>
        <a:ext cx="1598755" cy="608815"/>
      </dsp:txXfrm>
    </dsp:sp>
    <dsp:sp modelId="{DB8F8563-28EC-4678-BC5A-8BC0BE8DFC7F}">
      <dsp:nvSpPr>
        <dsp:cNvPr id="0" name=""/>
        <dsp:cNvSpPr/>
      </dsp:nvSpPr>
      <dsp:spPr>
        <a:xfrm>
          <a:off x="2777531" y="2379116"/>
          <a:ext cx="538013" cy="646697"/>
        </a:xfrm>
        <a:prstGeom prst="roundRect">
          <a:avLst>
            <a:gd name="adj" fmla="val 10000"/>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Publisher</a:t>
          </a:r>
        </a:p>
      </dsp:txBody>
      <dsp:txXfrm>
        <a:off x="2793289" y="2394874"/>
        <a:ext cx="506497" cy="615181"/>
      </dsp:txXfrm>
    </dsp:sp>
    <dsp:sp modelId="{96EB8E0A-1D29-4748-8373-75DD5CCA3F5F}">
      <dsp:nvSpPr>
        <dsp:cNvPr id="0" name=""/>
        <dsp:cNvSpPr/>
      </dsp:nvSpPr>
      <dsp:spPr>
        <a:xfrm>
          <a:off x="3326843" y="2379116"/>
          <a:ext cx="538013" cy="646697"/>
        </a:xfrm>
        <a:prstGeom prst="roundRect">
          <a:avLst>
            <a:gd name="adj" fmla="val 10000"/>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Audience </a:t>
          </a:r>
        </a:p>
      </dsp:txBody>
      <dsp:txXfrm>
        <a:off x="3342601" y="2394874"/>
        <a:ext cx="506497" cy="615181"/>
      </dsp:txXfrm>
    </dsp:sp>
    <dsp:sp modelId="{F60A2E3F-A2E4-4A1C-82CB-B93A23C9CA81}">
      <dsp:nvSpPr>
        <dsp:cNvPr id="0" name=""/>
        <dsp:cNvSpPr/>
      </dsp:nvSpPr>
      <dsp:spPr>
        <a:xfrm>
          <a:off x="3876155" y="2379116"/>
          <a:ext cx="538013" cy="646697"/>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Creative</a:t>
          </a:r>
        </a:p>
      </dsp:txBody>
      <dsp:txXfrm>
        <a:off x="3891913" y="2394874"/>
        <a:ext cx="506497" cy="615181"/>
      </dsp:txXfrm>
    </dsp:sp>
    <dsp:sp modelId="{7BF69BF1-C01E-47D0-80BF-6E367D1FDC59}">
      <dsp:nvSpPr>
        <dsp:cNvPr id="0" name=""/>
        <dsp:cNvSpPr/>
      </dsp:nvSpPr>
      <dsp:spPr>
        <a:xfrm>
          <a:off x="4436765" y="1586567"/>
          <a:ext cx="1636637" cy="646697"/>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Endemic</a:t>
          </a:r>
        </a:p>
      </dsp:txBody>
      <dsp:txXfrm>
        <a:off x="4455706" y="1605508"/>
        <a:ext cx="1598755" cy="608815"/>
      </dsp:txXfrm>
    </dsp:sp>
    <dsp:sp modelId="{2249F714-0C35-4393-B51D-A0BC57ECD980}">
      <dsp:nvSpPr>
        <dsp:cNvPr id="0" name=""/>
        <dsp:cNvSpPr/>
      </dsp:nvSpPr>
      <dsp:spPr>
        <a:xfrm>
          <a:off x="4436765" y="2379116"/>
          <a:ext cx="538013" cy="646697"/>
        </a:xfrm>
        <a:prstGeom prst="roundRect">
          <a:avLst>
            <a:gd name="adj" fmla="val 10000"/>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Publisher</a:t>
          </a:r>
        </a:p>
      </dsp:txBody>
      <dsp:txXfrm>
        <a:off x="4452523" y="2394874"/>
        <a:ext cx="506497" cy="615181"/>
      </dsp:txXfrm>
    </dsp:sp>
    <dsp:sp modelId="{DD4113A1-1D7B-4E8E-A85C-870E6DF3782B}">
      <dsp:nvSpPr>
        <dsp:cNvPr id="0" name=""/>
        <dsp:cNvSpPr/>
      </dsp:nvSpPr>
      <dsp:spPr>
        <a:xfrm>
          <a:off x="4986077" y="2379116"/>
          <a:ext cx="538013" cy="646697"/>
        </a:xfrm>
        <a:prstGeom prst="roundRect">
          <a:avLst>
            <a:gd name="adj" fmla="val 10000"/>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Audience </a:t>
          </a:r>
        </a:p>
      </dsp:txBody>
      <dsp:txXfrm>
        <a:off x="5001835" y="2394874"/>
        <a:ext cx="506497" cy="615181"/>
      </dsp:txXfrm>
    </dsp:sp>
    <dsp:sp modelId="{1E14E450-E270-4DCF-A8EF-68A254BEA571}">
      <dsp:nvSpPr>
        <dsp:cNvPr id="0" name=""/>
        <dsp:cNvSpPr/>
      </dsp:nvSpPr>
      <dsp:spPr>
        <a:xfrm>
          <a:off x="5535389" y="2379116"/>
          <a:ext cx="538013" cy="646697"/>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Creative </a:t>
          </a:r>
        </a:p>
      </dsp:txBody>
      <dsp:txXfrm>
        <a:off x="5551147" y="2394874"/>
        <a:ext cx="506497" cy="615181"/>
      </dsp:txXfrm>
    </dsp:sp>
    <dsp:sp modelId="{E9531EFA-1EE1-4F5B-B5A5-9689E9AD98C6}">
      <dsp:nvSpPr>
        <dsp:cNvPr id="0" name=""/>
        <dsp:cNvSpPr/>
      </dsp:nvSpPr>
      <dsp:spPr>
        <a:xfrm>
          <a:off x="6118596" y="794018"/>
          <a:ext cx="6065028" cy="646697"/>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GM</a:t>
          </a:r>
        </a:p>
      </dsp:txBody>
      <dsp:txXfrm>
        <a:off x="6137537" y="812959"/>
        <a:ext cx="6027146" cy="608815"/>
      </dsp:txXfrm>
    </dsp:sp>
    <dsp:sp modelId="{4D517C6B-77A3-4CD2-89BB-1FE8F5935880}">
      <dsp:nvSpPr>
        <dsp:cNvPr id="0" name=""/>
        <dsp:cNvSpPr/>
      </dsp:nvSpPr>
      <dsp:spPr>
        <a:xfrm>
          <a:off x="6118596" y="1586567"/>
          <a:ext cx="1087325" cy="646697"/>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TVO </a:t>
          </a:r>
        </a:p>
      </dsp:txBody>
      <dsp:txXfrm>
        <a:off x="6137537" y="1605508"/>
        <a:ext cx="1049443" cy="608815"/>
      </dsp:txXfrm>
    </dsp:sp>
    <dsp:sp modelId="{7A1768A8-241A-44F2-9182-85AAEF9DEC97}">
      <dsp:nvSpPr>
        <dsp:cNvPr id="0" name=""/>
        <dsp:cNvSpPr/>
      </dsp:nvSpPr>
      <dsp:spPr>
        <a:xfrm>
          <a:off x="6118596" y="2379116"/>
          <a:ext cx="538013" cy="646697"/>
        </a:xfrm>
        <a:prstGeom prst="roundRect">
          <a:avLst>
            <a:gd name="adj" fmla="val 10000"/>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Publisher</a:t>
          </a:r>
        </a:p>
      </dsp:txBody>
      <dsp:txXfrm>
        <a:off x="6134354" y="2394874"/>
        <a:ext cx="506497" cy="615181"/>
      </dsp:txXfrm>
    </dsp:sp>
    <dsp:sp modelId="{171E8116-73C8-4583-924D-5095990E6B59}">
      <dsp:nvSpPr>
        <dsp:cNvPr id="0" name=""/>
        <dsp:cNvSpPr/>
      </dsp:nvSpPr>
      <dsp:spPr>
        <a:xfrm>
          <a:off x="6667908" y="2379116"/>
          <a:ext cx="538013" cy="646697"/>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Creative</a:t>
          </a:r>
        </a:p>
      </dsp:txBody>
      <dsp:txXfrm>
        <a:off x="6683666" y="2394874"/>
        <a:ext cx="506497" cy="615181"/>
      </dsp:txXfrm>
    </dsp:sp>
    <dsp:sp modelId="{C8C22474-5BDC-405F-96B9-CFB297912DE6}">
      <dsp:nvSpPr>
        <dsp:cNvPr id="0" name=""/>
        <dsp:cNvSpPr/>
      </dsp:nvSpPr>
      <dsp:spPr>
        <a:xfrm>
          <a:off x="7228518" y="1586567"/>
          <a:ext cx="1636637" cy="646697"/>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Programmatic</a:t>
          </a:r>
        </a:p>
      </dsp:txBody>
      <dsp:txXfrm>
        <a:off x="7247459" y="1605508"/>
        <a:ext cx="1598755" cy="608815"/>
      </dsp:txXfrm>
    </dsp:sp>
    <dsp:sp modelId="{1419D4E1-D7D3-48C8-AA89-AC2370BF377E}">
      <dsp:nvSpPr>
        <dsp:cNvPr id="0" name=""/>
        <dsp:cNvSpPr/>
      </dsp:nvSpPr>
      <dsp:spPr>
        <a:xfrm>
          <a:off x="7228518" y="2379116"/>
          <a:ext cx="538013" cy="646697"/>
        </a:xfrm>
        <a:prstGeom prst="roundRect">
          <a:avLst>
            <a:gd name="adj" fmla="val 10000"/>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Publisher</a:t>
          </a:r>
        </a:p>
      </dsp:txBody>
      <dsp:txXfrm>
        <a:off x="7244276" y="2394874"/>
        <a:ext cx="506497" cy="615181"/>
      </dsp:txXfrm>
    </dsp:sp>
    <dsp:sp modelId="{42B35C20-CCF3-4265-A398-9212ABD3D512}">
      <dsp:nvSpPr>
        <dsp:cNvPr id="0" name=""/>
        <dsp:cNvSpPr/>
      </dsp:nvSpPr>
      <dsp:spPr>
        <a:xfrm>
          <a:off x="7777830" y="2379116"/>
          <a:ext cx="538013" cy="646697"/>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Audience</a:t>
          </a:r>
        </a:p>
      </dsp:txBody>
      <dsp:txXfrm>
        <a:off x="7793588" y="2394874"/>
        <a:ext cx="506497" cy="615181"/>
      </dsp:txXfrm>
    </dsp:sp>
    <dsp:sp modelId="{6FF5483F-FAA5-41D7-9DFB-24F0F6C645E6}">
      <dsp:nvSpPr>
        <dsp:cNvPr id="0" name=""/>
        <dsp:cNvSpPr/>
      </dsp:nvSpPr>
      <dsp:spPr>
        <a:xfrm>
          <a:off x="8327142" y="2379116"/>
          <a:ext cx="538013" cy="646697"/>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Creative</a:t>
          </a:r>
        </a:p>
      </dsp:txBody>
      <dsp:txXfrm>
        <a:off x="8342900" y="2394874"/>
        <a:ext cx="506497" cy="615181"/>
      </dsp:txXfrm>
    </dsp:sp>
    <dsp:sp modelId="{3FC625B2-620F-422B-A8A5-C26DBE3C0A81}">
      <dsp:nvSpPr>
        <dsp:cNvPr id="0" name=""/>
        <dsp:cNvSpPr/>
      </dsp:nvSpPr>
      <dsp:spPr>
        <a:xfrm>
          <a:off x="8887752" y="1586567"/>
          <a:ext cx="1636637" cy="646697"/>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Lifestyle </a:t>
          </a:r>
        </a:p>
      </dsp:txBody>
      <dsp:txXfrm>
        <a:off x="8906693" y="1605508"/>
        <a:ext cx="1598755" cy="608815"/>
      </dsp:txXfrm>
    </dsp:sp>
    <dsp:sp modelId="{D34F01C8-E803-4B1A-A5A4-CDB079D27E48}">
      <dsp:nvSpPr>
        <dsp:cNvPr id="0" name=""/>
        <dsp:cNvSpPr/>
      </dsp:nvSpPr>
      <dsp:spPr>
        <a:xfrm>
          <a:off x="8887752" y="2379116"/>
          <a:ext cx="538013" cy="646697"/>
        </a:xfrm>
        <a:prstGeom prst="roundRect">
          <a:avLst>
            <a:gd name="adj" fmla="val 10000"/>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Publisher</a:t>
          </a:r>
        </a:p>
      </dsp:txBody>
      <dsp:txXfrm>
        <a:off x="8903510" y="2394874"/>
        <a:ext cx="506497" cy="615181"/>
      </dsp:txXfrm>
    </dsp:sp>
    <dsp:sp modelId="{2FBF9860-7636-4B2E-BAA9-AC82DC79B0DC}">
      <dsp:nvSpPr>
        <dsp:cNvPr id="0" name=""/>
        <dsp:cNvSpPr/>
      </dsp:nvSpPr>
      <dsp:spPr>
        <a:xfrm>
          <a:off x="9437064" y="2379116"/>
          <a:ext cx="538013" cy="646697"/>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Audience</a:t>
          </a:r>
        </a:p>
      </dsp:txBody>
      <dsp:txXfrm>
        <a:off x="9452822" y="2394874"/>
        <a:ext cx="506497" cy="615181"/>
      </dsp:txXfrm>
    </dsp:sp>
    <dsp:sp modelId="{C921B38E-D92B-46A5-8279-7BCD89A10376}">
      <dsp:nvSpPr>
        <dsp:cNvPr id="0" name=""/>
        <dsp:cNvSpPr/>
      </dsp:nvSpPr>
      <dsp:spPr>
        <a:xfrm>
          <a:off x="9986376" y="2379116"/>
          <a:ext cx="538013" cy="646697"/>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Creative</a:t>
          </a:r>
        </a:p>
      </dsp:txBody>
      <dsp:txXfrm>
        <a:off x="10002134" y="2394874"/>
        <a:ext cx="506497" cy="615181"/>
      </dsp:txXfrm>
    </dsp:sp>
    <dsp:sp modelId="{4A4D2D3D-9558-4C85-8E81-ADBDCA35CD89}">
      <dsp:nvSpPr>
        <dsp:cNvPr id="0" name=""/>
        <dsp:cNvSpPr/>
      </dsp:nvSpPr>
      <dsp:spPr>
        <a:xfrm>
          <a:off x="10546987" y="1586567"/>
          <a:ext cx="1636637" cy="646697"/>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Endemic</a:t>
          </a:r>
        </a:p>
      </dsp:txBody>
      <dsp:txXfrm>
        <a:off x="10565928" y="1605508"/>
        <a:ext cx="1598755" cy="608815"/>
      </dsp:txXfrm>
    </dsp:sp>
    <dsp:sp modelId="{933CE6D4-F4B3-42E3-B8A9-996C62AE5F24}">
      <dsp:nvSpPr>
        <dsp:cNvPr id="0" name=""/>
        <dsp:cNvSpPr/>
      </dsp:nvSpPr>
      <dsp:spPr>
        <a:xfrm>
          <a:off x="10546987" y="2379116"/>
          <a:ext cx="538013" cy="646697"/>
        </a:xfrm>
        <a:prstGeom prst="roundRect">
          <a:avLst>
            <a:gd name="adj" fmla="val 10000"/>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Publisher</a:t>
          </a:r>
        </a:p>
      </dsp:txBody>
      <dsp:txXfrm>
        <a:off x="10562745" y="2394874"/>
        <a:ext cx="506497" cy="615181"/>
      </dsp:txXfrm>
    </dsp:sp>
    <dsp:sp modelId="{1988DC91-0C4F-4A33-959A-740E57919D88}">
      <dsp:nvSpPr>
        <dsp:cNvPr id="0" name=""/>
        <dsp:cNvSpPr/>
      </dsp:nvSpPr>
      <dsp:spPr>
        <a:xfrm>
          <a:off x="11096299" y="2379116"/>
          <a:ext cx="538013" cy="646697"/>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Audience </a:t>
          </a:r>
        </a:p>
      </dsp:txBody>
      <dsp:txXfrm>
        <a:off x="11112057" y="2394874"/>
        <a:ext cx="506497" cy="615181"/>
      </dsp:txXfrm>
    </dsp:sp>
    <dsp:sp modelId="{F4ECEB05-CE54-445C-A149-A9ED40ED8D52}">
      <dsp:nvSpPr>
        <dsp:cNvPr id="0" name=""/>
        <dsp:cNvSpPr/>
      </dsp:nvSpPr>
      <dsp:spPr>
        <a:xfrm>
          <a:off x="11645611" y="2379116"/>
          <a:ext cx="538013" cy="646697"/>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Creative</a:t>
          </a:r>
        </a:p>
      </dsp:txBody>
      <dsp:txXfrm>
        <a:off x="11661369" y="2394874"/>
        <a:ext cx="506497" cy="61518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DDF46-26F6-4475-A5E2-66AED05FA515}" type="datetimeFigureOut">
              <a:rPr lang="en-US" smtClean="0"/>
              <a:t>12/31/2020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AF64B-0D08-4FEE-B94B-A84B731761C9}" type="slidenum">
              <a:rPr lang="en-US" smtClean="0"/>
              <a:t>‹#›</a:t>
            </a:fld>
            <a:endParaRPr lang="en-US"/>
          </a:p>
        </p:txBody>
      </p:sp>
    </p:spTree>
    <p:extLst>
      <p:ext uri="{BB962C8B-B14F-4D97-AF65-F5344CB8AC3E}">
        <p14:creationId xmlns:p14="http://schemas.microsoft.com/office/powerpoint/2010/main" val="408861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0AF64B-0D08-4FEE-B94B-A84B731761C9}" type="slidenum">
              <a:rPr lang="en-US" smtClean="0"/>
              <a:t>9</a:t>
            </a:fld>
            <a:endParaRPr lang="en-US"/>
          </a:p>
        </p:txBody>
      </p:sp>
    </p:spTree>
    <p:extLst>
      <p:ext uri="{BB962C8B-B14F-4D97-AF65-F5344CB8AC3E}">
        <p14:creationId xmlns:p14="http://schemas.microsoft.com/office/powerpoint/2010/main" val="2269392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9003" y="223053"/>
            <a:ext cx="8386085" cy="712064"/>
          </a:xfrm>
          <a:prstGeom prst="rect">
            <a:avLst/>
          </a:prstGeom>
        </p:spPr>
        <p:txBody>
          <a:bodyPr/>
          <a:lstStyle>
            <a:lvl1pPr>
              <a:defRPr lang="en-US" sz="4000" kern="1200">
                <a:solidFill>
                  <a:schemeClr val="tx1"/>
                </a:solidFill>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319003" y="1825625"/>
            <a:ext cx="11549909"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16323" y="6328506"/>
            <a:ext cx="1183574" cy="529494"/>
          </a:xfrm>
          <a:prstGeom prst="rect">
            <a:avLst/>
          </a:prstGeom>
        </p:spPr>
      </p:pic>
      <p:sp>
        <p:nvSpPr>
          <p:cNvPr id="11" name="Slide Number Placeholder 5"/>
          <p:cNvSpPr txBox="1">
            <a:spLocks/>
          </p:cNvSpPr>
          <p:nvPr/>
        </p:nvSpPr>
        <p:spPr>
          <a:xfrm>
            <a:off x="11545033" y="6328506"/>
            <a:ext cx="646967" cy="529494"/>
          </a:xfrm>
          <a:prstGeom prst="rect">
            <a:avLst/>
          </a:prstGeom>
          <a:solidFill>
            <a:schemeClr val="bg1">
              <a:lumMod val="65000"/>
            </a:schemeClr>
          </a:solidFill>
          <a:ln>
            <a:noFill/>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31F47DD-875F-6B4A-97B2-A65B7F3BAC7F}" type="slidenum">
              <a:rPr lang="en-US" smtClean="0">
                <a:solidFill>
                  <a:schemeClr val="bg1"/>
                </a:solidFill>
              </a:rPr>
              <a:pPr algn="ctr"/>
              <a:t>‹#›</a:t>
            </a:fld>
            <a:endParaRPr lang="en-US">
              <a:solidFill>
                <a:schemeClr val="bg1"/>
              </a:solidFill>
            </a:endParaRPr>
          </a:p>
        </p:txBody>
      </p:sp>
      <p:pic>
        <p:nvPicPr>
          <p:cNvPr id="14" name="Picture 13"/>
          <p:cNvPicPr>
            <a:picLocks noChangeAspect="1"/>
          </p:cNvPicPr>
          <p:nvPr/>
        </p:nvPicPr>
        <p:blipFill rotWithShape="1">
          <a:blip r:embed="rId3" cstate="hqprint">
            <a:duotone>
              <a:prstClr val="black"/>
              <a:schemeClr val="bg1">
                <a:lumMod val="95000"/>
                <a:tint val="45000"/>
                <a:satMod val="400000"/>
              </a:schemeClr>
            </a:duotone>
            <a:alphaModFix amt="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5317431" y="1638796"/>
            <a:ext cx="6874569" cy="5219204"/>
          </a:xfrm>
          <a:prstGeom prst="rect">
            <a:avLst/>
          </a:prstGeom>
          <a:noFill/>
          <a:ln>
            <a:noFill/>
          </a:ln>
        </p:spPr>
      </p:pic>
      <p:sp>
        <p:nvSpPr>
          <p:cNvPr id="17" name="Text Placeholder 2"/>
          <p:cNvSpPr>
            <a:spLocks noGrp="1"/>
          </p:cNvSpPr>
          <p:nvPr>
            <p:ph type="body" idx="10"/>
          </p:nvPr>
        </p:nvSpPr>
        <p:spPr>
          <a:xfrm>
            <a:off x="319003" y="1007952"/>
            <a:ext cx="8386085" cy="494601"/>
          </a:xfrm>
          <a:prstGeom prst="rect">
            <a:avLst/>
          </a:prstGeom>
        </p:spPr>
        <p:txBody>
          <a:bodyPr/>
          <a:lstStyle>
            <a:lvl1pPr marL="0" indent="0">
              <a:buNone/>
              <a:defRPr lang="en-US" sz="2000" kern="1200" smtClean="0">
                <a:solidFill>
                  <a:schemeClr val="bg1">
                    <a:lumMod val="50000"/>
                  </a:schemeClr>
                </a:solidFill>
                <a:latin typeface="+mj-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8" name="TextBox 17"/>
          <p:cNvSpPr txBox="1"/>
          <p:nvPr/>
        </p:nvSpPr>
        <p:spPr>
          <a:xfrm>
            <a:off x="277035" y="6439364"/>
            <a:ext cx="3040323" cy="30777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solidFill>
                  <a:schemeClr val="bg1">
                    <a:lumMod val="85000"/>
                  </a:schemeClr>
                </a:solidFill>
              </a:rPr>
              <a:t>Company Confidential</a:t>
            </a:r>
          </a:p>
        </p:txBody>
      </p:sp>
    </p:spTree>
    <p:extLst>
      <p:ext uri="{BB962C8B-B14F-4D97-AF65-F5344CB8AC3E}">
        <p14:creationId xmlns:p14="http://schemas.microsoft.com/office/powerpoint/2010/main" val="1657437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12.xml"/><Relationship Id="rId5" Type="http://schemas.openxmlformats.org/officeDocument/2006/relationships/chart" Target="../charts/chart26.xml"/><Relationship Id="rId4" Type="http://schemas.openxmlformats.org/officeDocument/2006/relationships/chart" Target="../charts/char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7" Type="http://schemas.openxmlformats.org/officeDocument/2006/relationships/chart" Target="../charts/chart8.xml"/><Relationship Id="rId2" Type="http://schemas.openxmlformats.org/officeDocument/2006/relationships/chart" Target="../charts/chart3.xml"/><Relationship Id="rId1" Type="http://schemas.openxmlformats.org/officeDocument/2006/relationships/slideLayout" Target="../slideLayouts/slideLayout1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chart" Target="../charts/chart10.xml"/><Relationship Id="rId7" Type="http://schemas.openxmlformats.org/officeDocument/2006/relationships/chart" Target="../charts/chart14.xml"/><Relationship Id="rId2" Type="http://schemas.openxmlformats.org/officeDocument/2006/relationships/chart" Target="../charts/chart9.xml"/><Relationship Id="rId1" Type="http://schemas.openxmlformats.org/officeDocument/2006/relationships/slideLayout" Target="../slideLayouts/slideLayout12.xml"/><Relationship Id="rId6" Type="http://schemas.openxmlformats.org/officeDocument/2006/relationships/chart" Target="../charts/chart13.xml"/><Relationship Id="rId5" Type="http://schemas.openxmlformats.org/officeDocument/2006/relationships/chart" Target="../charts/chart12.xml"/><Relationship Id="rId4" Type="http://schemas.openxmlformats.org/officeDocument/2006/relationships/chart" Target="../charts/chart11.xml"/></Relationships>
</file>

<file path=ppt/slides/_rels/slide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12.xml"/><Relationship Id="rId5" Type="http://schemas.openxmlformats.org/officeDocument/2006/relationships/chart" Target="../charts/chart18.xml"/><Relationship Id="rId4" Type="http://schemas.openxmlformats.org/officeDocument/2006/relationships/chart" Target="../charts/chart17.xml"/></Relationships>
</file>

<file path=ppt/slides/_rels/slide9.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chart" Target="../charts/char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236" y="3001818"/>
            <a:ext cx="9144000" cy="739054"/>
          </a:xfrm>
        </p:spPr>
        <p:txBody>
          <a:bodyPr>
            <a:normAutofit/>
          </a:bodyPr>
          <a:lstStyle/>
          <a:p>
            <a:r>
              <a:rPr lang="en-US" sz="3600" dirty="0" err="1"/>
              <a:t>Innovid</a:t>
            </a:r>
            <a:r>
              <a:rPr lang="en-US" sz="3600" dirty="0"/>
              <a:t> Video EDA &amp; Pathing Analysis</a:t>
            </a:r>
          </a:p>
        </p:txBody>
      </p:sp>
      <p:pic>
        <p:nvPicPr>
          <p:cNvPr id="4" name="Image" descr="Image">
            <a:extLst>
              <a:ext uri="{FF2B5EF4-FFF2-40B4-BE49-F238E27FC236}">
                <a16:creationId xmlns:a16="http://schemas.microsoft.com/office/drawing/2014/main" id="{1CD9D2AF-142A-1F4A-867E-B0330EC66D65}"/>
              </a:ext>
            </a:extLst>
          </p:cNvPr>
          <p:cNvPicPr>
            <a:picLocks noChangeAspect="1"/>
          </p:cNvPicPr>
          <p:nvPr/>
        </p:nvPicPr>
        <p:blipFill>
          <a:blip r:embed="rId2"/>
          <a:stretch>
            <a:fillRect/>
          </a:stretch>
        </p:blipFill>
        <p:spPr>
          <a:xfrm>
            <a:off x="11298553" y="313492"/>
            <a:ext cx="625449" cy="191510"/>
          </a:xfrm>
          <a:prstGeom prst="rect">
            <a:avLst/>
          </a:prstGeom>
          <a:ln w="12700">
            <a:miter lim="400000"/>
          </a:ln>
        </p:spPr>
      </p:pic>
      <p:cxnSp>
        <p:nvCxnSpPr>
          <p:cNvPr id="5" name="Straight Connector 4">
            <a:extLst>
              <a:ext uri="{FF2B5EF4-FFF2-40B4-BE49-F238E27FC236}">
                <a16:creationId xmlns:a16="http://schemas.microsoft.com/office/drawing/2014/main" id="{B7DF6920-733F-CB44-8048-F81BDC7D8315}"/>
              </a:ext>
            </a:extLst>
          </p:cNvPr>
          <p:cNvCxnSpPr/>
          <p:nvPr/>
        </p:nvCxnSpPr>
        <p:spPr>
          <a:xfrm>
            <a:off x="11140792" y="313492"/>
            <a:ext cx="0" cy="191510"/>
          </a:xfrm>
          <a:prstGeom prst="line">
            <a:avLst/>
          </a:prstGeom>
        </p:spPr>
        <p:style>
          <a:lnRef idx="2">
            <a:schemeClr val="dk1"/>
          </a:lnRef>
          <a:fillRef idx="0">
            <a:schemeClr val="dk1"/>
          </a:fillRef>
          <a:effectRef idx="1">
            <a:schemeClr val="dk1"/>
          </a:effectRef>
          <a:fontRef idx="minor">
            <a:schemeClr val="tx1"/>
          </a:fontRef>
        </p:style>
      </p:cxnSp>
      <p:pic>
        <p:nvPicPr>
          <p:cNvPr id="6" name="Picture 7" descr="A picture containing drawing, food&#10;&#10;Description generated with very high confidence">
            <a:extLst>
              <a:ext uri="{FF2B5EF4-FFF2-40B4-BE49-F238E27FC236}">
                <a16:creationId xmlns:a16="http://schemas.microsoft.com/office/drawing/2014/main" id="{ABF03D8A-6A91-44B7-92A8-11057A10898E}"/>
              </a:ext>
            </a:extLst>
          </p:cNvPr>
          <p:cNvPicPr>
            <a:picLocks noChangeAspect="1"/>
          </p:cNvPicPr>
          <p:nvPr/>
        </p:nvPicPr>
        <p:blipFill>
          <a:blip r:embed="rId3"/>
          <a:stretch>
            <a:fillRect/>
          </a:stretch>
        </p:blipFill>
        <p:spPr>
          <a:xfrm>
            <a:off x="9535017" y="129985"/>
            <a:ext cx="1371600" cy="748868"/>
          </a:xfrm>
          <a:prstGeom prst="rect">
            <a:avLst/>
          </a:prstGeom>
        </p:spPr>
      </p:pic>
    </p:spTree>
    <p:extLst>
      <p:ext uri="{BB962C8B-B14F-4D97-AF65-F5344CB8AC3E}">
        <p14:creationId xmlns:p14="http://schemas.microsoft.com/office/powerpoint/2010/main" val="3181692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7641BA-39C7-F34D-B142-48BF8E29E2B7}"/>
              </a:ext>
            </a:extLst>
          </p:cNvPr>
          <p:cNvSpPr>
            <a:spLocks noGrp="1"/>
          </p:cNvSpPr>
          <p:nvPr>
            <p:ph type="title"/>
          </p:nvPr>
        </p:nvSpPr>
        <p:spPr>
          <a:xfrm>
            <a:off x="319003" y="223053"/>
            <a:ext cx="9920267" cy="712064"/>
          </a:xfrm>
        </p:spPr>
        <p:txBody>
          <a:bodyPr>
            <a:normAutofit/>
          </a:bodyPr>
          <a:lstStyle/>
          <a:p>
            <a:r>
              <a:rPr lang="en-US" sz="2800" b="1" dirty="0"/>
              <a:t>Impression cap may not cause significant loss on overall engagement</a:t>
            </a:r>
          </a:p>
        </p:txBody>
      </p:sp>
      <p:sp>
        <p:nvSpPr>
          <p:cNvPr id="12" name="Text Placeholder 2">
            <a:extLst>
              <a:ext uri="{FF2B5EF4-FFF2-40B4-BE49-F238E27FC236}">
                <a16:creationId xmlns:a16="http://schemas.microsoft.com/office/drawing/2014/main" id="{981B3560-A768-5941-9193-CF781AB02A7B}"/>
              </a:ext>
            </a:extLst>
          </p:cNvPr>
          <p:cNvSpPr txBox="1">
            <a:spLocks/>
          </p:cNvSpPr>
          <p:nvPr/>
        </p:nvSpPr>
        <p:spPr>
          <a:xfrm>
            <a:off x="354635" y="1034687"/>
            <a:ext cx="11552662" cy="1227746"/>
          </a:xfrm>
          <a:prstGeom prst="rect">
            <a:avLst/>
          </a:prstGeom>
        </p:spPr>
        <p:txBody>
          <a:bodyPr tIns="0" b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nSpc>
                <a:spcPct val="100000"/>
              </a:lnSpc>
              <a:spcBef>
                <a:spcPts val="0"/>
              </a:spcBef>
              <a:buFont typeface="Arial"/>
              <a:buChar char="•"/>
              <a:defRPr/>
            </a:pPr>
            <a:r>
              <a:rPr lang="en-US" sz="1400" b="1" dirty="0">
                <a:latin typeface="Lato" panose="020F0502020204030203" pitchFamily="34" charset="0"/>
              </a:rPr>
              <a:t>If media impressions are capped, only a small number of users may be lost who would have clicked on the ads.</a:t>
            </a:r>
            <a:endParaRPr lang="en-US" sz="1400" i="1" dirty="0">
              <a:latin typeface="Lato" panose="020F0502020204030203" pitchFamily="34" charset="0"/>
            </a:endParaRPr>
          </a:p>
          <a:p>
            <a:pPr marL="628650" lvl="1" indent="-171450">
              <a:lnSpc>
                <a:spcPct val="100000"/>
              </a:lnSpc>
              <a:spcBef>
                <a:spcPts val="0"/>
              </a:spcBef>
              <a:buFont typeface="Arial"/>
              <a:buChar char="•"/>
              <a:defRPr/>
            </a:pPr>
            <a:r>
              <a:rPr lang="en-US" sz="1400" i="1" dirty="0">
                <a:latin typeface="Lato" panose="020F0502020204030203" pitchFamily="34" charset="0"/>
              </a:rPr>
              <a:t>E.g., when impressions are capped at 7 per user, 56% of total impressions are served to achieve 86% of all potential unique clicks.</a:t>
            </a:r>
          </a:p>
          <a:p>
            <a:pPr marL="628650" lvl="1" indent="-171450">
              <a:lnSpc>
                <a:spcPct val="100000"/>
              </a:lnSpc>
              <a:spcBef>
                <a:spcPts val="0"/>
              </a:spcBef>
              <a:buFont typeface="Arial"/>
              <a:buChar char="•"/>
              <a:defRPr/>
            </a:pPr>
            <a:endParaRPr lang="en-US" sz="1400" b="1" dirty="0">
              <a:latin typeface="Lato" panose="020F0502020204030203" pitchFamily="34" charset="0"/>
            </a:endParaRPr>
          </a:p>
          <a:p>
            <a:pPr>
              <a:spcBef>
                <a:spcPts val="0"/>
              </a:spcBef>
            </a:pPr>
            <a:r>
              <a:rPr lang="en-US" sz="1400" b="1" dirty="0">
                <a:latin typeface="Lato" panose="020F0502020204030203" pitchFamily="34" charset="0"/>
              </a:rPr>
              <a:t>There are a lot of post-click (1</a:t>
            </a:r>
            <a:r>
              <a:rPr lang="en-US" sz="1400" b="1" baseline="30000" dirty="0">
                <a:latin typeface="Lato" panose="020F0502020204030203" pitchFamily="34" charset="0"/>
              </a:rPr>
              <a:t>st</a:t>
            </a:r>
            <a:r>
              <a:rPr lang="en-US" sz="1400" b="1" dirty="0">
                <a:latin typeface="Lato" panose="020F0502020204030203" pitchFamily="34" charset="0"/>
              </a:rPr>
              <a:t> click) impressions</a:t>
            </a:r>
            <a:r>
              <a:rPr lang="en-US" sz="1400" b="1" dirty="0">
                <a:latin typeface="Lato" panose="020F0502020204030203" pitchFamily="34" charset="0"/>
                <a:sym typeface="Avenir"/>
              </a:rPr>
              <a:t>. Deeper analysis is required to analyze its ROI on net new downstream conversions.</a:t>
            </a:r>
            <a:endParaRPr lang="en-US" sz="1400" b="1" dirty="0">
              <a:latin typeface="Lato" panose="020F0502020204030203" pitchFamily="34" charset="0"/>
            </a:endParaRPr>
          </a:p>
          <a:p>
            <a:pPr marL="628650" lvl="1" indent="-171450">
              <a:lnSpc>
                <a:spcPct val="100000"/>
              </a:lnSpc>
              <a:spcBef>
                <a:spcPts val="0"/>
              </a:spcBef>
              <a:buFont typeface="Arial"/>
              <a:buChar char="•"/>
              <a:defRPr/>
            </a:pPr>
            <a:r>
              <a:rPr lang="en-US" sz="1400" i="1" dirty="0">
                <a:latin typeface="Lato" panose="020F0502020204030203" pitchFamily="34" charset="0"/>
              </a:rPr>
              <a:t>Overall, only ~31% of clicked users didn’t receive post-click impressions, but it’s less at 14% for users who first clicked at the 10</a:t>
            </a:r>
            <a:r>
              <a:rPr lang="en-US" sz="1400" i="1" baseline="30000" dirty="0">
                <a:latin typeface="Lato" panose="020F0502020204030203" pitchFamily="34" charset="0"/>
              </a:rPr>
              <a:t>th</a:t>
            </a:r>
            <a:r>
              <a:rPr lang="en-US" sz="1400" i="1" dirty="0">
                <a:latin typeface="Lato" panose="020F0502020204030203" pitchFamily="34" charset="0"/>
              </a:rPr>
              <a:t> impression.</a:t>
            </a:r>
          </a:p>
          <a:p>
            <a:pPr marL="628650" lvl="1" indent="-171450">
              <a:lnSpc>
                <a:spcPct val="100000"/>
              </a:lnSpc>
              <a:spcBef>
                <a:spcPts val="0"/>
              </a:spcBef>
              <a:buFont typeface="Arial"/>
              <a:buChar char="•"/>
              <a:defRPr/>
            </a:pPr>
            <a:r>
              <a:rPr lang="en-US" sz="1400" i="1" dirty="0">
                <a:latin typeface="Lato" panose="020F0502020204030203" pitchFamily="34" charset="0"/>
              </a:rPr>
              <a:t>The more impressions were served before the 1</a:t>
            </a:r>
            <a:r>
              <a:rPr lang="en-US" sz="1400" i="1" baseline="30000" dirty="0">
                <a:latin typeface="Lato" panose="020F0502020204030203" pitchFamily="34" charset="0"/>
              </a:rPr>
              <a:t>st</a:t>
            </a:r>
            <a:r>
              <a:rPr lang="en-US" sz="1400" i="1" dirty="0">
                <a:latin typeface="Lato" panose="020F0502020204030203" pitchFamily="34" charset="0"/>
              </a:rPr>
              <a:t> click, the more likely the users would receive more impressions.</a:t>
            </a:r>
          </a:p>
          <a:p>
            <a:pPr marL="628650" lvl="1" indent="-171450">
              <a:lnSpc>
                <a:spcPct val="100000"/>
              </a:lnSpc>
              <a:spcBef>
                <a:spcPts val="0"/>
              </a:spcBef>
              <a:buFont typeface="Arial"/>
              <a:buChar char="•"/>
              <a:defRPr/>
            </a:pPr>
            <a:endParaRPr lang="en-US" sz="1400" i="1" dirty="0">
              <a:latin typeface="Lato" panose="020F0502020204030203" pitchFamily="34" charset="0"/>
            </a:endParaRPr>
          </a:p>
          <a:p>
            <a:pPr marL="171450" indent="-171450">
              <a:lnSpc>
                <a:spcPct val="100000"/>
              </a:lnSpc>
              <a:spcBef>
                <a:spcPts val="0"/>
              </a:spcBef>
              <a:buFont typeface="Arial"/>
              <a:buChar char="•"/>
              <a:defRPr/>
            </a:pPr>
            <a:endParaRPr lang="en-US" sz="1400" i="1" dirty="0">
              <a:latin typeface="Lato" panose="020F0502020204030203" pitchFamily="34" charset="0"/>
            </a:endParaRPr>
          </a:p>
          <a:p>
            <a:pPr marL="628650" lvl="1" indent="-171450">
              <a:lnSpc>
                <a:spcPct val="100000"/>
              </a:lnSpc>
              <a:spcBef>
                <a:spcPts val="0"/>
              </a:spcBef>
              <a:buFont typeface="Arial"/>
              <a:buChar char="•"/>
              <a:defRPr/>
            </a:pPr>
            <a:endParaRPr lang="en-US" sz="1400" i="1" dirty="0">
              <a:latin typeface="Lato" panose="020F0502020204030203" pitchFamily="34" charset="0"/>
            </a:endParaRPr>
          </a:p>
        </p:txBody>
      </p:sp>
      <p:graphicFrame>
        <p:nvGraphicFramePr>
          <p:cNvPr id="8" name="Chart 7">
            <a:extLst>
              <a:ext uri="{FF2B5EF4-FFF2-40B4-BE49-F238E27FC236}">
                <a16:creationId xmlns:a16="http://schemas.microsoft.com/office/drawing/2014/main" id="{373CACB5-B19B-4F0C-9EF4-2FE768859BA4}"/>
              </a:ext>
            </a:extLst>
          </p:cNvPr>
          <p:cNvGraphicFramePr>
            <a:graphicFrameLocks/>
          </p:cNvGraphicFramePr>
          <p:nvPr>
            <p:extLst>
              <p:ext uri="{D42A27DB-BD31-4B8C-83A1-F6EECF244321}">
                <p14:modId xmlns:p14="http://schemas.microsoft.com/office/powerpoint/2010/main" val="3954889825"/>
              </p:ext>
            </p:extLst>
          </p:nvPr>
        </p:nvGraphicFramePr>
        <p:xfrm>
          <a:off x="400135" y="2992208"/>
          <a:ext cx="5579380" cy="261673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5457F84A-7725-4B32-A3B8-A5CE0F2D2614}"/>
              </a:ext>
            </a:extLst>
          </p:cNvPr>
          <p:cNvGraphicFramePr>
            <a:graphicFrameLocks/>
          </p:cNvGraphicFramePr>
          <p:nvPr>
            <p:extLst>
              <p:ext uri="{D42A27DB-BD31-4B8C-83A1-F6EECF244321}">
                <p14:modId xmlns:p14="http://schemas.microsoft.com/office/powerpoint/2010/main" val="2796732419"/>
              </p:ext>
            </p:extLst>
          </p:nvPr>
        </p:nvGraphicFramePr>
        <p:xfrm>
          <a:off x="6187241" y="2992208"/>
          <a:ext cx="5579380" cy="26167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61535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7641BA-39C7-F34D-B142-48BF8E29E2B7}"/>
              </a:ext>
            </a:extLst>
          </p:cNvPr>
          <p:cNvSpPr>
            <a:spLocks noGrp="1"/>
          </p:cNvSpPr>
          <p:nvPr>
            <p:ph type="title"/>
          </p:nvPr>
        </p:nvSpPr>
        <p:spPr>
          <a:xfrm>
            <a:off x="319003" y="223053"/>
            <a:ext cx="9218189" cy="712064"/>
          </a:xfrm>
        </p:spPr>
        <p:txBody>
          <a:bodyPr>
            <a:normAutofit/>
          </a:bodyPr>
          <a:lstStyle/>
          <a:p>
            <a:r>
              <a:rPr lang="en-US" sz="2800" b="1" dirty="0"/>
              <a:t>Media Performance On Engaging Users</a:t>
            </a:r>
          </a:p>
        </p:txBody>
      </p:sp>
      <p:graphicFrame>
        <p:nvGraphicFramePr>
          <p:cNvPr id="15" name="Chart 14"/>
          <p:cNvGraphicFramePr>
            <a:graphicFrameLocks/>
          </p:cNvGraphicFramePr>
          <p:nvPr>
            <p:extLst>
              <p:ext uri="{D42A27DB-BD31-4B8C-83A1-F6EECF244321}">
                <p14:modId xmlns:p14="http://schemas.microsoft.com/office/powerpoint/2010/main" val="1957881685"/>
              </p:ext>
            </p:extLst>
          </p:nvPr>
        </p:nvGraphicFramePr>
        <p:xfrm>
          <a:off x="354634" y="2860278"/>
          <a:ext cx="2890983" cy="262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a:graphicFrameLocks/>
          </p:cNvGraphicFramePr>
          <p:nvPr>
            <p:extLst>
              <p:ext uri="{D42A27DB-BD31-4B8C-83A1-F6EECF244321}">
                <p14:modId xmlns:p14="http://schemas.microsoft.com/office/powerpoint/2010/main" val="3861120750"/>
              </p:ext>
            </p:extLst>
          </p:nvPr>
        </p:nvGraphicFramePr>
        <p:xfrm>
          <a:off x="3245617" y="2861262"/>
          <a:ext cx="2890983" cy="2635101"/>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 Placeholder 2">
            <a:extLst>
              <a:ext uri="{FF2B5EF4-FFF2-40B4-BE49-F238E27FC236}">
                <a16:creationId xmlns:a16="http://schemas.microsoft.com/office/drawing/2014/main" id="{981B3560-A768-5941-9193-CF781AB02A7B}"/>
              </a:ext>
            </a:extLst>
          </p:cNvPr>
          <p:cNvSpPr txBox="1">
            <a:spLocks/>
          </p:cNvSpPr>
          <p:nvPr/>
        </p:nvSpPr>
        <p:spPr>
          <a:xfrm>
            <a:off x="354635" y="1034687"/>
            <a:ext cx="11568660" cy="1638175"/>
          </a:xfrm>
          <a:prstGeom prst="rect">
            <a:avLst/>
          </a:prstGeom>
        </p:spPr>
        <p:txBody>
          <a:bodyPr tIns="0" b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a:latin typeface="Lato" panose="020F0502020204030203" pitchFamily="34" charset="0"/>
              </a:rPr>
              <a:t>There are diminishing returns to repeated media impressions, but there may be opportunities to </a:t>
            </a:r>
          </a:p>
          <a:p>
            <a:pPr marL="628650" lvl="1" indent="-171450">
              <a:lnSpc>
                <a:spcPct val="100000"/>
              </a:lnSpc>
              <a:spcBef>
                <a:spcPts val="0"/>
              </a:spcBef>
              <a:buFont typeface="Arial"/>
              <a:buChar char="•"/>
              <a:defRPr/>
            </a:pPr>
            <a:r>
              <a:rPr lang="en-US" sz="1400" i="1" dirty="0">
                <a:latin typeface="Lato" panose="020F0502020204030203" pitchFamily="34" charset="0"/>
              </a:rPr>
              <a:t>Serve different media ads that are more engaging.</a:t>
            </a:r>
          </a:p>
          <a:p>
            <a:pPr marL="1085850" lvl="2" indent="-171450">
              <a:lnSpc>
                <a:spcPct val="100000"/>
              </a:lnSpc>
              <a:spcBef>
                <a:spcPts val="0"/>
              </a:spcBef>
              <a:buFont typeface="Arial"/>
              <a:buChar char="•"/>
              <a:defRPr/>
            </a:pPr>
            <a:r>
              <a:rPr lang="en-US" sz="1400" i="1" dirty="0">
                <a:latin typeface="Lato" panose="020F0502020204030203" pitchFamily="34" charset="0"/>
              </a:rPr>
              <a:t>The majority of the users saw media ads from the same campaign or video format.</a:t>
            </a:r>
          </a:p>
          <a:p>
            <a:pPr marL="1085850" lvl="2" indent="-171450">
              <a:lnSpc>
                <a:spcPct val="100000"/>
              </a:lnSpc>
              <a:spcBef>
                <a:spcPts val="0"/>
              </a:spcBef>
              <a:buFont typeface="Arial"/>
              <a:buChar char="•"/>
              <a:defRPr/>
            </a:pPr>
            <a:r>
              <a:rPr lang="en-US" sz="1400" i="1" dirty="0">
                <a:latin typeface="Lato" panose="020F0502020204030203" pitchFamily="34" charset="0"/>
              </a:rPr>
              <a:t>Click-thru rates * roughly doubled when media ads were different **.</a:t>
            </a:r>
          </a:p>
          <a:p>
            <a:pPr marL="628650" lvl="1" indent="-171450">
              <a:lnSpc>
                <a:spcPct val="100000"/>
              </a:lnSpc>
              <a:spcBef>
                <a:spcPts val="0"/>
              </a:spcBef>
              <a:buFont typeface="Arial"/>
              <a:buChar char="•"/>
              <a:defRPr/>
            </a:pPr>
            <a:r>
              <a:rPr lang="en-US" sz="1400" i="1" dirty="0">
                <a:latin typeface="Lato" panose="020F0502020204030203" pitchFamily="34" charset="0"/>
              </a:rPr>
              <a:t>Test sequencing of media by campaign or video format and engagement levels.</a:t>
            </a:r>
          </a:p>
          <a:p>
            <a:pPr marL="1085850" lvl="2" indent="-171450">
              <a:lnSpc>
                <a:spcPct val="100000"/>
              </a:lnSpc>
              <a:spcBef>
                <a:spcPts val="0"/>
              </a:spcBef>
              <a:buFont typeface="Arial"/>
              <a:buChar char="•"/>
              <a:defRPr/>
            </a:pPr>
            <a:r>
              <a:rPr lang="en-US" sz="1400" i="1" dirty="0"/>
              <a:t>MCM or Pre Roll Plus video ads have the highest click-thru rate overall.</a:t>
            </a:r>
          </a:p>
          <a:p>
            <a:pPr marL="1085850" lvl="2" indent="-171450">
              <a:lnSpc>
                <a:spcPct val="100000"/>
              </a:lnSpc>
              <a:spcBef>
                <a:spcPts val="0"/>
              </a:spcBef>
              <a:buFont typeface="Arial"/>
              <a:buChar char="•"/>
              <a:defRPr/>
            </a:pPr>
            <a:r>
              <a:rPr lang="en-US" sz="1400" i="1" dirty="0"/>
              <a:t>If MCM or Pre Roll Plus video ad is the second ad campaign exposed, the click-thru rate is higher.</a:t>
            </a:r>
            <a:endParaRPr lang="en-US" sz="1400" i="1" dirty="0">
              <a:latin typeface="Lato" panose="020F0502020204030203" pitchFamily="34" charset="0"/>
            </a:endParaRPr>
          </a:p>
        </p:txBody>
      </p:sp>
      <p:sp>
        <p:nvSpPr>
          <p:cNvPr id="8" name="Rectangle 7">
            <a:extLst>
              <a:ext uri="{FF2B5EF4-FFF2-40B4-BE49-F238E27FC236}">
                <a16:creationId xmlns:a16="http://schemas.microsoft.com/office/drawing/2014/main" id="{030F5B75-97FE-4BFF-A3FA-5CE7348F13F1}"/>
              </a:ext>
            </a:extLst>
          </p:cNvPr>
          <p:cNvSpPr/>
          <p:nvPr/>
        </p:nvSpPr>
        <p:spPr>
          <a:xfrm>
            <a:off x="56494" y="5758259"/>
            <a:ext cx="11708029" cy="430887"/>
          </a:xfrm>
          <a:prstGeom prst="rect">
            <a:avLst/>
          </a:prstGeom>
        </p:spPr>
        <p:txBody>
          <a:bodyPr wrap="square">
            <a:spAutoFit/>
          </a:bodyPr>
          <a:lstStyle/>
          <a:p>
            <a:pPr lvl="1">
              <a:defRPr/>
            </a:pPr>
            <a:r>
              <a:rPr lang="en-US" sz="1050" i="1" dirty="0">
                <a:solidFill>
                  <a:prstClr val="black"/>
                </a:solidFill>
                <a:latin typeface="Calibri" panose="020F0502020204030204" pitchFamily="34" charset="0"/>
                <a:ea typeface="Avenir"/>
                <a:cs typeface="Calibri" panose="020F0502020204030204" pitchFamily="34" charset="0"/>
                <a:sym typeface="Avenir"/>
              </a:rPr>
              <a:t>* Click-thru rates are the number of cookies that had clicked over the total number of cookies.</a:t>
            </a:r>
          </a:p>
          <a:p>
            <a:pPr lvl="1">
              <a:defRPr/>
            </a:pPr>
            <a:r>
              <a:rPr lang="en-US" sz="1050" i="1" dirty="0">
                <a:solidFill>
                  <a:prstClr val="black"/>
                </a:solidFill>
                <a:latin typeface="Calibri" panose="020F0502020204030204" pitchFamily="34" charset="0"/>
                <a:ea typeface="Avenir"/>
                <a:cs typeface="Calibri" panose="020F0502020204030204" pitchFamily="34" charset="0"/>
                <a:sym typeface="Avenir"/>
              </a:rPr>
              <a:t>** Media ads are the same or different from a campaign or format perspective. We also looked at it from a Creative perspective and found similar insight, which is not shown here with duplicated info.</a:t>
            </a:r>
          </a:p>
        </p:txBody>
      </p:sp>
      <p:graphicFrame>
        <p:nvGraphicFramePr>
          <p:cNvPr id="20" name="Chart 19">
            <a:extLst>
              <a:ext uri="{FF2B5EF4-FFF2-40B4-BE49-F238E27FC236}">
                <a16:creationId xmlns:a16="http://schemas.microsoft.com/office/drawing/2014/main" id="{268AA1AD-4292-44C7-BB4F-CB53049E0269}"/>
              </a:ext>
            </a:extLst>
          </p:cNvPr>
          <p:cNvGraphicFramePr>
            <a:graphicFrameLocks/>
          </p:cNvGraphicFramePr>
          <p:nvPr>
            <p:extLst>
              <p:ext uri="{D42A27DB-BD31-4B8C-83A1-F6EECF244321}">
                <p14:modId xmlns:p14="http://schemas.microsoft.com/office/powerpoint/2010/main" val="3576805947"/>
              </p:ext>
            </p:extLst>
          </p:nvPr>
        </p:nvGraphicFramePr>
        <p:xfrm>
          <a:off x="6244642" y="2860369"/>
          <a:ext cx="2890983" cy="26255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20">
            <a:extLst>
              <a:ext uri="{FF2B5EF4-FFF2-40B4-BE49-F238E27FC236}">
                <a16:creationId xmlns:a16="http://schemas.microsoft.com/office/drawing/2014/main" id="{E20D4832-359A-4B9C-86B7-70692BAAA0EC}"/>
              </a:ext>
            </a:extLst>
          </p:cNvPr>
          <p:cNvGraphicFramePr>
            <a:graphicFrameLocks/>
          </p:cNvGraphicFramePr>
          <p:nvPr>
            <p:extLst>
              <p:ext uri="{D42A27DB-BD31-4B8C-83A1-F6EECF244321}">
                <p14:modId xmlns:p14="http://schemas.microsoft.com/office/powerpoint/2010/main" val="3410828597"/>
              </p:ext>
            </p:extLst>
          </p:nvPr>
        </p:nvGraphicFramePr>
        <p:xfrm>
          <a:off x="9135625" y="2850757"/>
          <a:ext cx="2890983" cy="2635101"/>
        </p:xfrm>
        <a:graphic>
          <a:graphicData uri="http://schemas.openxmlformats.org/drawingml/2006/chart">
            <c:chart xmlns:c="http://schemas.openxmlformats.org/drawingml/2006/chart" xmlns:r="http://schemas.openxmlformats.org/officeDocument/2006/relationships" r:id="rId5"/>
          </a:graphicData>
        </a:graphic>
      </p:graphicFrame>
      <p:sp>
        <p:nvSpPr>
          <p:cNvPr id="2" name="Rectangle 1">
            <a:extLst>
              <a:ext uri="{FF2B5EF4-FFF2-40B4-BE49-F238E27FC236}">
                <a16:creationId xmlns:a16="http://schemas.microsoft.com/office/drawing/2014/main" id="{0C8BD6A1-CA56-452E-A0BF-53477D50FABB}"/>
              </a:ext>
            </a:extLst>
          </p:cNvPr>
          <p:cNvSpPr/>
          <p:nvPr/>
        </p:nvSpPr>
        <p:spPr>
          <a:xfrm>
            <a:off x="354634" y="2850757"/>
            <a:ext cx="5781966" cy="264560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30152-50BC-442B-A8D2-17D9F3A79446}"/>
              </a:ext>
            </a:extLst>
          </p:cNvPr>
          <p:cNvSpPr/>
          <p:nvPr/>
        </p:nvSpPr>
        <p:spPr>
          <a:xfrm>
            <a:off x="6243374" y="2862336"/>
            <a:ext cx="5781966" cy="262352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0865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7641BA-39C7-F34D-B142-48BF8E29E2B7}"/>
              </a:ext>
            </a:extLst>
          </p:cNvPr>
          <p:cNvSpPr>
            <a:spLocks noGrp="1"/>
          </p:cNvSpPr>
          <p:nvPr>
            <p:ph type="title"/>
          </p:nvPr>
        </p:nvSpPr>
        <p:spPr>
          <a:xfrm>
            <a:off x="319003" y="223053"/>
            <a:ext cx="9218189" cy="712064"/>
          </a:xfrm>
        </p:spPr>
        <p:txBody>
          <a:bodyPr>
            <a:normAutofit/>
          </a:bodyPr>
          <a:lstStyle/>
          <a:p>
            <a:r>
              <a:rPr lang="en-US" sz="2800" b="1" dirty="0"/>
              <a:t>Analysis of Journey Path Examples</a:t>
            </a:r>
          </a:p>
        </p:txBody>
      </p:sp>
      <p:sp>
        <p:nvSpPr>
          <p:cNvPr id="12" name="Text Placeholder 2">
            <a:extLst>
              <a:ext uri="{FF2B5EF4-FFF2-40B4-BE49-F238E27FC236}">
                <a16:creationId xmlns:a16="http://schemas.microsoft.com/office/drawing/2014/main" id="{981B3560-A768-5941-9193-CF781AB02A7B}"/>
              </a:ext>
            </a:extLst>
          </p:cNvPr>
          <p:cNvSpPr txBox="1">
            <a:spLocks/>
          </p:cNvSpPr>
          <p:nvPr/>
        </p:nvSpPr>
        <p:spPr>
          <a:xfrm>
            <a:off x="354635" y="1034686"/>
            <a:ext cx="11663194" cy="1492827"/>
          </a:xfrm>
          <a:prstGeom prst="rect">
            <a:avLst/>
          </a:prstGeom>
        </p:spPr>
        <p:txBody>
          <a:bodyPr tIns="0" b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en-US" sz="1400" b="1" dirty="0">
                <a:latin typeface="Lato" panose="020F0502020204030203" pitchFamily="34" charset="0"/>
              </a:rPr>
              <a:t>There are 34 million unique journey paths for 147 million cookies with 1 billion ads defined by placement, campaign, creative, and publisher, and click behavior.</a:t>
            </a:r>
            <a:endParaRPr lang="en-US" sz="1400" dirty="0">
              <a:latin typeface="Lato" panose="020F0502020204030203" pitchFamily="34" charset="0"/>
            </a:endParaRPr>
          </a:p>
          <a:p>
            <a:pPr>
              <a:lnSpc>
                <a:spcPct val="100000"/>
              </a:lnSpc>
              <a:spcBef>
                <a:spcPts val="0"/>
              </a:spcBef>
              <a:defRPr/>
            </a:pPr>
            <a:r>
              <a:rPr lang="en-US" sz="1400" dirty="0">
                <a:latin typeface="Lato" panose="020F0502020204030203" pitchFamily="34" charset="0"/>
              </a:rPr>
              <a:t>One of the best improvement opportunities may come from changing the creative of the ads.</a:t>
            </a:r>
          </a:p>
          <a:p>
            <a:pPr lvl="1">
              <a:lnSpc>
                <a:spcPct val="100000"/>
              </a:lnSpc>
              <a:spcBef>
                <a:spcPts val="0"/>
              </a:spcBef>
              <a:defRPr/>
            </a:pPr>
            <a:endParaRPr lang="en-US" sz="1200" i="1" dirty="0">
              <a:latin typeface="Lato" panose="020F0502020204030203" pitchFamily="34" charset="0"/>
            </a:endParaRPr>
          </a:p>
          <a:p>
            <a:pPr lvl="1">
              <a:lnSpc>
                <a:spcPct val="100000"/>
              </a:lnSpc>
              <a:spcBef>
                <a:spcPts val="0"/>
              </a:spcBef>
              <a:defRPr/>
            </a:pPr>
            <a:endParaRPr lang="en-US" sz="1400" i="1" dirty="0">
              <a:latin typeface="Lato" panose="020F0502020204030203" pitchFamily="34" charset="0"/>
            </a:endParaRPr>
          </a:p>
        </p:txBody>
      </p:sp>
      <p:sp>
        <p:nvSpPr>
          <p:cNvPr id="33" name="TextBox 32">
            <a:extLst>
              <a:ext uri="{FF2B5EF4-FFF2-40B4-BE49-F238E27FC236}">
                <a16:creationId xmlns:a16="http://schemas.microsoft.com/office/drawing/2014/main" id="{D53251E2-30E6-4C4D-8745-355870E5FC8A}"/>
              </a:ext>
            </a:extLst>
          </p:cNvPr>
          <p:cNvSpPr txBox="1"/>
          <p:nvPr/>
        </p:nvSpPr>
        <p:spPr>
          <a:xfrm>
            <a:off x="1096945" y="5596702"/>
            <a:ext cx="7998488" cy="923330"/>
          </a:xfrm>
          <a:prstGeom prst="rect">
            <a:avLst/>
          </a:prstGeom>
          <a:noFill/>
        </p:spPr>
        <p:txBody>
          <a:bodyPr wrap="square" rtlCol="0">
            <a:spAutoFit/>
          </a:bodyPr>
          <a:lstStyle/>
          <a:p>
            <a:r>
              <a:rPr lang="en-US" sz="900" dirty="0"/>
              <a:t>* p-value is &lt; 0.00001. 0.06% = 34 clicks / 53722 impressions, and 1.21% = 355 / 29443. The sample size is one of the largest for journey paths with different creatives.</a:t>
            </a:r>
          </a:p>
          <a:p>
            <a:r>
              <a:rPr lang="en-US" sz="900" dirty="0"/>
              <a:t>** Placement: </a:t>
            </a:r>
            <a:r>
              <a:rPr lang="en-US" sz="900" dirty="0">
                <a:solidFill>
                  <a:srgbClr val="000000"/>
                </a:solidFill>
                <a:latin typeface="Calibri" panose="020F0502020204030204" pitchFamily="34" charset="0"/>
              </a:rPr>
              <a:t>Trulicity MCM_Video_2020_Accuen_Programmatic_dCPM_Cross </a:t>
            </a:r>
            <a:r>
              <a:rPr lang="en-US" sz="900" dirty="0" err="1">
                <a:solidFill>
                  <a:srgbClr val="000000"/>
                </a:solidFill>
                <a:latin typeface="Calibri" panose="020F0502020204030204" pitchFamily="34" charset="0"/>
              </a:rPr>
              <a:t>Device_Preroll_LAL_TTD_Site</a:t>
            </a:r>
            <a:r>
              <a:rPr lang="en-US" sz="900" dirty="0">
                <a:solidFill>
                  <a:srgbClr val="000000"/>
                </a:solidFill>
                <a:latin typeface="Calibri" panose="020F0502020204030204" pitchFamily="34" charset="0"/>
              </a:rPr>
              <a:t> Visits_:60_NA</a:t>
            </a:r>
          </a:p>
          <a:p>
            <a:r>
              <a:rPr lang="en-US" sz="900" dirty="0">
                <a:solidFill>
                  <a:srgbClr val="000000"/>
                </a:solidFill>
                <a:latin typeface="Calibri" panose="020F0502020204030204" pitchFamily="34" charset="0"/>
              </a:rPr>
              <a:t>Campaign: CY20 - CY20_Q1 - Q4_Diabetes Business Unit_Trulicity_MCM_OLV_ELO_MCM_174</a:t>
            </a:r>
          </a:p>
          <a:p>
            <a:r>
              <a:rPr lang="en-US" sz="900" dirty="0"/>
              <a:t>Publisher: The Trade Desk</a:t>
            </a:r>
          </a:p>
          <a:p>
            <a:r>
              <a:rPr lang="en-US" sz="900" dirty="0"/>
              <a:t>Creative in Content 1: Prog_LLTR0084000H_FoodTruck_SPA_60_Innovid</a:t>
            </a:r>
          </a:p>
          <a:p>
            <a:r>
              <a:rPr lang="en-US" sz="900" dirty="0"/>
              <a:t>Creative in Content 2: Prog_LLTR0084000H_FoodTruck_SPA_60_Innovid HTML EV</a:t>
            </a:r>
          </a:p>
        </p:txBody>
      </p:sp>
      <p:grpSp>
        <p:nvGrpSpPr>
          <p:cNvPr id="63" name="Group 62">
            <a:extLst>
              <a:ext uri="{FF2B5EF4-FFF2-40B4-BE49-F238E27FC236}">
                <a16:creationId xmlns:a16="http://schemas.microsoft.com/office/drawing/2014/main" id="{81453FEC-A2ED-44AF-8B16-90677F9F59F1}"/>
              </a:ext>
            </a:extLst>
          </p:cNvPr>
          <p:cNvGrpSpPr/>
          <p:nvPr/>
        </p:nvGrpSpPr>
        <p:grpSpPr>
          <a:xfrm>
            <a:off x="1096945" y="3004757"/>
            <a:ext cx="10016532" cy="2619035"/>
            <a:chOff x="1096945" y="2771812"/>
            <a:chExt cx="10016532" cy="2619035"/>
          </a:xfrm>
        </p:grpSpPr>
        <p:grpSp>
          <p:nvGrpSpPr>
            <p:cNvPr id="59" name="Group 58">
              <a:extLst>
                <a:ext uri="{FF2B5EF4-FFF2-40B4-BE49-F238E27FC236}">
                  <a16:creationId xmlns:a16="http://schemas.microsoft.com/office/drawing/2014/main" id="{348B7C67-145D-451A-B11D-0A803B33F4CB}"/>
                </a:ext>
              </a:extLst>
            </p:cNvPr>
            <p:cNvGrpSpPr/>
            <p:nvPr/>
          </p:nvGrpSpPr>
          <p:grpSpPr>
            <a:xfrm>
              <a:off x="1096945" y="2771812"/>
              <a:ext cx="10016532" cy="2619035"/>
              <a:chOff x="1096945" y="2771812"/>
              <a:chExt cx="10016532" cy="2619035"/>
            </a:xfrm>
          </p:grpSpPr>
          <p:grpSp>
            <p:nvGrpSpPr>
              <p:cNvPr id="13" name="Group 12">
                <a:extLst>
                  <a:ext uri="{FF2B5EF4-FFF2-40B4-BE49-F238E27FC236}">
                    <a16:creationId xmlns:a16="http://schemas.microsoft.com/office/drawing/2014/main" id="{A400C142-CEC0-4808-AC0A-FE42F2383EF2}"/>
                  </a:ext>
                </a:extLst>
              </p:cNvPr>
              <p:cNvGrpSpPr/>
              <p:nvPr/>
            </p:nvGrpSpPr>
            <p:grpSpPr>
              <a:xfrm>
                <a:off x="1096945" y="2771812"/>
                <a:ext cx="10016532" cy="2591945"/>
                <a:chOff x="803868" y="2952682"/>
                <a:chExt cx="10016532" cy="2591945"/>
              </a:xfrm>
            </p:grpSpPr>
            <p:grpSp>
              <p:nvGrpSpPr>
                <p:cNvPr id="34" name="Group 33">
                  <a:extLst>
                    <a:ext uri="{FF2B5EF4-FFF2-40B4-BE49-F238E27FC236}">
                      <a16:creationId xmlns:a16="http://schemas.microsoft.com/office/drawing/2014/main" id="{3BA983AB-0C71-4836-9836-19DA40AA8FB5}"/>
                    </a:ext>
                  </a:extLst>
                </p:cNvPr>
                <p:cNvGrpSpPr/>
                <p:nvPr/>
              </p:nvGrpSpPr>
              <p:grpSpPr>
                <a:xfrm>
                  <a:off x="879119" y="2952682"/>
                  <a:ext cx="9922859" cy="2353323"/>
                  <a:chOff x="2319785" y="3133552"/>
                  <a:chExt cx="9922859" cy="2353323"/>
                </a:xfrm>
              </p:grpSpPr>
              <p:grpSp>
                <p:nvGrpSpPr>
                  <p:cNvPr id="30" name="Group 29">
                    <a:extLst>
                      <a:ext uri="{FF2B5EF4-FFF2-40B4-BE49-F238E27FC236}">
                        <a16:creationId xmlns:a16="http://schemas.microsoft.com/office/drawing/2014/main" id="{FB012E04-1FC4-40CE-8081-7A483C681DD9}"/>
                      </a:ext>
                    </a:extLst>
                  </p:cNvPr>
                  <p:cNvGrpSpPr/>
                  <p:nvPr/>
                </p:nvGrpSpPr>
                <p:grpSpPr>
                  <a:xfrm>
                    <a:off x="2319785" y="3133552"/>
                    <a:ext cx="9922859" cy="2353323"/>
                    <a:chOff x="983355" y="3585727"/>
                    <a:chExt cx="9922859" cy="2353323"/>
                  </a:xfrm>
                  <a:effectLst/>
                </p:grpSpPr>
                <p:sp>
                  <p:nvSpPr>
                    <p:cNvPr id="7" name="Text Placeholder 2">
                      <a:extLst>
                        <a:ext uri="{FF2B5EF4-FFF2-40B4-BE49-F238E27FC236}">
                          <a16:creationId xmlns:a16="http://schemas.microsoft.com/office/drawing/2014/main" id="{3D0BDDDA-68F8-42E6-A4B5-45B193EB716B}"/>
                        </a:ext>
                      </a:extLst>
                    </p:cNvPr>
                    <p:cNvSpPr txBox="1">
                      <a:spLocks/>
                    </p:cNvSpPr>
                    <p:nvPr/>
                  </p:nvSpPr>
                  <p:spPr>
                    <a:xfrm>
                      <a:off x="983355" y="3585727"/>
                      <a:ext cx="9922859" cy="414449"/>
                    </a:xfrm>
                    <a:prstGeom prst="rect">
                      <a:avLst/>
                    </a:prstGeom>
                  </p:spPr>
                  <p:txBody>
                    <a:bodyPr tIns="0" b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defRPr/>
                      </a:pPr>
                      <a:r>
                        <a:rPr lang="en-US" sz="1400" dirty="0">
                          <a:latin typeface="Lato" panose="020F0502020204030203" pitchFamily="34" charset="0"/>
                        </a:rPr>
                        <a:t>One journey path example (Path 1 below) * with different creatives</a:t>
                      </a:r>
                    </a:p>
                    <a:p>
                      <a:pPr marL="0" indent="0" algn="ctr">
                        <a:lnSpc>
                          <a:spcPct val="100000"/>
                        </a:lnSpc>
                        <a:spcBef>
                          <a:spcPts val="0"/>
                        </a:spcBef>
                        <a:buNone/>
                        <a:defRPr/>
                      </a:pPr>
                      <a:r>
                        <a:rPr lang="en-US" sz="1400" dirty="0">
                          <a:latin typeface="Lato" panose="020F0502020204030203" pitchFamily="34" charset="0"/>
                        </a:rPr>
                        <a:t>Clicked User % is 20 times higher than the counterpart path with the same creatives in both impressions.	</a:t>
                      </a:r>
                    </a:p>
                  </p:txBody>
                </p:sp>
                <p:cxnSp>
                  <p:nvCxnSpPr>
                    <p:cNvPr id="6" name="Straight Arrow Connector 5">
                      <a:extLst>
                        <a:ext uri="{FF2B5EF4-FFF2-40B4-BE49-F238E27FC236}">
                          <a16:creationId xmlns:a16="http://schemas.microsoft.com/office/drawing/2014/main" id="{E4017046-6BE2-4996-8984-41EECDD95840}"/>
                        </a:ext>
                      </a:extLst>
                    </p:cNvPr>
                    <p:cNvCxnSpPr>
                      <a:cxnSpLocks/>
                      <a:stCxn id="52" idx="6"/>
                      <a:endCxn id="50" idx="2"/>
                    </p:cNvCxnSpPr>
                    <p:nvPr/>
                  </p:nvCxnSpPr>
                  <p:spPr>
                    <a:xfrm flipV="1">
                      <a:off x="3045161" y="4511451"/>
                      <a:ext cx="4550639" cy="469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6DAD1AB-1422-4361-B61F-69AE3C5952DA}"/>
                        </a:ext>
                      </a:extLst>
                    </p:cNvPr>
                    <p:cNvSpPr/>
                    <p:nvPr/>
                  </p:nvSpPr>
                  <p:spPr>
                    <a:xfrm>
                      <a:off x="3336275" y="4465494"/>
                      <a:ext cx="3934860" cy="307777"/>
                    </a:xfrm>
                    <a:prstGeom prst="rect">
                      <a:avLst/>
                    </a:prstGeom>
                  </p:spPr>
                  <p:txBody>
                    <a:bodyPr wrap="none">
                      <a:spAutoFit/>
                      <a:scene3d>
                        <a:camera prst="orthographicFront">
                          <a:rot lat="0" lon="0" rev="300000"/>
                        </a:camera>
                        <a:lightRig rig="threePt" dir="t"/>
                      </a:scene3d>
                    </a:bodyPr>
                    <a:lstStyle/>
                    <a:p>
                      <a:r>
                        <a:rPr lang="en-US" sz="1400" dirty="0"/>
                        <a:t>Path 1: Creative is different between 2 impressions.</a:t>
                      </a:r>
                    </a:p>
                  </p:txBody>
                </p:sp>
                <p:cxnSp>
                  <p:nvCxnSpPr>
                    <p:cNvPr id="26" name="Straight Arrow Connector 25">
                      <a:extLst>
                        <a:ext uri="{FF2B5EF4-FFF2-40B4-BE49-F238E27FC236}">
                          <a16:creationId xmlns:a16="http://schemas.microsoft.com/office/drawing/2014/main" id="{583D168B-3840-4C69-BB68-45415E7F82F6}"/>
                        </a:ext>
                      </a:extLst>
                    </p:cNvPr>
                    <p:cNvCxnSpPr>
                      <a:cxnSpLocks/>
                      <a:stCxn id="52" idx="6"/>
                      <a:endCxn id="27" idx="2"/>
                    </p:cNvCxnSpPr>
                    <p:nvPr/>
                  </p:nvCxnSpPr>
                  <p:spPr>
                    <a:xfrm>
                      <a:off x="3045161" y="4980726"/>
                      <a:ext cx="4550639" cy="496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FAB5045D-0392-43EC-8CED-6BC49C70D1E7}"/>
                        </a:ext>
                      </a:extLst>
                    </p:cNvPr>
                    <p:cNvSpPr/>
                    <p:nvPr/>
                  </p:nvSpPr>
                  <p:spPr>
                    <a:xfrm>
                      <a:off x="7595800" y="5015720"/>
                      <a:ext cx="904352" cy="923330"/>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pPr algn="ctr"/>
                      <a:r>
                        <a:rPr lang="en-US" sz="1200" dirty="0">
                          <a:solidFill>
                            <a:schemeClr val="tx1"/>
                          </a:solidFill>
                        </a:rPr>
                        <a:t>Content 1</a:t>
                      </a:r>
                    </a:p>
                  </p:txBody>
                </p:sp>
                <p:sp>
                  <p:nvSpPr>
                    <p:cNvPr id="28" name="TextBox 27">
                      <a:extLst>
                        <a:ext uri="{FF2B5EF4-FFF2-40B4-BE49-F238E27FC236}">
                          <a16:creationId xmlns:a16="http://schemas.microsoft.com/office/drawing/2014/main" id="{A11A7F14-16DF-47BC-8D31-71D7454F4E19}"/>
                        </a:ext>
                      </a:extLst>
                    </p:cNvPr>
                    <p:cNvSpPr txBox="1"/>
                    <p:nvPr/>
                  </p:nvSpPr>
                  <p:spPr>
                    <a:xfrm>
                      <a:off x="3325929" y="5212850"/>
                      <a:ext cx="3521945" cy="307777"/>
                    </a:xfrm>
                    <a:prstGeom prst="rect">
                      <a:avLst/>
                    </a:prstGeom>
                    <a:noFill/>
                  </p:spPr>
                  <p:txBody>
                    <a:bodyPr wrap="square" rtlCol="0">
                      <a:spAutoFit/>
                      <a:scene3d>
                        <a:camera prst="orthographicFront">
                          <a:rot lat="0" lon="0" rev="21300000"/>
                        </a:camera>
                        <a:lightRig rig="threePt" dir="t"/>
                      </a:scene3d>
                    </a:bodyPr>
                    <a:lstStyle/>
                    <a:p>
                      <a:r>
                        <a:rPr lang="en-US" sz="1400" dirty="0"/>
                        <a:t>Path 2: Both impressions had the same ad.</a:t>
                      </a:r>
                    </a:p>
                  </p:txBody>
                </p:sp>
              </p:grpSp>
              <p:sp>
                <p:nvSpPr>
                  <p:cNvPr id="31" name="Rectangle 30">
                    <a:extLst>
                      <a:ext uri="{FF2B5EF4-FFF2-40B4-BE49-F238E27FC236}">
                        <a16:creationId xmlns:a16="http://schemas.microsoft.com/office/drawing/2014/main" id="{8AFAF8E1-FB8B-4C95-A516-0ECC23836E22}"/>
                      </a:ext>
                    </a:extLst>
                  </p:cNvPr>
                  <p:cNvSpPr/>
                  <p:nvPr/>
                </p:nvSpPr>
                <p:spPr>
                  <a:xfrm>
                    <a:off x="9836582" y="4913687"/>
                    <a:ext cx="1825308" cy="307777"/>
                  </a:xfrm>
                  <a:prstGeom prst="rect">
                    <a:avLst/>
                  </a:prstGeom>
                </p:spPr>
                <p:txBody>
                  <a:bodyPr wrap="none">
                    <a:spAutoFit/>
                  </a:bodyPr>
                  <a:lstStyle/>
                  <a:p>
                    <a:r>
                      <a:rPr lang="en-US" sz="1400" dirty="0"/>
                      <a:t>0.06% of users clicked.</a:t>
                    </a:r>
                  </a:p>
                </p:txBody>
              </p:sp>
              <p:sp>
                <p:nvSpPr>
                  <p:cNvPr id="32" name="Rectangle 31">
                    <a:extLst>
                      <a:ext uri="{FF2B5EF4-FFF2-40B4-BE49-F238E27FC236}">
                        <a16:creationId xmlns:a16="http://schemas.microsoft.com/office/drawing/2014/main" id="{2771F5C4-98D3-41A4-B05F-F8537968222B}"/>
                      </a:ext>
                    </a:extLst>
                  </p:cNvPr>
                  <p:cNvSpPr/>
                  <p:nvPr/>
                </p:nvSpPr>
                <p:spPr>
                  <a:xfrm>
                    <a:off x="9836582" y="3859430"/>
                    <a:ext cx="1825308" cy="307777"/>
                  </a:xfrm>
                  <a:prstGeom prst="rect">
                    <a:avLst/>
                  </a:prstGeom>
                </p:spPr>
                <p:txBody>
                  <a:bodyPr wrap="none">
                    <a:spAutoFit/>
                  </a:bodyPr>
                  <a:lstStyle/>
                  <a:p>
                    <a:r>
                      <a:rPr lang="en-US" sz="1400" dirty="0"/>
                      <a:t>1.21% of users clicked.</a:t>
                    </a:r>
                  </a:p>
                </p:txBody>
              </p:sp>
            </p:grpSp>
            <p:sp>
              <p:nvSpPr>
                <p:cNvPr id="8" name="Rectangle 7">
                  <a:extLst>
                    <a:ext uri="{FF2B5EF4-FFF2-40B4-BE49-F238E27FC236}">
                      <a16:creationId xmlns:a16="http://schemas.microsoft.com/office/drawing/2014/main" id="{41886B04-A706-4B2E-A0ED-22A654309A31}"/>
                    </a:ext>
                  </a:extLst>
                </p:cNvPr>
                <p:cNvSpPr/>
                <p:nvPr/>
              </p:nvSpPr>
              <p:spPr>
                <a:xfrm>
                  <a:off x="803868" y="2952683"/>
                  <a:ext cx="10016532" cy="259194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extBox 39">
                <a:extLst>
                  <a:ext uri="{FF2B5EF4-FFF2-40B4-BE49-F238E27FC236}">
                    <a16:creationId xmlns:a16="http://schemas.microsoft.com/office/drawing/2014/main" id="{FD436302-2033-4D11-BDAE-785DAADDE2D9}"/>
                  </a:ext>
                </a:extLst>
              </p:cNvPr>
              <p:cNvSpPr txBox="1"/>
              <p:nvPr/>
            </p:nvSpPr>
            <p:spPr>
              <a:xfrm>
                <a:off x="2221801" y="5077601"/>
                <a:ext cx="1120050" cy="307777"/>
              </a:xfrm>
              <a:prstGeom prst="rect">
                <a:avLst/>
              </a:prstGeom>
              <a:noFill/>
            </p:spPr>
            <p:txBody>
              <a:bodyPr wrap="none" rtlCol="0">
                <a:spAutoFit/>
              </a:bodyPr>
              <a:lstStyle/>
              <a:p>
                <a:r>
                  <a:rPr lang="en-US" sz="1400" dirty="0"/>
                  <a:t>Impression 1</a:t>
                </a:r>
              </a:p>
            </p:txBody>
          </p:sp>
          <p:sp>
            <p:nvSpPr>
              <p:cNvPr id="41" name="TextBox 40">
                <a:extLst>
                  <a:ext uri="{FF2B5EF4-FFF2-40B4-BE49-F238E27FC236}">
                    <a16:creationId xmlns:a16="http://schemas.microsoft.com/office/drawing/2014/main" id="{AF3FC50D-E585-4587-8B8C-4808DFC33746}"/>
                  </a:ext>
                </a:extLst>
              </p:cNvPr>
              <p:cNvSpPr txBox="1"/>
              <p:nvPr/>
            </p:nvSpPr>
            <p:spPr>
              <a:xfrm>
                <a:off x="7676792" y="5083070"/>
                <a:ext cx="1120050" cy="307777"/>
              </a:xfrm>
              <a:prstGeom prst="rect">
                <a:avLst/>
              </a:prstGeom>
              <a:noFill/>
            </p:spPr>
            <p:txBody>
              <a:bodyPr wrap="none" rtlCol="0">
                <a:spAutoFit/>
              </a:bodyPr>
              <a:lstStyle/>
              <a:p>
                <a:r>
                  <a:rPr lang="en-US" sz="1400" dirty="0"/>
                  <a:t>Impression 2</a:t>
                </a:r>
              </a:p>
            </p:txBody>
          </p:sp>
        </p:grpSp>
        <p:sp>
          <p:nvSpPr>
            <p:cNvPr id="50" name="Oval 49">
              <a:extLst>
                <a:ext uri="{FF2B5EF4-FFF2-40B4-BE49-F238E27FC236}">
                  <a16:creationId xmlns:a16="http://schemas.microsoft.com/office/drawing/2014/main" id="{6123B01B-3D53-41D8-9FC9-2E4B750B8E5B}"/>
                </a:ext>
              </a:extLst>
            </p:cNvPr>
            <p:cNvSpPr/>
            <p:nvPr/>
          </p:nvSpPr>
          <p:spPr>
            <a:xfrm>
              <a:off x="7784641" y="3235871"/>
              <a:ext cx="904352" cy="923330"/>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pPr algn="ctr"/>
              <a:r>
                <a:rPr lang="en-US" sz="1200" dirty="0">
                  <a:solidFill>
                    <a:schemeClr val="tx1"/>
                  </a:solidFill>
                </a:rPr>
                <a:t>Content 2</a:t>
              </a:r>
            </a:p>
          </p:txBody>
        </p:sp>
        <p:sp>
          <p:nvSpPr>
            <p:cNvPr id="52" name="Oval 51">
              <a:extLst>
                <a:ext uri="{FF2B5EF4-FFF2-40B4-BE49-F238E27FC236}">
                  <a16:creationId xmlns:a16="http://schemas.microsoft.com/office/drawing/2014/main" id="{746322A8-6EB1-476E-967A-BE57950F8CBD}"/>
                </a:ext>
              </a:extLst>
            </p:cNvPr>
            <p:cNvSpPr/>
            <p:nvPr/>
          </p:nvSpPr>
          <p:spPr>
            <a:xfrm>
              <a:off x="2329650" y="3705146"/>
              <a:ext cx="904352" cy="923330"/>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pPr algn="ctr"/>
              <a:r>
                <a:rPr lang="en-US" sz="1200" dirty="0">
                  <a:solidFill>
                    <a:schemeClr val="tx1"/>
                  </a:solidFill>
                </a:rPr>
                <a:t>Content 1</a:t>
              </a:r>
            </a:p>
          </p:txBody>
        </p:sp>
      </p:grpSp>
      <p:graphicFrame>
        <p:nvGraphicFramePr>
          <p:cNvPr id="64" name="Table 63">
            <a:extLst>
              <a:ext uri="{FF2B5EF4-FFF2-40B4-BE49-F238E27FC236}">
                <a16:creationId xmlns:a16="http://schemas.microsoft.com/office/drawing/2014/main" id="{FBF5630C-1B57-4B3D-91B9-905FE07D76E4}"/>
              </a:ext>
            </a:extLst>
          </p:cNvPr>
          <p:cNvGraphicFramePr>
            <a:graphicFrameLocks noGrp="1"/>
          </p:cNvGraphicFramePr>
          <p:nvPr>
            <p:extLst>
              <p:ext uri="{D42A27DB-BD31-4B8C-83A1-F6EECF244321}">
                <p14:modId xmlns:p14="http://schemas.microsoft.com/office/powerpoint/2010/main" val="1718873419"/>
              </p:ext>
            </p:extLst>
          </p:nvPr>
        </p:nvGraphicFramePr>
        <p:xfrm>
          <a:off x="2375047" y="1742545"/>
          <a:ext cx="7441906" cy="1154430"/>
        </p:xfrm>
        <a:graphic>
          <a:graphicData uri="http://schemas.openxmlformats.org/drawingml/2006/table">
            <a:tbl>
              <a:tblPr/>
              <a:tblGrid>
                <a:gridCol w="3413011">
                  <a:extLst>
                    <a:ext uri="{9D8B030D-6E8A-4147-A177-3AD203B41FA5}">
                      <a16:colId xmlns:a16="http://schemas.microsoft.com/office/drawing/2014/main" val="46270232"/>
                    </a:ext>
                  </a:extLst>
                </a:gridCol>
                <a:gridCol w="631596">
                  <a:extLst>
                    <a:ext uri="{9D8B030D-6E8A-4147-A177-3AD203B41FA5}">
                      <a16:colId xmlns:a16="http://schemas.microsoft.com/office/drawing/2014/main" val="1341052592"/>
                    </a:ext>
                  </a:extLst>
                </a:gridCol>
                <a:gridCol w="791851">
                  <a:extLst>
                    <a:ext uri="{9D8B030D-6E8A-4147-A177-3AD203B41FA5}">
                      <a16:colId xmlns:a16="http://schemas.microsoft.com/office/drawing/2014/main" val="4224504581"/>
                    </a:ext>
                  </a:extLst>
                </a:gridCol>
                <a:gridCol w="886120">
                  <a:extLst>
                    <a:ext uri="{9D8B030D-6E8A-4147-A177-3AD203B41FA5}">
                      <a16:colId xmlns:a16="http://schemas.microsoft.com/office/drawing/2014/main" val="2861537138"/>
                    </a:ext>
                  </a:extLst>
                </a:gridCol>
                <a:gridCol w="820132">
                  <a:extLst>
                    <a:ext uri="{9D8B030D-6E8A-4147-A177-3AD203B41FA5}">
                      <a16:colId xmlns:a16="http://schemas.microsoft.com/office/drawing/2014/main" val="268334587"/>
                    </a:ext>
                  </a:extLst>
                </a:gridCol>
                <a:gridCol w="899196">
                  <a:extLst>
                    <a:ext uri="{9D8B030D-6E8A-4147-A177-3AD203B41FA5}">
                      <a16:colId xmlns:a16="http://schemas.microsoft.com/office/drawing/2014/main" val="1431413102"/>
                    </a:ext>
                  </a:extLst>
                </a:gridCol>
              </a:tblGrid>
              <a:tr h="136268">
                <a:tc rowSpan="2">
                  <a:txBody>
                    <a:bodyPr/>
                    <a:lstStyle/>
                    <a:p>
                      <a:pPr algn="ctr" fontAlgn="b"/>
                      <a:r>
                        <a:rPr lang="en-US" sz="1200" b="1" i="0" u="none" strike="noStrike" dirty="0">
                          <a:solidFill>
                            <a:srgbClr val="000000"/>
                          </a:solidFill>
                          <a:effectLst/>
                          <a:latin typeface="Calibri" panose="020F0502020204030204" pitchFamily="34" charset="0"/>
                        </a:rPr>
                        <a:t> Clicked User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ctr" fontAlgn="b"/>
                      <a:r>
                        <a:rPr lang="en-US" sz="1200" b="1" i="0" u="none" strike="noStrike" dirty="0">
                          <a:solidFill>
                            <a:srgbClr val="000000"/>
                          </a:solidFill>
                          <a:effectLst/>
                          <a:latin typeface="Calibri" panose="020F0502020204030204" pitchFamily="34" charset="0"/>
                        </a:rPr>
                        <a:t>The 2</a:t>
                      </a:r>
                      <a:r>
                        <a:rPr lang="en-US" sz="1200" b="1" i="0" u="none" strike="noStrike" baseline="30000" dirty="0">
                          <a:solidFill>
                            <a:srgbClr val="000000"/>
                          </a:solidFill>
                          <a:effectLst/>
                          <a:latin typeface="Calibri" panose="020F0502020204030204" pitchFamily="34" charset="0"/>
                        </a:rPr>
                        <a:t>nd</a:t>
                      </a:r>
                      <a:r>
                        <a:rPr lang="en-US" sz="1200" b="1" i="0" u="none" strike="noStrike" dirty="0">
                          <a:solidFill>
                            <a:srgbClr val="000000"/>
                          </a:solidFill>
                          <a:effectLst/>
                          <a:latin typeface="Calibri" panose="020F0502020204030204" pitchFamily="34" charset="0"/>
                        </a:rPr>
                        <a:t> Ad is different for only the dimension below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1586922"/>
                  </a:ext>
                </a:extLst>
              </a:tr>
              <a:tr h="136268">
                <a:tc vMerge="1">
                  <a:txBody>
                    <a:bodyPr/>
                    <a:lstStyle/>
                    <a:p>
                      <a:pPr algn="l" fontAlgn="b"/>
                      <a:endParaRPr lang="en-US" sz="12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Any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Creative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Placement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Publisher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Campaign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5794054"/>
                  </a:ext>
                </a:extLst>
              </a:tr>
              <a:tr h="153932">
                <a:tc>
                  <a:txBody>
                    <a:bodyPr/>
                    <a:lstStyle/>
                    <a:p>
                      <a:pPr algn="l" fontAlgn="b"/>
                      <a:r>
                        <a:rPr lang="en-US" sz="1200" b="1" i="0" u="none" strike="noStrike" dirty="0">
                          <a:solidFill>
                            <a:srgbClr val="000000"/>
                          </a:solidFill>
                          <a:effectLst/>
                          <a:latin typeface="Calibri" panose="020F0502020204030204" pitchFamily="34" charset="0"/>
                        </a:rPr>
                        <a:t>Clicked User % Ratio when ads are different / same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                 1.6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                   1.3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4406478"/>
                  </a:ext>
                </a:extLst>
              </a:tr>
              <a:tr h="136268">
                <a:tc>
                  <a:txBody>
                    <a:bodyPr/>
                    <a:lstStyle/>
                    <a:p>
                      <a:pPr algn="l" fontAlgn="b"/>
                      <a:r>
                        <a:rPr lang="en-US" sz="1200" b="1" i="0" u="none" strike="noStrike" dirty="0">
                          <a:solidFill>
                            <a:srgbClr val="000000"/>
                          </a:solidFill>
                          <a:effectLst/>
                          <a:latin typeface="Calibri" panose="020F0502020204030204" pitchFamily="34" charset="0"/>
                        </a:rPr>
                        <a:t>% of users with different ads by only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5000424"/>
                  </a:ext>
                </a:extLst>
              </a:tr>
              <a:tr h="136268">
                <a:tc>
                  <a:txBody>
                    <a:bodyPr/>
                    <a:lstStyle/>
                    <a:p>
                      <a:pPr algn="l" fontAlgn="b"/>
                      <a:r>
                        <a:rPr lang="en-US" sz="1200" b="1" i="0" u="none" strike="noStrike" dirty="0">
                          <a:solidFill>
                            <a:srgbClr val="000000"/>
                          </a:solidFill>
                          <a:effectLst/>
                          <a:latin typeface="Calibri" panose="020F0502020204030204" pitchFamily="34" charset="0"/>
                        </a:rPr>
                        <a:t>Different Ads: Clicked User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8644909"/>
                  </a:ext>
                </a:extLst>
              </a:tr>
              <a:tr h="136268">
                <a:tc>
                  <a:txBody>
                    <a:bodyPr/>
                    <a:lstStyle/>
                    <a:p>
                      <a:pPr algn="l" fontAlgn="b"/>
                      <a:r>
                        <a:rPr lang="en-US" sz="1200" b="1" i="0" u="none" strike="noStrike" dirty="0">
                          <a:solidFill>
                            <a:srgbClr val="000000"/>
                          </a:solidFill>
                          <a:effectLst/>
                          <a:latin typeface="Calibri" panose="020F0502020204030204" pitchFamily="34" charset="0"/>
                        </a:rPr>
                        <a:t>Same Ads: Clicker User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1551096"/>
                  </a:ext>
                </a:extLst>
              </a:tr>
            </a:tbl>
          </a:graphicData>
        </a:graphic>
      </p:graphicFrame>
    </p:spTree>
    <p:extLst>
      <p:ext uri="{BB962C8B-B14F-4D97-AF65-F5344CB8AC3E}">
        <p14:creationId xmlns:p14="http://schemas.microsoft.com/office/powerpoint/2010/main" val="3426139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Appendix</a:t>
            </a:r>
          </a:p>
        </p:txBody>
      </p:sp>
      <p:graphicFrame>
        <p:nvGraphicFramePr>
          <p:cNvPr id="4" name="Table 3">
            <a:extLst>
              <a:ext uri="{FF2B5EF4-FFF2-40B4-BE49-F238E27FC236}">
                <a16:creationId xmlns:a16="http://schemas.microsoft.com/office/drawing/2014/main" id="{D0F53C7C-9363-4BD7-9121-C8034C80B9DE}"/>
              </a:ext>
            </a:extLst>
          </p:cNvPr>
          <p:cNvGraphicFramePr>
            <a:graphicFrameLocks noGrp="1"/>
          </p:cNvGraphicFramePr>
          <p:nvPr>
            <p:extLst>
              <p:ext uri="{D42A27DB-BD31-4B8C-83A1-F6EECF244321}">
                <p14:modId xmlns:p14="http://schemas.microsoft.com/office/powerpoint/2010/main" val="2989931602"/>
              </p:ext>
            </p:extLst>
          </p:nvPr>
        </p:nvGraphicFramePr>
        <p:xfrm>
          <a:off x="3550347" y="2991235"/>
          <a:ext cx="4749662" cy="1102360"/>
        </p:xfrm>
        <a:graphic>
          <a:graphicData uri="http://schemas.openxmlformats.org/drawingml/2006/table">
            <a:tbl>
              <a:tblPr firstRow="1" bandRow="1">
                <a:tableStyleId>{5940675A-B579-460E-94D1-54222C63F5DA}</a:tableStyleId>
              </a:tblPr>
              <a:tblGrid>
                <a:gridCol w="4749662">
                  <a:extLst>
                    <a:ext uri="{9D8B030D-6E8A-4147-A177-3AD203B41FA5}">
                      <a16:colId xmlns:a16="http://schemas.microsoft.com/office/drawing/2014/main" val="123537003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Lato" panose="020F0502020204030203" pitchFamily="34" charset="77"/>
                        </a:rPr>
                        <a:t>Initial Summary of Data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2287480"/>
                  </a:ext>
                </a:extLst>
              </a:tr>
              <a:tr h="185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Lato" panose="020F0502020204030203" pitchFamily="34" charset="77"/>
                        </a:rPr>
                        <a:t>Changes and Trends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84701770"/>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Lato" panose="020F0502020204030203" pitchFamily="34" charset="77"/>
                        </a:rPr>
                        <a:t>Time between Consecutive Impressions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9997152"/>
                  </a:ext>
                </a:extLst>
              </a:tr>
            </a:tbl>
          </a:graphicData>
        </a:graphic>
      </p:graphicFrame>
    </p:spTree>
    <p:extLst>
      <p:ext uri="{BB962C8B-B14F-4D97-AF65-F5344CB8AC3E}">
        <p14:creationId xmlns:p14="http://schemas.microsoft.com/office/powerpoint/2010/main" val="2460830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03" y="223053"/>
            <a:ext cx="9977141" cy="712064"/>
          </a:xfrm>
        </p:spPr>
        <p:txBody>
          <a:bodyPr>
            <a:normAutofit/>
          </a:bodyPr>
          <a:lstStyle/>
          <a:p>
            <a:r>
              <a:rPr lang="en-US" sz="3200" b="1" dirty="0"/>
              <a:t>Initial Summary of the data</a:t>
            </a:r>
          </a:p>
        </p:txBody>
      </p:sp>
      <p:sp>
        <p:nvSpPr>
          <p:cNvPr id="34" name="Rectangle 33"/>
          <p:cNvSpPr/>
          <p:nvPr/>
        </p:nvSpPr>
        <p:spPr>
          <a:xfrm>
            <a:off x="-1" y="1081924"/>
            <a:ext cx="10838985" cy="1169551"/>
          </a:xfrm>
          <a:prstGeom prst="rect">
            <a:avLst/>
          </a:prstGeom>
        </p:spPr>
        <p:txBody>
          <a:bodyPr wrap="square">
            <a:spAutoFit/>
          </a:bodyPr>
          <a:lstStyle/>
          <a:p>
            <a:pPr marL="742950" lvl="1" indent="-285750">
              <a:buFontTx/>
              <a:buChar char="-"/>
              <a:defRPr/>
            </a:pPr>
            <a:r>
              <a:rPr lang="en-US" sz="1400" i="1" dirty="0">
                <a:solidFill>
                  <a:prstClr val="black"/>
                </a:solidFill>
                <a:latin typeface="Calibri" panose="020F0502020204030204" pitchFamily="34" charset="0"/>
                <a:ea typeface="Avenir"/>
                <a:cs typeface="Calibri" panose="020F0502020204030204" pitchFamily="34" charset="0"/>
                <a:sym typeface="Avenir"/>
              </a:rPr>
              <a:t>The data is unique per row by cookie, timestamp, creative id, channel id, unit of event, and placement.</a:t>
            </a:r>
          </a:p>
          <a:p>
            <a:pPr marL="1200150" lvl="2" indent="-285750">
              <a:buFontTx/>
              <a:buChar char="-"/>
              <a:defRPr/>
            </a:pPr>
            <a:r>
              <a:rPr lang="en-US" sz="1400" i="1" dirty="0">
                <a:solidFill>
                  <a:prstClr val="black"/>
                </a:solidFill>
                <a:latin typeface="Calibri" panose="020F0502020204030204" pitchFamily="34" charset="0"/>
                <a:ea typeface="Avenir"/>
                <a:cs typeface="Calibri" panose="020F0502020204030204" pitchFamily="34" charset="0"/>
                <a:sym typeface="Avenir"/>
              </a:rPr>
              <a:t>Unit of event refers to impression, click, or a video complete.</a:t>
            </a:r>
          </a:p>
          <a:p>
            <a:pPr marL="1200150" lvl="2" indent="-285750">
              <a:buFontTx/>
              <a:buChar char="-"/>
              <a:defRPr/>
            </a:pPr>
            <a:r>
              <a:rPr lang="en-US" sz="1400" i="1" dirty="0">
                <a:solidFill>
                  <a:prstClr val="black"/>
                </a:solidFill>
                <a:latin typeface="Calibri" panose="020F0502020204030204" pitchFamily="34" charset="0"/>
                <a:ea typeface="Avenir"/>
                <a:cs typeface="Calibri" panose="020F0502020204030204" pitchFamily="34" charset="0"/>
                <a:sym typeface="Avenir"/>
              </a:rPr>
              <a:t>Placement has information on campaign, publisher, format, etc.</a:t>
            </a:r>
          </a:p>
          <a:p>
            <a:pPr marL="742950" lvl="1" indent="-285750">
              <a:buFontTx/>
              <a:buChar char="-"/>
              <a:defRPr/>
            </a:pPr>
            <a:r>
              <a:rPr lang="en-US" sz="1400" i="1" dirty="0">
                <a:solidFill>
                  <a:prstClr val="black"/>
                </a:solidFill>
                <a:latin typeface="Calibri" panose="020F0502020204030204" pitchFamily="34" charset="0"/>
                <a:ea typeface="Avenir"/>
                <a:cs typeface="Calibri" panose="020F0502020204030204" pitchFamily="34" charset="0"/>
                <a:sym typeface="Avenir"/>
              </a:rPr>
              <a:t>There are a total of 3.5 billion records with about 25 columns of data after appending the metadata from 3/7/2020 to 10/3/2020.</a:t>
            </a:r>
          </a:p>
          <a:p>
            <a:pPr marL="1200150" lvl="2" indent="-285750">
              <a:buFontTx/>
              <a:buChar char="-"/>
              <a:defRPr/>
            </a:pPr>
            <a:r>
              <a:rPr lang="en-US" sz="1400" i="1" dirty="0">
                <a:solidFill>
                  <a:prstClr val="black"/>
                </a:solidFill>
                <a:latin typeface="Calibri" panose="020F0502020204030204" pitchFamily="34" charset="0"/>
                <a:ea typeface="Avenir"/>
                <a:cs typeface="Calibri" panose="020F0502020204030204" pitchFamily="34" charset="0"/>
                <a:sym typeface="Avenir"/>
              </a:rPr>
              <a:t>The initial summary is based on a random sample of 1.26 million records.</a:t>
            </a:r>
          </a:p>
        </p:txBody>
      </p:sp>
      <p:pic>
        <p:nvPicPr>
          <p:cNvPr id="3" name="Picture 2">
            <a:extLst>
              <a:ext uri="{FF2B5EF4-FFF2-40B4-BE49-F238E27FC236}">
                <a16:creationId xmlns:a16="http://schemas.microsoft.com/office/drawing/2014/main" id="{997BADDA-911E-43DF-BB94-5612191B28CB}"/>
              </a:ext>
            </a:extLst>
          </p:cNvPr>
          <p:cNvPicPr>
            <a:picLocks noChangeAspect="1"/>
          </p:cNvPicPr>
          <p:nvPr/>
        </p:nvPicPr>
        <p:blipFill>
          <a:blip r:embed="rId2"/>
          <a:stretch>
            <a:fillRect/>
          </a:stretch>
        </p:blipFill>
        <p:spPr>
          <a:xfrm>
            <a:off x="2491391" y="2251475"/>
            <a:ext cx="5856199" cy="4283356"/>
          </a:xfrm>
          <a:prstGeom prst="rect">
            <a:avLst/>
          </a:prstGeom>
        </p:spPr>
      </p:pic>
    </p:spTree>
    <p:extLst>
      <p:ext uri="{BB962C8B-B14F-4D97-AF65-F5344CB8AC3E}">
        <p14:creationId xmlns:p14="http://schemas.microsoft.com/office/powerpoint/2010/main" val="2482121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03" y="223053"/>
            <a:ext cx="9977141" cy="712064"/>
          </a:xfrm>
        </p:spPr>
        <p:txBody>
          <a:bodyPr>
            <a:normAutofit/>
          </a:bodyPr>
          <a:lstStyle/>
          <a:p>
            <a:r>
              <a:rPr lang="en-US" sz="3200" b="1" dirty="0"/>
              <a:t>Changes and Trends</a:t>
            </a:r>
          </a:p>
        </p:txBody>
      </p:sp>
      <p:sp>
        <p:nvSpPr>
          <p:cNvPr id="34" name="Rectangle 33"/>
          <p:cNvSpPr/>
          <p:nvPr/>
        </p:nvSpPr>
        <p:spPr>
          <a:xfrm>
            <a:off x="-1" y="1081923"/>
            <a:ext cx="6096001" cy="954107"/>
          </a:xfrm>
          <a:prstGeom prst="rect">
            <a:avLst/>
          </a:prstGeom>
        </p:spPr>
        <p:txBody>
          <a:bodyPr wrap="square">
            <a:spAutoFit/>
          </a:bodyPr>
          <a:lstStyle/>
          <a:p>
            <a:pPr marL="742950" lvl="1" indent="-285750">
              <a:buFontTx/>
              <a:buChar char="-"/>
              <a:defRPr/>
            </a:pPr>
            <a:r>
              <a:rPr lang="en-US" sz="1400" i="1" dirty="0">
                <a:solidFill>
                  <a:prstClr val="black"/>
                </a:solidFill>
                <a:latin typeface="Calibri" panose="020F0502020204030204" pitchFamily="34" charset="0"/>
                <a:ea typeface="Avenir"/>
                <a:cs typeface="Calibri" panose="020F0502020204030204" pitchFamily="34" charset="0"/>
                <a:sym typeface="Avenir"/>
              </a:rPr>
              <a:t>Daily impression volume and ad performance is generally consistent.</a:t>
            </a:r>
          </a:p>
          <a:p>
            <a:pPr marL="742950" lvl="1" indent="-285750">
              <a:buFontTx/>
              <a:buChar char="-"/>
              <a:defRPr/>
            </a:pPr>
            <a:r>
              <a:rPr lang="en-US" sz="1400" i="1" dirty="0">
                <a:solidFill>
                  <a:prstClr val="black"/>
                </a:solidFill>
                <a:latin typeface="Calibri" panose="020F0502020204030204" pitchFamily="34" charset="0"/>
                <a:ea typeface="Avenir"/>
                <a:cs typeface="Calibri" panose="020F0502020204030204" pitchFamily="34" charset="0"/>
                <a:sym typeface="Avenir"/>
              </a:rPr>
              <a:t>More data will help inform on any meaningful trends and/or seasonality in the data.</a:t>
            </a:r>
          </a:p>
          <a:p>
            <a:pPr marL="742950" lvl="1" indent="-285750">
              <a:buFontTx/>
              <a:buChar char="-"/>
              <a:defRPr/>
            </a:pPr>
            <a:r>
              <a:rPr lang="en-US" sz="1400" i="1" dirty="0">
                <a:solidFill>
                  <a:prstClr val="black"/>
                </a:solidFill>
                <a:latin typeface="Calibri" panose="020F0502020204030204" pitchFamily="34" charset="0"/>
                <a:ea typeface="Avenir"/>
                <a:cs typeface="Calibri" panose="020F0502020204030204" pitchFamily="34" charset="0"/>
                <a:sym typeface="Avenir"/>
              </a:rPr>
              <a:t>Change points are explored in the time series.*</a:t>
            </a:r>
          </a:p>
        </p:txBody>
      </p:sp>
      <p:pic>
        <p:nvPicPr>
          <p:cNvPr id="1026" name="Picture 2">
            <a:extLst>
              <a:ext uri="{FF2B5EF4-FFF2-40B4-BE49-F238E27FC236}">
                <a16:creationId xmlns:a16="http://schemas.microsoft.com/office/drawing/2014/main" id="{50196FBF-6DB9-4462-854C-CC0B1B8921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079" y="2020915"/>
            <a:ext cx="5183356" cy="38875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52974F0-DC41-4D4C-BDBE-2026D22F0A7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4954" y="307034"/>
            <a:ext cx="3882012" cy="29115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70B3F9A-58EC-4412-BB67-C9A59B1831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4954" y="3087357"/>
            <a:ext cx="3882012" cy="29115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B6A117-1F91-4310-8177-9798CDB4B265}"/>
              </a:ext>
            </a:extLst>
          </p:cNvPr>
          <p:cNvSpPr txBox="1"/>
          <p:nvPr/>
        </p:nvSpPr>
        <p:spPr>
          <a:xfrm>
            <a:off x="482321" y="5978772"/>
            <a:ext cx="11063235" cy="461665"/>
          </a:xfrm>
          <a:prstGeom prst="rect">
            <a:avLst/>
          </a:prstGeom>
          <a:noFill/>
        </p:spPr>
        <p:txBody>
          <a:bodyPr wrap="square" rtlCol="0">
            <a:spAutoFit/>
          </a:bodyPr>
          <a:lstStyle/>
          <a:p>
            <a:r>
              <a:rPr lang="en-US" sz="1200" i="1" dirty="0">
                <a:solidFill>
                  <a:prstClr val="black"/>
                </a:solidFill>
                <a:latin typeface="Calibri" panose="020F0502020204030204" pitchFamily="34" charset="0"/>
                <a:cs typeface="Calibri" panose="020F0502020204030204" pitchFamily="34" charset="0"/>
              </a:rPr>
              <a:t>* For the time series plots, we present change points (red vertical lines) that signify possible changes in the time series. This analysis does not identify the cause for those change points but suggests possible areas for investigation, or at least discussion with subject matter expert on configuration.</a:t>
            </a:r>
          </a:p>
        </p:txBody>
      </p:sp>
    </p:spTree>
    <p:extLst>
      <p:ext uri="{BB962C8B-B14F-4D97-AF65-F5344CB8AC3E}">
        <p14:creationId xmlns:p14="http://schemas.microsoft.com/office/powerpoint/2010/main" val="3943064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03" y="223053"/>
            <a:ext cx="9977141" cy="712064"/>
          </a:xfrm>
        </p:spPr>
        <p:txBody>
          <a:bodyPr>
            <a:normAutofit/>
          </a:bodyPr>
          <a:lstStyle/>
          <a:p>
            <a:r>
              <a:rPr lang="en-US" sz="3200" b="1" dirty="0"/>
              <a:t>Time between consecutive impressions</a:t>
            </a:r>
          </a:p>
        </p:txBody>
      </p:sp>
      <p:sp>
        <p:nvSpPr>
          <p:cNvPr id="34" name="Rectangle 33"/>
          <p:cNvSpPr/>
          <p:nvPr/>
        </p:nvSpPr>
        <p:spPr>
          <a:xfrm>
            <a:off x="-1" y="1081923"/>
            <a:ext cx="11997733" cy="954107"/>
          </a:xfrm>
          <a:prstGeom prst="rect">
            <a:avLst/>
          </a:prstGeom>
        </p:spPr>
        <p:txBody>
          <a:bodyPr wrap="square">
            <a:spAutoFit/>
          </a:bodyPr>
          <a:lstStyle/>
          <a:p>
            <a:pPr marL="742950" lvl="1" indent="-285750">
              <a:buFontTx/>
              <a:buChar char="-"/>
              <a:defRPr/>
            </a:pPr>
            <a:r>
              <a:rPr lang="en-US" sz="1400" i="1" dirty="0">
                <a:solidFill>
                  <a:prstClr val="black"/>
                </a:solidFill>
                <a:latin typeface="Calibri" panose="020F0502020204030204" pitchFamily="34" charset="0"/>
                <a:ea typeface="Avenir"/>
                <a:cs typeface="Calibri" panose="020F0502020204030204" pitchFamily="34" charset="0"/>
                <a:sym typeface="Avenir"/>
              </a:rPr>
              <a:t>Time between two impressions is usually &lt; 5 minutes, but not always within the first few seconds. So the impressions may not need to be de-duped.</a:t>
            </a:r>
          </a:p>
          <a:p>
            <a:pPr marL="742950" lvl="1" indent="-285750">
              <a:buFontTx/>
              <a:buChar char="-"/>
              <a:defRPr/>
            </a:pPr>
            <a:r>
              <a:rPr lang="en-US" sz="1400" i="1" dirty="0">
                <a:solidFill>
                  <a:prstClr val="black"/>
                </a:solidFill>
                <a:latin typeface="Calibri" panose="020F0502020204030204" pitchFamily="34" charset="0"/>
                <a:ea typeface="Avenir"/>
                <a:cs typeface="Calibri" panose="020F0502020204030204" pitchFamily="34" charset="0"/>
                <a:sym typeface="Avenir"/>
              </a:rPr>
              <a:t>There are still a lot of impressions with much longer than 5 minutes in between them, with the median value at about 35 minutes.</a:t>
            </a:r>
          </a:p>
          <a:p>
            <a:pPr marL="742950" lvl="1" indent="-285750">
              <a:buFontTx/>
              <a:buChar char="-"/>
              <a:defRPr/>
            </a:pPr>
            <a:r>
              <a:rPr lang="en-US" sz="1400" i="1" dirty="0">
                <a:solidFill>
                  <a:prstClr val="black"/>
                </a:solidFill>
                <a:latin typeface="Calibri" panose="020F0502020204030204" pitchFamily="34" charset="0"/>
                <a:ea typeface="Avenir"/>
                <a:cs typeface="Calibri" panose="020F0502020204030204" pitchFamily="34" charset="0"/>
                <a:sym typeface="Avenir"/>
              </a:rPr>
              <a:t>The similar distribution of time between different consecutive impressions may suggest most of the journey touchpoints are memoryless regarding the time of the next impression.</a:t>
            </a:r>
          </a:p>
        </p:txBody>
      </p:sp>
      <p:grpSp>
        <p:nvGrpSpPr>
          <p:cNvPr id="11" name="Group 10">
            <a:extLst>
              <a:ext uri="{FF2B5EF4-FFF2-40B4-BE49-F238E27FC236}">
                <a16:creationId xmlns:a16="http://schemas.microsoft.com/office/drawing/2014/main" id="{06A650D8-E6A7-4070-B31E-9C7DF16E5B55}"/>
              </a:ext>
            </a:extLst>
          </p:cNvPr>
          <p:cNvGrpSpPr/>
          <p:nvPr/>
        </p:nvGrpSpPr>
        <p:grpSpPr>
          <a:xfrm>
            <a:off x="1306287" y="2398280"/>
            <a:ext cx="9445450" cy="4098559"/>
            <a:chOff x="1306286" y="2041650"/>
            <a:chExt cx="9808408" cy="4455189"/>
          </a:xfrm>
        </p:grpSpPr>
        <p:pic>
          <p:nvPicPr>
            <p:cNvPr id="9" name="Picture 8">
              <a:extLst>
                <a:ext uri="{FF2B5EF4-FFF2-40B4-BE49-F238E27FC236}">
                  <a16:creationId xmlns:a16="http://schemas.microsoft.com/office/drawing/2014/main" id="{8C9308DC-A4C5-4C9A-A123-0FCC0F854A82}"/>
                </a:ext>
              </a:extLst>
            </p:cNvPr>
            <p:cNvPicPr>
              <a:picLocks noChangeAspect="1"/>
            </p:cNvPicPr>
            <p:nvPr/>
          </p:nvPicPr>
          <p:blipFill>
            <a:blip r:embed="rId2"/>
            <a:stretch>
              <a:fillRect/>
            </a:stretch>
          </p:blipFill>
          <p:spPr>
            <a:xfrm>
              <a:off x="1306286" y="2041650"/>
              <a:ext cx="9087058" cy="4455189"/>
            </a:xfrm>
            <a:prstGeom prst="rect">
              <a:avLst/>
            </a:prstGeom>
          </p:spPr>
        </p:pic>
        <p:sp>
          <p:nvSpPr>
            <p:cNvPr id="10" name="TextBox 9">
              <a:extLst>
                <a:ext uri="{FF2B5EF4-FFF2-40B4-BE49-F238E27FC236}">
                  <a16:creationId xmlns:a16="http://schemas.microsoft.com/office/drawing/2014/main" id="{961C2308-10AD-4EB3-9CB1-1BE9F6EC8DD7}"/>
                </a:ext>
              </a:extLst>
            </p:cNvPr>
            <p:cNvSpPr txBox="1"/>
            <p:nvPr/>
          </p:nvSpPr>
          <p:spPr>
            <a:xfrm>
              <a:off x="10075081" y="5541172"/>
              <a:ext cx="1039613" cy="401469"/>
            </a:xfrm>
            <a:prstGeom prst="rect">
              <a:avLst/>
            </a:prstGeom>
            <a:noFill/>
          </p:spPr>
          <p:txBody>
            <a:bodyPr wrap="square" rtlCol="0">
              <a:spAutoFit/>
            </a:bodyPr>
            <a:lstStyle/>
            <a:p>
              <a:r>
                <a:rPr lang="en-US" dirty="0">
                  <a:solidFill>
                    <a:schemeClr val="bg2">
                      <a:lumMod val="50000"/>
                    </a:schemeClr>
                  </a:solidFill>
                </a:rPr>
                <a:t>&amp; More</a:t>
              </a:r>
            </a:p>
          </p:txBody>
        </p:sp>
      </p:grpSp>
    </p:spTree>
    <p:extLst>
      <p:ext uri="{BB962C8B-B14F-4D97-AF65-F5344CB8AC3E}">
        <p14:creationId xmlns:p14="http://schemas.microsoft.com/office/powerpoint/2010/main" val="1463664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03" y="223053"/>
            <a:ext cx="9977141" cy="712064"/>
          </a:xfrm>
        </p:spPr>
        <p:txBody>
          <a:bodyPr>
            <a:normAutofit/>
          </a:bodyPr>
          <a:lstStyle/>
          <a:p>
            <a:r>
              <a:rPr lang="en-US" sz="3200" b="1" dirty="0"/>
              <a:t>Time between consecutive impressions</a:t>
            </a:r>
          </a:p>
        </p:txBody>
      </p:sp>
      <p:sp>
        <p:nvSpPr>
          <p:cNvPr id="34" name="Rectangle 33"/>
          <p:cNvSpPr/>
          <p:nvPr/>
        </p:nvSpPr>
        <p:spPr>
          <a:xfrm>
            <a:off x="-1" y="1081923"/>
            <a:ext cx="11997733" cy="523220"/>
          </a:xfrm>
          <a:prstGeom prst="rect">
            <a:avLst/>
          </a:prstGeom>
        </p:spPr>
        <p:txBody>
          <a:bodyPr wrap="square">
            <a:spAutoFit/>
          </a:bodyPr>
          <a:lstStyle/>
          <a:p>
            <a:pPr marL="742950" lvl="1" indent="-285750">
              <a:buFontTx/>
              <a:buChar char="-"/>
              <a:defRPr/>
            </a:pPr>
            <a:r>
              <a:rPr lang="en-US" sz="1400" i="1" dirty="0">
                <a:solidFill>
                  <a:prstClr val="black"/>
                </a:solidFill>
                <a:latin typeface="Calibri" panose="020F0502020204030204" pitchFamily="34" charset="0"/>
                <a:ea typeface="Avenir"/>
                <a:cs typeface="Calibri" panose="020F0502020204030204" pitchFamily="34" charset="0"/>
                <a:sym typeface="Avenir"/>
              </a:rPr>
              <a:t>The survival curve of the time between the first two impressions shows the same story as in the density curve.</a:t>
            </a:r>
          </a:p>
          <a:p>
            <a:pPr marL="742950" lvl="1" indent="-285750">
              <a:buFontTx/>
              <a:buChar char="-"/>
              <a:defRPr/>
            </a:pPr>
            <a:r>
              <a:rPr lang="en-US" sz="1400" i="1" dirty="0">
                <a:solidFill>
                  <a:prstClr val="black"/>
                </a:solidFill>
                <a:latin typeface="Calibri" panose="020F0502020204030204" pitchFamily="34" charset="0"/>
                <a:ea typeface="Avenir"/>
                <a:cs typeface="Calibri" panose="020F0502020204030204" pitchFamily="34" charset="0"/>
                <a:sym typeface="Avenir"/>
              </a:rPr>
              <a:t>The survival curve over the entire waiting time shows that a lot of users returned after a few days or longer.</a:t>
            </a:r>
          </a:p>
        </p:txBody>
      </p:sp>
      <p:pic>
        <p:nvPicPr>
          <p:cNvPr id="4" name="Picture 3" descr="A picture containing diagram&#10;&#10;Description automatically generated">
            <a:extLst>
              <a:ext uri="{FF2B5EF4-FFF2-40B4-BE49-F238E27FC236}">
                <a16:creationId xmlns:a16="http://schemas.microsoft.com/office/drawing/2014/main" id="{BDCDD901-705B-4911-8A83-28E8C112C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070" y="1536506"/>
            <a:ext cx="8909590" cy="4869460"/>
          </a:xfrm>
          <a:prstGeom prst="rect">
            <a:avLst/>
          </a:prstGeom>
        </p:spPr>
      </p:pic>
    </p:spTree>
    <p:extLst>
      <p:ext uri="{BB962C8B-B14F-4D97-AF65-F5344CB8AC3E}">
        <p14:creationId xmlns:p14="http://schemas.microsoft.com/office/powerpoint/2010/main" val="2670327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DAEC-C9AF-47F9-ADB6-DDA85E3D17E2}"/>
              </a:ext>
            </a:extLst>
          </p:cNvPr>
          <p:cNvSpPr>
            <a:spLocks noGrp="1"/>
          </p:cNvSpPr>
          <p:nvPr>
            <p:ph type="title"/>
          </p:nvPr>
        </p:nvSpPr>
        <p:spPr>
          <a:xfrm>
            <a:off x="625136" y="48632"/>
            <a:ext cx="10515600" cy="1048625"/>
          </a:xfrm>
        </p:spPr>
        <p:txBody>
          <a:bodyPr/>
          <a:lstStyle/>
          <a:p>
            <a:r>
              <a:rPr lang="en-US" dirty="0"/>
              <a:t>Analysis Feedback - Structure</a:t>
            </a:r>
          </a:p>
        </p:txBody>
      </p:sp>
      <p:graphicFrame>
        <p:nvGraphicFramePr>
          <p:cNvPr id="6" name="Content Placeholder 5">
            <a:extLst>
              <a:ext uri="{FF2B5EF4-FFF2-40B4-BE49-F238E27FC236}">
                <a16:creationId xmlns:a16="http://schemas.microsoft.com/office/drawing/2014/main" id="{5CF3F9D5-AEDA-45E3-9BA0-36625CD8D8E2}"/>
              </a:ext>
            </a:extLst>
          </p:cNvPr>
          <p:cNvGraphicFramePr>
            <a:graphicFrameLocks noGrp="1"/>
          </p:cNvGraphicFramePr>
          <p:nvPr>
            <p:ph idx="1"/>
            <p:extLst>
              <p:ext uri="{D42A27DB-BD31-4B8C-83A1-F6EECF244321}">
                <p14:modId xmlns:p14="http://schemas.microsoft.com/office/powerpoint/2010/main" val="3936524946"/>
              </p:ext>
            </p:extLst>
          </p:nvPr>
        </p:nvGraphicFramePr>
        <p:xfrm>
          <a:off x="0" y="3766175"/>
          <a:ext cx="12192000" cy="3027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95B775BF-29E3-4ED1-B697-823C0BFBEC10}"/>
              </a:ext>
            </a:extLst>
          </p:cNvPr>
          <p:cNvSpPr txBox="1"/>
          <p:nvPr/>
        </p:nvSpPr>
        <p:spPr>
          <a:xfrm>
            <a:off x="5527829" y="4531228"/>
            <a:ext cx="1136342"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dirty="0">
                <a:solidFill>
                  <a:srgbClr val="FF0000"/>
                </a:solidFill>
              </a:rPr>
              <a:t>CAMPAIGN</a:t>
            </a:r>
          </a:p>
        </p:txBody>
      </p:sp>
      <p:sp>
        <p:nvSpPr>
          <p:cNvPr id="9" name="TextBox 8">
            <a:extLst>
              <a:ext uri="{FF2B5EF4-FFF2-40B4-BE49-F238E27FC236}">
                <a16:creationId xmlns:a16="http://schemas.microsoft.com/office/drawing/2014/main" id="{CFCAB387-4D66-4CAF-A5C4-E1FF1A1961EE}"/>
              </a:ext>
            </a:extLst>
          </p:cNvPr>
          <p:cNvSpPr txBox="1"/>
          <p:nvPr/>
        </p:nvSpPr>
        <p:spPr>
          <a:xfrm>
            <a:off x="5527829" y="5279817"/>
            <a:ext cx="1136342"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200" dirty="0">
                <a:solidFill>
                  <a:srgbClr val="FF0000"/>
                </a:solidFill>
              </a:rPr>
              <a:t>CHANNEL</a:t>
            </a:r>
          </a:p>
        </p:txBody>
      </p:sp>
      <p:sp>
        <p:nvSpPr>
          <p:cNvPr id="10" name="TextBox 9">
            <a:extLst>
              <a:ext uri="{FF2B5EF4-FFF2-40B4-BE49-F238E27FC236}">
                <a16:creationId xmlns:a16="http://schemas.microsoft.com/office/drawing/2014/main" id="{914A479D-297E-48D3-9596-58AF79A149BD}"/>
              </a:ext>
            </a:extLst>
          </p:cNvPr>
          <p:cNvSpPr txBox="1"/>
          <p:nvPr/>
        </p:nvSpPr>
        <p:spPr>
          <a:xfrm>
            <a:off x="5162364" y="6039467"/>
            <a:ext cx="2095131"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a:solidFill>
                  <a:srgbClr val="FF0000"/>
                </a:solidFill>
              </a:rPr>
              <a:t>PUB, AUDIENCE &amp; CREATIVE</a:t>
            </a:r>
          </a:p>
        </p:txBody>
      </p:sp>
      <p:sp>
        <p:nvSpPr>
          <p:cNvPr id="13" name="TextBox 12">
            <a:extLst>
              <a:ext uri="{FF2B5EF4-FFF2-40B4-BE49-F238E27FC236}">
                <a16:creationId xmlns:a16="http://schemas.microsoft.com/office/drawing/2014/main" id="{D01643E0-6272-43F2-B4FD-8EB47BE99AA2}"/>
              </a:ext>
            </a:extLst>
          </p:cNvPr>
          <p:cNvSpPr txBox="1"/>
          <p:nvPr/>
        </p:nvSpPr>
        <p:spPr>
          <a:xfrm>
            <a:off x="559293" y="1066373"/>
            <a:ext cx="11301274" cy="2954655"/>
          </a:xfrm>
          <a:prstGeom prst="rect">
            <a:avLst/>
          </a:prstGeom>
          <a:noFill/>
        </p:spPr>
        <p:txBody>
          <a:bodyPr wrap="square" rtlCol="0">
            <a:spAutoFit/>
          </a:bodyPr>
          <a:lstStyle/>
          <a:p>
            <a:r>
              <a:rPr lang="en-US" sz="1400" dirty="0"/>
              <a:t>Ensure when we create views they are reflective of how we invest and/or buy.  We will need to create separate views based each campaign </a:t>
            </a:r>
          </a:p>
          <a:p>
            <a:r>
              <a:rPr lang="en-US" sz="1400" dirty="0"/>
              <a:t> </a:t>
            </a:r>
          </a:p>
          <a:p>
            <a:pPr marL="285750" indent="-285750">
              <a:buFont typeface="Arial" panose="020B0604020202020204" pitchFamily="34" charset="0"/>
              <a:buChar char="•"/>
            </a:pPr>
            <a:r>
              <a:rPr lang="en-US" sz="1400" dirty="0"/>
              <a:t>BRAND: Summary view of total impressions is a good place to start (Slide 4 Top Chart)</a:t>
            </a:r>
          </a:p>
          <a:p>
            <a:pPr marL="285750" indent="-285750">
              <a:buFont typeface="Arial" panose="020B0604020202020204" pitchFamily="34" charset="0"/>
              <a:buChar char="•"/>
            </a:pPr>
            <a:r>
              <a:rPr lang="en-US" sz="1400" dirty="0"/>
              <a:t>CAMPAIGN: Show summary breakdown of impressions, 50% completed views, avg CTR and Frequency analysis per campaign.  Can also showcase chart from slide 11 GM -&gt; MCM lift and a separate analysis on journey path and multiple creatives but it must be separated by campaign. </a:t>
            </a:r>
          </a:p>
          <a:p>
            <a:pPr marL="285750" indent="-285750">
              <a:buFont typeface="Arial" panose="020B0604020202020204" pitchFamily="34" charset="0"/>
              <a:buChar char="•"/>
            </a:pPr>
            <a:r>
              <a:rPr lang="en-US" sz="1400" dirty="0"/>
              <a:t>CHANNEL: </a:t>
            </a:r>
          </a:p>
          <a:p>
            <a:pPr marL="742950" lvl="1" indent="-285750">
              <a:buFont typeface="Arial" panose="020B0604020202020204" pitchFamily="34" charset="0"/>
              <a:buChar char="•"/>
            </a:pPr>
            <a:r>
              <a:rPr lang="en-US" sz="1400" dirty="0"/>
              <a:t>Within each campaign (MCM and GM) we can look across channels to showcase performance but can’t mix data across campaigns.    </a:t>
            </a:r>
          </a:p>
          <a:p>
            <a:pPr marL="285750" indent="-285750">
              <a:buFont typeface="Arial" panose="020B0604020202020204" pitchFamily="34" charset="0"/>
              <a:buChar char="•"/>
            </a:pPr>
            <a:r>
              <a:rPr lang="en-US" sz="1400" dirty="0"/>
              <a:t>CHANNEL DETAILS:</a:t>
            </a:r>
          </a:p>
          <a:p>
            <a:pPr marL="742950" lvl="1" indent="-285750">
              <a:buFont typeface="Arial" panose="020B0604020202020204" pitchFamily="34" charset="0"/>
              <a:buChar char="•"/>
            </a:pPr>
            <a:r>
              <a:rPr lang="en-US" sz="1400" dirty="0"/>
              <a:t>We should create similar views across channels by Publisher, Creative and Audience </a:t>
            </a:r>
          </a:p>
          <a:p>
            <a:pPr marL="742950" lvl="1" indent="-285750">
              <a:buFont typeface="Arial" panose="020B0604020202020204" pitchFamily="34" charset="0"/>
              <a:buChar char="•"/>
            </a:pPr>
            <a:r>
              <a:rPr lang="en-US" sz="1400" dirty="0"/>
              <a:t>TVO should only look at VCR and Unique Reach per Creative (not CTR) based on how the channel works</a:t>
            </a:r>
          </a:p>
          <a:p>
            <a:pPr marL="742950" lvl="1" indent="-285750">
              <a:buFont typeface="Arial" panose="020B0604020202020204" pitchFamily="34" charset="0"/>
              <a:buChar char="•"/>
            </a:pPr>
            <a:r>
              <a:rPr lang="en-US" sz="1400" dirty="0"/>
              <a:t>Programmatic, Lifestyle and Endemic should look at both CTR and VCR (50%) per creative, publisher and audience</a:t>
            </a:r>
          </a:p>
          <a:p>
            <a:pPr marL="742950" lvl="1" indent="-285750">
              <a:buFont typeface="Arial" panose="020B0604020202020204" pitchFamily="34" charset="0"/>
              <a:buChar char="•"/>
            </a:pPr>
            <a:r>
              <a:rPr lang="en-US" sz="1400" dirty="0"/>
              <a:t>Note: we can also look a total audiences view which you have</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988267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7641BA-39C7-F34D-B142-48BF8E29E2B7}"/>
              </a:ext>
            </a:extLst>
          </p:cNvPr>
          <p:cNvSpPr>
            <a:spLocks noGrp="1"/>
          </p:cNvSpPr>
          <p:nvPr>
            <p:ph type="title"/>
          </p:nvPr>
        </p:nvSpPr>
        <p:spPr>
          <a:xfrm>
            <a:off x="319003" y="223053"/>
            <a:ext cx="9465077" cy="712064"/>
          </a:xfrm>
        </p:spPr>
        <p:txBody>
          <a:bodyPr>
            <a:normAutofit/>
          </a:bodyPr>
          <a:lstStyle/>
          <a:p>
            <a:r>
              <a:rPr lang="en-US" sz="2800" b="1" dirty="0"/>
              <a:t>Summary</a:t>
            </a:r>
          </a:p>
        </p:txBody>
      </p:sp>
      <p:sp>
        <p:nvSpPr>
          <p:cNvPr id="4" name="Google Shape;502;p101">
            <a:extLst>
              <a:ext uri="{FF2B5EF4-FFF2-40B4-BE49-F238E27FC236}">
                <a16:creationId xmlns:a16="http://schemas.microsoft.com/office/drawing/2014/main" id="{937FE788-7461-F243-9CA6-5B88781A3D80}"/>
              </a:ext>
            </a:extLst>
          </p:cNvPr>
          <p:cNvSpPr/>
          <p:nvPr/>
        </p:nvSpPr>
        <p:spPr>
          <a:xfrm>
            <a:off x="334844" y="884808"/>
            <a:ext cx="11680372" cy="5294927"/>
          </a:xfrm>
          <a:prstGeom prst="rect">
            <a:avLst/>
          </a:prstGeom>
          <a:noFill/>
          <a:ln>
            <a:noFill/>
          </a:ln>
        </p:spPr>
        <p:txBody>
          <a:bodyPr spcFirstLastPara="1" wrap="square" lIns="91425" tIns="45700" rIns="91425" bIns="45700" anchor="t" anchorCtr="0">
            <a:noAutofit/>
          </a:bodyPr>
          <a:lstStyle/>
          <a:p>
            <a:pPr marL="285750" indent="-285750">
              <a:buFontTx/>
              <a:buChar char="-"/>
              <a:defRPr/>
            </a:pPr>
            <a:r>
              <a:rPr lang="en-US" sz="1400" b="1" dirty="0">
                <a:solidFill>
                  <a:prstClr val="black"/>
                </a:solidFill>
                <a:latin typeface="Calibri" panose="020F0502020204030204" pitchFamily="34" charset="0"/>
                <a:ea typeface="Avenir"/>
                <a:cs typeface="Calibri" panose="020F0502020204030204" pitchFamily="34" charset="0"/>
                <a:sym typeface="Avenir"/>
              </a:rPr>
              <a:t>Data Overview:</a:t>
            </a:r>
          </a:p>
          <a:p>
            <a:pPr marL="742950" lvl="1" indent="-285750">
              <a:buFontTx/>
              <a:buChar char="-"/>
              <a:defRPr/>
            </a:pPr>
            <a:r>
              <a:rPr lang="en-US" sz="1400" dirty="0">
                <a:solidFill>
                  <a:prstClr val="black"/>
                </a:solidFill>
                <a:latin typeface="Calibri" panose="020F0502020204030204" pitchFamily="34" charset="0"/>
                <a:ea typeface="Avenir"/>
                <a:cs typeface="Calibri" panose="020F0502020204030204" pitchFamily="34" charset="0"/>
                <a:sym typeface="Avenir"/>
              </a:rPr>
              <a:t>The log level data is unique per row by cookie, </a:t>
            </a:r>
            <a:r>
              <a:rPr lang="en-US" sz="1400" dirty="0" err="1">
                <a:solidFill>
                  <a:prstClr val="black"/>
                </a:solidFill>
                <a:latin typeface="Calibri" panose="020F0502020204030204" pitchFamily="34" charset="0"/>
                <a:ea typeface="Avenir"/>
                <a:cs typeface="Calibri" panose="020F0502020204030204" pitchFamily="34" charset="0"/>
                <a:sym typeface="Avenir"/>
              </a:rPr>
              <a:t>eventtime</a:t>
            </a:r>
            <a:r>
              <a:rPr lang="en-US" sz="1400" dirty="0">
                <a:solidFill>
                  <a:prstClr val="black"/>
                </a:solidFill>
                <a:latin typeface="Calibri" panose="020F0502020204030204" pitchFamily="34" charset="0"/>
                <a:ea typeface="Avenir"/>
                <a:cs typeface="Calibri" panose="020F0502020204030204" pitchFamily="34" charset="0"/>
                <a:sym typeface="Avenir"/>
              </a:rPr>
              <a:t>, creative id, </a:t>
            </a:r>
            <a:r>
              <a:rPr lang="en-US" sz="1400" dirty="0" err="1">
                <a:solidFill>
                  <a:prstClr val="black"/>
                </a:solidFill>
                <a:latin typeface="Calibri" panose="020F0502020204030204" pitchFamily="34" charset="0"/>
                <a:ea typeface="Avenir"/>
                <a:cs typeface="Calibri" panose="020F0502020204030204" pitchFamily="34" charset="0"/>
                <a:sym typeface="Avenir"/>
              </a:rPr>
              <a:t>dma</a:t>
            </a:r>
            <a:r>
              <a:rPr lang="en-US" sz="1400" dirty="0">
                <a:solidFill>
                  <a:prstClr val="black"/>
                </a:solidFill>
                <a:latin typeface="Calibri" panose="020F0502020204030204" pitchFamily="34" charset="0"/>
                <a:ea typeface="Avenir"/>
                <a:cs typeface="Calibri" panose="020F0502020204030204" pitchFamily="34" charset="0"/>
                <a:sym typeface="Avenir"/>
              </a:rPr>
              <a:t>, &amp; placement (information on campaign, publisher, format, etc.).</a:t>
            </a:r>
          </a:p>
          <a:p>
            <a:pPr marL="742950" lvl="1" indent="-285750">
              <a:buFontTx/>
              <a:buChar char="-"/>
              <a:defRPr/>
            </a:pPr>
            <a:r>
              <a:rPr lang="en-US" sz="1400" dirty="0">
                <a:solidFill>
                  <a:prstClr val="black"/>
                </a:solidFill>
                <a:latin typeface="Calibri" panose="020F0502020204030204" pitchFamily="34" charset="0"/>
                <a:ea typeface="Avenir"/>
                <a:cs typeface="Calibri" panose="020F0502020204030204" pitchFamily="34" charset="0"/>
                <a:sym typeface="Avenir"/>
              </a:rPr>
              <a:t>There are 1 billion Trulicity impressions for 147 million users with 0.4% click-thru rate, 1.4% clicked user %, and 55% video completion rate from 3/7/2020 to 10/3/2020. *</a:t>
            </a:r>
            <a:endParaRPr lang="en-US" sz="1400" i="1" dirty="0">
              <a:solidFill>
                <a:prstClr val="black"/>
              </a:solidFill>
              <a:latin typeface="Calibri" panose="020F0502020204030204" pitchFamily="34" charset="0"/>
              <a:ea typeface="Avenir"/>
              <a:cs typeface="Calibri" panose="020F0502020204030204" pitchFamily="34" charset="0"/>
              <a:sym typeface="Avenir"/>
            </a:endParaRPr>
          </a:p>
          <a:p>
            <a:pPr marL="742950" lvl="1" indent="-285750">
              <a:buFontTx/>
              <a:buChar char="-"/>
              <a:defRPr/>
            </a:pPr>
            <a:endParaRPr lang="en-US" sz="1400" b="1" dirty="0">
              <a:solidFill>
                <a:prstClr val="black"/>
              </a:solidFill>
              <a:latin typeface="Calibri" panose="020F0502020204030204" pitchFamily="34" charset="0"/>
              <a:ea typeface="Avenir"/>
              <a:cs typeface="Calibri" panose="020F0502020204030204" pitchFamily="34" charset="0"/>
              <a:sym typeface="Avenir"/>
            </a:endParaRPr>
          </a:p>
          <a:p>
            <a:pPr marL="285750" indent="-285750">
              <a:buFontTx/>
              <a:buChar char="-"/>
              <a:defRPr/>
            </a:pPr>
            <a:r>
              <a:rPr lang="en-US" sz="1400" b="1" dirty="0">
                <a:solidFill>
                  <a:prstClr val="black"/>
                </a:solidFill>
                <a:latin typeface="Calibri" panose="020F0502020204030204" pitchFamily="34" charset="0"/>
                <a:ea typeface="Avenir"/>
                <a:cs typeface="Calibri" panose="020F0502020204030204" pitchFamily="34" charset="0"/>
                <a:sym typeface="Avenir"/>
              </a:rPr>
              <a:t>Key Insights:</a:t>
            </a:r>
          </a:p>
          <a:p>
            <a:pPr marL="742950" lvl="1" indent="-285750">
              <a:buFontTx/>
              <a:buChar char="-"/>
              <a:defRPr/>
            </a:pPr>
            <a:r>
              <a:rPr lang="en-US" sz="1400" dirty="0">
                <a:solidFill>
                  <a:prstClr val="black"/>
                </a:solidFill>
                <a:latin typeface="Calibri" panose="020F0502020204030204" pitchFamily="34" charset="0"/>
                <a:ea typeface="Avenir"/>
                <a:cs typeface="Calibri" panose="020F0502020204030204" pitchFamily="34" charset="0"/>
                <a:sym typeface="Avenir"/>
              </a:rPr>
              <a:t>Ad volume and performance fluctuates over time likely due to changing media strategies than any obvious trends or seasonality.</a:t>
            </a:r>
          </a:p>
          <a:p>
            <a:pPr marL="742950" lvl="1" indent="-285750">
              <a:buFontTx/>
              <a:buChar char="-"/>
              <a:defRPr/>
            </a:pPr>
            <a:r>
              <a:rPr lang="en-US" sz="1400" dirty="0">
                <a:solidFill>
                  <a:prstClr val="black"/>
                </a:solidFill>
                <a:latin typeface="Calibri" panose="020F0502020204030204" pitchFamily="34" charset="0"/>
                <a:ea typeface="Avenir"/>
                <a:cs typeface="Calibri" panose="020F0502020204030204" pitchFamily="34" charset="0"/>
                <a:sym typeface="Avenir"/>
              </a:rPr>
              <a:t>Media is effectively driving impressions and click-throughs by geography and by diabetic populations.</a:t>
            </a:r>
          </a:p>
          <a:p>
            <a:pPr marL="742950" lvl="1" indent="-285750">
              <a:buFontTx/>
              <a:buChar char="-"/>
              <a:defRPr/>
            </a:pPr>
            <a:r>
              <a:rPr lang="en-US" sz="1400" dirty="0">
                <a:solidFill>
                  <a:prstClr val="black"/>
                </a:solidFill>
                <a:latin typeface="Calibri" panose="020F0502020204030204" pitchFamily="34" charset="0"/>
                <a:ea typeface="Avenir"/>
                <a:cs typeface="Calibri" panose="020F0502020204030204" pitchFamily="34" charset="0"/>
                <a:sym typeface="Avenir"/>
              </a:rPr>
              <a:t>There is significant variability in impression volume, click-thru rates, and video completion rates by various ad dimensions:</a:t>
            </a:r>
          </a:p>
          <a:p>
            <a:pPr marL="1200150" lvl="2" indent="-285750">
              <a:buFontTx/>
              <a:buChar char="-"/>
              <a:defRPr/>
            </a:pPr>
            <a:r>
              <a:rPr lang="en-US" sz="1400" dirty="0">
                <a:solidFill>
                  <a:prstClr val="black"/>
                </a:solidFill>
                <a:latin typeface="Calibri" panose="020F0502020204030204" pitchFamily="34" charset="0"/>
                <a:ea typeface="Avenir"/>
                <a:cs typeface="Calibri" panose="020F0502020204030204" pitchFamily="34" charset="0"/>
                <a:sym typeface="Avenir"/>
              </a:rPr>
              <a:t>E.g., campaign, creative, tactic, programmatic, video format, video duration, device, and publisher.</a:t>
            </a:r>
          </a:p>
          <a:p>
            <a:pPr marL="742950" lvl="1" indent="-285750">
              <a:buFontTx/>
              <a:buChar char="-"/>
              <a:defRPr/>
            </a:pPr>
            <a:r>
              <a:rPr lang="en-US" sz="1400" dirty="0">
                <a:solidFill>
                  <a:prstClr val="black"/>
                </a:solidFill>
                <a:latin typeface="Calibri" panose="020F0502020204030204" pitchFamily="34" charset="0"/>
                <a:ea typeface="Avenir"/>
                <a:cs typeface="Calibri" panose="020F0502020204030204" pitchFamily="34" charset="0"/>
                <a:sym typeface="Avenir"/>
              </a:rPr>
              <a:t>Media is effectively driving video ad engagement, but there are diminishing returns to repeated media impressions.</a:t>
            </a:r>
          </a:p>
          <a:p>
            <a:pPr marL="1200150" lvl="2" indent="-285750">
              <a:buFontTx/>
              <a:buChar char="-"/>
              <a:defRPr/>
            </a:pPr>
            <a:r>
              <a:rPr lang="en-US" sz="1400" dirty="0">
                <a:solidFill>
                  <a:prstClr val="black"/>
                </a:solidFill>
                <a:latin typeface="Calibri" panose="020F0502020204030204" pitchFamily="34" charset="0"/>
                <a:ea typeface="Avenir"/>
                <a:cs typeface="Calibri" panose="020F0502020204030204" pitchFamily="34" charset="0"/>
                <a:sym typeface="Avenir"/>
              </a:rPr>
              <a:t>There may be opportunities to improve engagement by varying media messaging mix / sequence and prioritizing impressions to users who had less exposure.</a:t>
            </a:r>
          </a:p>
          <a:p>
            <a:pPr marL="742950" lvl="1" indent="-285750">
              <a:buFontTx/>
              <a:buChar char="-"/>
              <a:defRPr/>
            </a:pPr>
            <a:r>
              <a:rPr lang="en-US" sz="1400" dirty="0">
                <a:solidFill>
                  <a:prstClr val="black"/>
                </a:solidFill>
                <a:latin typeface="Calibri" panose="020F0502020204030204" pitchFamily="34" charset="0"/>
                <a:ea typeface="Avenir"/>
                <a:cs typeface="Calibri" panose="020F0502020204030204" pitchFamily="34" charset="0"/>
                <a:sym typeface="Avenir"/>
              </a:rPr>
              <a:t>If media impressions are capped, particularly within a fixed time window such as 30 days as of the first impressions, only a small number of users may be lost who would have clicked on the ads.</a:t>
            </a:r>
          </a:p>
          <a:p>
            <a:pPr marL="742950" lvl="1" indent="-285750">
              <a:buFontTx/>
              <a:buChar char="-"/>
              <a:defRPr/>
            </a:pPr>
            <a:r>
              <a:rPr lang="en-US" sz="1400" dirty="0">
                <a:solidFill>
                  <a:prstClr val="black"/>
                </a:solidFill>
                <a:latin typeface="Calibri" panose="020F0502020204030204" pitchFamily="34" charset="0"/>
                <a:ea typeface="Avenir"/>
                <a:cs typeface="Calibri" panose="020F0502020204030204" pitchFamily="34" charset="0"/>
                <a:sym typeface="Avenir"/>
              </a:rPr>
              <a:t>There are a lot of post-click impressions with ROI to be further analyzed with additional data on its impact on net new downstream conversions.</a:t>
            </a:r>
          </a:p>
          <a:p>
            <a:pPr marL="742950" lvl="1" indent="-285750">
              <a:buFontTx/>
              <a:buChar char="-"/>
              <a:defRPr/>
            </a:pPr>
            <a:r>
              <a:rPr lang="en-US" sz="1400" dirty="0">
                <a:solidFill>
                  <a:prstClr val="black"/>
                </a:solidFill>
                <a:latin typeface="Calibri" panose="020F0502020204030204" pitchFamily="34" charset="0"/>
                <a:ea typeface="Avenir"/>
                <a:cs typeface="Calibri" panose="020F0502020204030204" pitchFamily="34" charset="0"/>
                <a:sym typeface="Avenir"/>
              </a:rPr>
              <a:t>One of the best improvement opportunities may come from changing the creative of the ads.</a:t>
            </a:r>
          </a:p>
          <a:p>
            <a:pPr marL="285750" indent="-285750">
              <a:buFontTx/>
              <a:buChar char="-"/>
              <a:defRPr/>
            </a:pPr>
            <a:endParaRPr lang="en-US" sz="1400" b="1" dirty="0">
              <a:solidFill>
                <a:prstClr val="black"/>
              </a:solidFill>
              <a:latin typeface="Calibri" panose="020F0502020204030204" pitchFamily="34" charset="0"/>
              <a:ea typeface="Avenir"/>
              <a:cs typeface="Calibri" panose="020F0502020204030204" pitchFamily="34" charset="0"/>
              <a:sym typeface="Avenir"/>
            </a:endParaRPr>
          </a:p>
          <a:p>
            <a:pPr marL="285750" indent="-285750">
              <a:buFontTx/>
              <a:buChar char="-"/>
              <a:defRPr/>
            </a:pPr>
            <a:r>
              <a:rPr lang="en-US" sz="1400" b="1" dirty="0">
                <a:solidFill>
                  <a:prstClr val="black"/>
                </a:solidFill>
                <a:latin typeface="Calibri" panose="020F0502020204030204" pitchFamily="34" charset="0"/>
                <a:ea typeface="Avenir"/>
                <a:cs typeface="Calibri" panose="020F0502020204030204" pitchFamily="34" charset="0"/>
                <a:sym typeface="Avenir"/>
              </a:rPr>
              <a:t>Appendix:</a:t>
            </a:r>
          </a:p>
          <a:p>
            <a:pPr marL="742950" lvl="1" indent="-285750">
              <a:buFontTx/>
              <a:buChar char="-"/>
              <a:defRPr/>
            </a:pPr>
            <a:r>
              <a:rPr lang="en-US" sz="1400" dirty="0">
                <a:solidFill>
                  <a:prstClr val="black"/>
                </a:solidFill>
                <a:latin typeface="Calibri" panose="020F0502020204030204" pitchFamily="34" charset="0"/>
                <a:ea typeface="Avenir"/>
                <a:cs typeface="Calibri" panose="020F0502020204030204" pitchFamily="34" charset="0"/>
                <a:sym typeface="Avenir"/>
              </a:rPr>
              <a:t>Initial summary of the data</a:t>
            </a:r>
            <a:r>
              <a:rPr lang="en-US" sz="1400" i="1" dirty="0">
                <a:solidFill>
                  <a:prstClr val="black"/>
                </a:solidFill>
                <a:latin typeface="Calibri" panose="020F0502020204030204" pitchFamily="34" charset="0"/>
                <a:ea typeface="Avenir"/>
                <a:cs typeface="Calibri" panose="020F0502020204030204" pitchFamily="34" charset="0"/>
                <a:sym typeface="Avenir"/>
              </a:rPr>
              <a:t>: </a:t>
            </a:r>
          </a:p>
          <a:p>
            <a:pPr marL="1200150" lvl="2" indent="-285750">
              <a:buFontTx/>
              <a:buChar char="-"/>
              <a:defRPr/>
            </a:pPr>
            <a:r>
              <a:rPr lang="en-US" sz="1400" i="1" dirty="0">
                <a:solidFill>
                  <a:prstClr val="black"/>
                </a:solidFill>
                <a:latin typeface="Calibri" panose="020F0502020204030204" pitchFamily="34" charset="0"/>
                <a:ea typeface="Avenir"/>
                <a:cs typeface="Calibri" panose="020F0502020204030204" pitchFamily="34" charset="0"/>
                <a:sym typeface="Avenir"/>
              </a:rPr>
              <a:t>Automated data summary.</a:t>
            </a:r>
          </a:p>
          <a:p>
            <a:pPr marL="742950" lvl="1" indent="-285750">
              <a:buFontTx/>
              <a:buChar char="-"/>
              <a:defRPr/>
            </a:pPr>
            <a:r>
              <a:rPr lang="en-US" sz="1400" dirty="0">
                <a:solidFill>
                  <a:prstClr val="black"/>
                </a:solidFill>
                <a:latin typeface="Calibri" panose="020F0502020204030204" pitchFamily="34" charset="0"/>
                <a:ea typeface="Avenir"/>
                <a:cs typeface="Calibri" panose="020F0502020204030204" pitchFamily="34" charset="0"/>
                <a:sym typeface="Avenir"/>
              </a:rPr>
              <a:t>Changes and trends report</a:t>
            </a:r>
            <a:r>
              <a:rPr lang="en-US" sz="1400" i="1" dirty="0">
                <a:solidFill>
                  <a:prstClr val="black"/>
                </a:solidFill>
                <a:latin typeface="Calibri" panose="020F0502020204030204" pitchFamily="34" charset="0"/>
                <a:ea typeface="Avenir"/>
                <a:cs typeface="Calibri" panose="020F0502020204030204" pitchFamily="34" charset="0"/>
                <a:sym typeface="Avenir"/>
              </a:rPr>
              <a:t>:</a:t>
            </a:r>
          </a:p>
          <a:p>
            <a:pPr marL="1200150" lvl="2" indent="-285750">
              <a:buFontTx/>
              <a:buChar char="-"/>
              <a:defRPr/>
            </a:pPr>
            <a:r>
              <a:rPr lang="en-US" sz="1400" i="1" dirty="0">
                <a:solidFill>
                  <a:prstClr val="black"/>
                </a:solidFill>
                <a:latin typeface="Calibri" panose="020F0502020204030204" pitchFamily="34" charset="0"/>
                <a:ea typeface="Avenir"/>
                <a:cs typeface="Calibri" panose="020F0502020204030204" pitchFamily="34" charset="0"/>
                <a:sym typeface="Avenir"/>
              </a:rPr>
              <a:t>Trends of ad volume and KPI overall and by selected ad dimensions.</a:t>
            </a:r>
          </a:p>
          <a:p>
            <a:pPr marL="742950" lvl="1" indent="-285750">
              <a:buFontTx/>
              <a:buChar char="-"/>
              <a:defRPr/>
            </a:pPr>
            <a:r>
              <a:rPr lang="en-US" sz="1400" dirty="0">
                <a:solidFill>
                  <a:prstClr val="black"/>
                </a:solidFill>
                <a:latin typeface="Calibri" panose="020F0502020204030204" pitchFamily="34" charset="0"/>
                <a:ea typeface="Avenir"/>
                <a:cs typeface="Calibri" panose="020F0502020204030204" pitchFamily="34" charset="0"/>
                <a:sym typeface="Avenir"/>
              </a:rPr>
              <a:t>Time between consecutive impressions:</a:t>
            </a:r>
          </a:p>
          <a:p>
            <a:pPr marL="1200150" lvl="2" indent="-285750">
              <a:buFontTx/>
              <a:buChar char="-"/>
              <a:defRPr/>
            </a:pPr>
            <a:r>
              <a:rPr lang="en-US" sz="1400" i="1" dirty="0">
                <a:solidFill>
                  <a:prstClr val="black"/>
                </a:solidFill>
                <a:latin typeface="Calibri" panose="020F0502020204030204" pitchFamily="34" charset="0"/>
                <a:ea typeface="Avenir"/>
                <a:cs typeface="Calibri" panose="020F0502020204030204" pitchFamily="34" charset="0"/>
                <a:sym typeface="Avenir"/>
              </a:rPr>
              <a:t>Time between two consecutive impressions is usually under 5 minutes and doesn’t suggest the impressions need to be de-duped.</a:t>
            </a:r>
          </a:p>
        </p:txBody>
      </p:sp>
      <p:sp>
        <p:nvSpPr>
          <p:cNvPr id="2" name="TextBox 1">
            <a:extLst>
              <a:ext uri="{FF2B5EF4-FFF2-40B4-BE49-F238E27FC236}">
                <a16:creationId xmlns:a16="http://schemas.microsoft.com/office/drawing/2014/main" id="{226F3716-FC13-4BF4-B898-E945360AA82C}"/>
              </a:ext>
            </a:extLst>
          </p:cNvPr>
          <p:cNvSpPr txBox="1"/>
          <p:nvPr/>
        </p:nvSpPr>
        <p:spPr>
          <a:xfrm>
            <a:off x="492368" y="6294784"/>
            <a:ext cx="9113855" cy="230832"/>
          </a:xfrm>
          <a:prstGeom prst="rect">
            <a:avLst/>
          </a:prstGeom>
          <a:noFill/>
        </p:spPr>
        <p:txBody>
          <a:bodyPr wrap="square" rtlCol="0">
            <a:spAutoFit/>
          </a:bodyPr>
          <a:lstStyle/>
          <a:p>
            <a:r>
              <a:rPr lang="en-US" sz="900" dirty="0"/>
              <a:t>* Only time sensitive charts got updated to 10/3/2020 since data was just refreshed since one month ago and other charts may only have the data up to 8/25/2020. </a:t>
            </a:r>
          </a:p>
        </p:txBody>
      </p:sp>
    </p:spTree>
    <p:extLst>
      <p:ext uri="{BB962C8B-B14F-4D97-AF65-F5344CB8AC3E}">
        <p14:creationId xmlns:p14="http://schemas.microsoft.com/office/powerpoint/2010/main" val="93829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02" y="223053"/>
            <a:ext cx="11420415" cy="712064"/>
          </a:xfrm>
        </p:spPr>
        <p:txBody>
          <a:bodyPr>
            <a:normAutofit/>
          </a:bodyPr>
          <a:lstStyle/>
          <a:p>
            <a:r>
              <a:rPr lang="en-US" sz="2800" b="1" dirty="0"/>
              <a:t>Ad Volume and Performance are Driven mostly by Media Strategies</a:t>
            </a:r>
          </a:p>
        </p:txBody>
      </p:sp>
      <p:graphicFrame>
        <p:nvGraphicFramePr>
          <p:cNvPr id="6" name="Chart 5"/>
          <p:cNvGraphicFramePr>
            <a:graphicFrameLocks/>
          </p:cNvGraphicFramePr>
          <p:nvPr>
            <p:extLst>
              <p:ext uri="{D42A27DB-BD31-4B8C-83A1-F6EECF244321}">
                <p14:modId xmlns:p14="http://schemas.microsoft.com/office/powerpoint/2010/main" val="3374699316"/>
              </p:ext>
            </p:extLst>
          </p:nvPr>
        </p:nvGraphicFramePr>
        <p:xfrm>
          <a:off x="319002" y="968568"/>
          <a:ext cx="11069434" cy="24731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356295194"/>
              </p:ext>
            </p:extLst>
          </p:nvPr>
        </p:nvGraphicFramePr>
        <p:xfrm>
          <a:off x="319002" y="3330833"/>
          <a:ext cx="11512780" cy="2546933"/>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643095" y="5803935"/>
            <a:ext cx="10952703" cy="523220"/>
          </a:xfrm>
          <a:prstGeom prst="rect">
            <a:avLst/>
          </a:prstGeom>
        </p:spPr>
        <p:txBody>
          <a:bodyPr wrap="square">
            <a:spAutoFit/>
          </a:bodyPr>
          <a:lstStyle/>
          <a:p>
            <a:pPr marL="285750" indent="-285750">
              <a:buFont typeface="Arial" panose="020B0604020202020204" pitchFamily="34" charset="0"/>
              <a:buChar char="•"/>
            </a:pPr>
            <a:r>
              <a:rPr lang="en-US" sz="1400" i="1" dirty="0">
                <a:solidFill>
                  <a:prstClr val="black"/>
                </a:solidFill>
                <a:latin typeface="Calibri" panose="020F0502020204030204" pitchFamily="34" charset="0"/>
                <a:ea typeface="Avenir"/>
                <a:cs typeface="Calibri" panose="020F0502020204030204" pitchFamily="34" charset="0"/>
                <a:sym typeface="Avenir"/>
              </a:rPr>
              <a:t>There are 1 billion Trulicity impressions with an average of 0.4% click-thru rate and 55% video completion rate from 3/7/2020 to 10/3/2020.</a:t>
            </a:r>
          </a:p>
          <a:p>
            <a:pPr marL="285750" indent="-285750">
              <a:buFont typeface="Arial" panose="020B0604020202020204" pitchFamily="34" charset="0"/>
              <a:buChar char="•"/>
            </a:pPr>
            <a:r>
              <a:rPr lang="en-US" sz="1400" i="1" dirty="0">
                <a:solidFill>
                  <a:prstClr val="black"/>
                </a:solidFill>
                <a:latin typeface="Calibri" panose="020F0502020204030204" pitchFamily="34" charset="0"/>
                <a:ea typeface="Avenir"/>
                <a:cs typeface="Calibri" panose="020F0502020204030204" pitchFamily="34" charset="0"/>
                <a:sym typeface="Avenir"/>
              </a:rPr>
              <a:t>Ad volume and performance fluctuates over time likely due to changing media strategies than any obvious trends or seasonality.</a:t>
            </a:r>
          </a:p>
        </p:txBody>
      </p:sp>
    </p:spTree>
    <p:extLst>
      <p:ext uri="{BB962C8B-B14F-4D97-AF65-F5344CB8AC3E}">
        <p14:creationId xmlns:p14="http://schemas.microsoft.com/office/powerpoint/2010/main" val="75247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518E896-B261-483C-AFFE-13990969685F}"/>
              </a:ext>
            </a:extLst>
          </p:cNvPr>
          <p:cNvPicPr>
            <a:picLocks noChangeAspect="1"/>
          </p:cNvPicPr>
          <p:nvPr/>
        </p:nvPicPr>
        <p:blipFill>
          <a:blip r:embed="rId2"/>
          <a:stretch>
            <a:fillRect/>
          </a:stretch>
        </p:blipFill>
        <p:spPr>
          <a:xfrm>
            <a:off x="856943" y="4309543"/>
            <a:ext cx="3117093" cy="2229500"/>
          </a:xfrm>
          <a:prstGeom prst="rect">
            <a:avLst/>
          </a:prstGeom>
        </p:spPr>
      </p:pic>
      <p:pic>
        <p:nvPicPr>
          <p:cNvPr id="17" name="Picture 16">
            <a:extLst>
              <a:ext uri="{FF2B5EF4-FFF2-40B4-BE49-F238E27FC236}">
                <a16:creationId xmlns:a16="http://schemas.microsoft.com/office/drawing/2014/main" id="{34A802AF-CD35-4B60-AE6A-9F389F1B9A05}"/>
              </a:ext>
            </a:extLst>
          </p:cNvPr>
          <p:cNvPicPr>
            <a:picLocks noChangeAspect="1"/>
          </p:cNvPicPr>
          <p:nvPr/>
        </p:nvPicPr>
        <p:blipFill>
          <a:blip r:embed="rId3"/>
          <a:stretch>
            <a:fillRect/>
          </a:stretch>
        </p:blipFill>
        <p:spPr>
          <a:xfrm>
            <a:off x="4554589" y="2051894"/>
            <a:ext cx="3120463" cy="2229500"/>
          </a:xfrm>
          <a:prstGeom prst="rect">
            <a:avLst/>
          </a:prstGeom>
        </p:spPr>
      </p:pic>
      <p:pic>
        <p:nvPicPr>
          <p:cNvPr id="6" name="Picture 5">
            <a:extLst>
              <a:ext uri="{FF2B5EF4-FFF2-40B4-BE49-F238E27FC236}">
                <a16:creationId xmlns:a16="http://schemas.microsoft.com/office/drawing/2014/main" id="{7CE41FBE-FA3A-4FA5-8718-235259D27612}"/>
              </a:ext>
            </a:extLst>
          </p:cNvPr>
          <p:cNvPicPr>
            <a:picLocks noChangeAspect="1"/>
          </p:cNvPicPr>
          <p:nvPr/>
        </p:nvPicPr>
        <p:blipFill>
          <a:blip r:embed="rId4"/>
          <a:stretch>
            <a:fillRect/>
          </a:stretch>
        </p:blipFill>
        <p:spPr>
          <a:xfrm>
            <a:off x="8201063" y="2104496"/>
            <a:ext cx="3055853" cy="2185698"/>
          </a:xfrm>
          <a:prstGeom prst="rect">
            <a:avLst/>
          </a:prstGeom>
        </p:spPr>
      </p:pic>
      <p:pic>
        <p:nvPicPr>
          <p:cNvPr id="3" name="Picture 2">
            <a:extLst>
              <a:ext uri="{FF2B5EF4-FFF2-40B4-BE49-F238E27FC236}">
                <a16:creationId xmlns:a16="http://schemas.microsoft.com/office/drawing/2014/main" id="{0940B446-E292-4CE2-A6DE-D23AA3B84E9C}"/>
              </a:ext>
            </a:extLst>
          </p:cNvPr>
          <p:cNvPicPr>
            <a:picLocks noChangeAspect="1"/>
          </p:cNvPicPr>
          <p:nvPr/>
        </p:nvPicPr>
        <p:blipFill>
          <a:blip r:embed="rId5"/>
          <a:stretch>
            <a:fillRect/>
          </a:stretch>
        </p:blipFill>
        <p:spPr>
          <a:xfrm>
            <a:off x="994652" y="2211326"/>
            <a:ext cx="2891793" cy="2068354"/>
          </a:xfrm>
          <a:prstGeom prst="rect">
            <a:avLst/>
          </a:prstGeom>
        </p:spPr>
      </p:pic>
      <p:sp>
        <p:nvSpPr>
          <p:cNvPr id="5" name="Title 4">
            <a:extLst>
              <a:ext uri="{FF2B5EF4-FFF2-40B4-BE49-F238E27FC236}">
                <a16:creationId xmlns:a16="http://schemas.microsoft.com/office/drawing/2014/main" id="{6D7641BA-39C7-F34D-B142-48BF8E29E2B7}"/>
              </a:ext>
            </a:extLst>
          </p:cNvPr>
          <p:cNvSpPr>
            <a:spLocks noGrp="1"/>
          </p:cNvSpPr>
          <p:nvPr>
            <p:ph type="title"/>
          </p:nvPr>
        </p:nvSpPr>
        <p:spPr>
          <a:xfrm>
            <a:off x="319003" y="223053"/>
            <a:ext cx="11523592" cy="712064"/>
          </a:xfrm>
        </p:spPr>
        <p:txBody>
          <a:bodyPr>
            <a:noAutofit/>
          </a:bodyPr>
          <a:lstStyle/>
          <a:p>
            <a:r>
              <a:rPr lang="en-US" sz="2800" b="1" dirty="0"/>
              <a:t>Media Impressions and Click-Thru Rates by Geography and Diabetic Populations</a:t>
            </a:r>
          </a:p>
        </p:txBody>
      </p:sp>
      <p:cxnSp>
        <p:nvCxnSpPr>
          <p:cNvPr id="13" name="Straight Connector 12">
            <a:extLst>
              <a:ext uri="{FF2B5EF4-FFF2-40B4-BE49-F238E27FC236}">
                <a16:creationId xmlns:a16="http://schemas.microsoft.com/office/drawing/2014/main" id="{36D38B77-2D9F-4968-A3EA-24907C21115D}"/>
              </a:ext>
            </a:extLst>
          </p:cNvPr>
          <p:cNvCxnSpPr/>
          <p:nvPr/>
        </p:nvCxnSpPr>
        <p:spPr>
          <a:xfrm>
            <a:off x="867318" y="4294429"/>
            <a:ext cx="10576542" cy="6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772B739-557F-41B9-896D-48FBB029760A}"/>
              </a:ext>
            </a:extLst>
          </p:cNvPr>
          <p:cNvCxnSpPr/>
          <p:nvPr/>
        </p:nvCxnSpPr>
        <p:spPr>
          <a:xfrm>
            <a:off x="4315969" y="2098158"/>
            <a:ext cx="17711" cy="439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B998F869-71D9-43A1-A512-C39D42CCA4E0}"/>
              </a:ext>
            </a:extLst>
          </p:cNvPr>
          <p:cNvSpPr txBox="1">
            <a:spLocks/>
          </p:cNvSpPr>
          <p:nvPr/>
        </p:nvSpPr>
        <p:spPr>
          <a:xfrm>
            <a:off x="354635" y="1096057"/>
            <a:ext cx="11568660" cy="1186137"/>
          </a:xfrm>
          <a:prstGeom prst="rect">
            <a:avLst/>
          </a:prstGeom>
        </p:spPr>
        <p:txBody>
          <a:bodyPr tIns="0" b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kumimoji="0" lang="en-US" sz="1400" b="0" i="1" u="none" strike="noStrike" kern="1200" cap="none" spc="0" normalizeH="0" baseline="0" noProof="0" dirty="0">
                <a:ln>
                  <a:noFill/>
                </a:ln>
                <a:solidFill>
                  <a:prstClr val="black"/>
                </a:solidFill>
                <a:effectLst/>
                <a:uLnTx/>
                <a:uFillTx/>
                <a:latin typeface="Calibri" panose="020F0502020204030204"/>
                <a:ea typeface="+mn-ea"/>
                <a:cs typeface="+mn-cs"/>
              </a:rPr>
              <a:t>I</a:t>
            </a:r>
            <a:r>
              <a:rPr lang="en-US" sz="1400" i="1" dirty="0" err="1">
                <a:solidFill>
                  <a:prstClr val="black"/>
                </a:solidFill>
              </a:rPr>
              <a:t>mpressions</a:t>
            </a:r>
            <a:r>
              <a:rPr lang="en-US" sz="1400" i="1" dirty="0">
                <a:solidFill>
                  <a:prstClr val="black"/>
                </a:solidFill>
              </a:rPr>
              <a:t> are properly targeted to the right diabetes populations. They are about uniformly distributed when indexing against the diabetes populations with slight over-indexing for the Upper Midwest and Northeast states.</a:t>
            </a:r>
          </a:p>
          <a:p>
            <a:pPr>
              <a:spcBef>
                <a:spcPts val="0"/>
              </a:spcBef>
            </a:pPr>
            <a:r>
              <a:rPr lang="en-US" sz="1400" i="1" dirty="0">
                <a:solidFill>
                  <a:prstClr val="black"/>
                </a:solidFill>
              </a:rPr>
              <a:t>As expected, conversion rates are higher for the states with higher diabetic population density. However again conversion rates appear to be over-indexing for the Upper Midwest, Northeast states and Florida.</a:t>
            </a:r>
          </a:p>
          <a:p>
            <a:pPr>
              <a:spcBef>
                <a:spcPts val="0"/>
              </a:spcBef>
            </a:pPr>
            <a:r>
              <a:rPr lang="en-US" sz="1400" i="1" dirty="0">
                <a:solidFill>
                  <a:prstClr val="black"/>
                </a:solidFill>
              </a:rPr>
              <a:t>Deeper analysis will be required to confirm/reject this observation and/or to determine if media strategies and tactics adjustments can optimize geography efficiencies.</a:t>
            </a:r>
            <a:endParaRPr kumimoji="0" lang="en-US" sz="14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6" name="Straight Connector 15">
            <a:extLst>
              <a:ext uri="{FF2B5EF4-FFF2-40B4-BE49-F238E27FC236}">
                <a16:creationId xmlns:a16="http://schemas.microsoft.com/office/drawing/2014/main" id="{F772B739-557F-41B9-896D-48FBB029760A}"/>
              </a:ext>
            </a:extLst>
          </p:cNvPr>
          <p:cNvCxnSpPr/>
          <p:nvPr/>
        </p:nvCxnSpPr>
        <p:spPr>
          <a:xfrm>
            <a:off x="8013032" y="2098158"/>
            <a:ext cx="1088" cy="4397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61551" y="6600658"/>
            <a:ext cx="355441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panose="020F0502020204030204"/>
                <a:ea typeface="+mn-ea"/>
                <a:cs typeface="+mn-cs"/>
              </a:rPr>
              <a:t>* Engagement: all of the click-throughs.</a:t>
            </a:r>
          </a:p>
        </p:txBody>
      </p:sp>
      <p:pic>
        <p:nvPicPr>
          <p:cNvPr id="20" name="Picture 19">
            <a:extLst>
              <a:ext uri="{FF2B5EF4-FFF2-40B4-BE49-F238E27FC236}">
                <a16:creationId xmlns:a16="http://schemas.microsoft.com/office/drawing/2014/main" id="{01236B9A-49E9-48CE-81AD-F8273D17F617}"/>
              </a:ext>
            </a:extLst>
          </p:cNvPr>
          <p:cNvPicPr>
            <a:picLocks noChangeAspect="1"/>
          </p:cNvPicPr>
          <p:nvPr/>
        </p:nvPicPr>
        <p:blipFill>
          <a:blip r:embed="rId6"/>
          <a:stretch>
            <a:fillRect/>
          </a:stretch>
        </p:blipFill>
        <p:spPr>
          <a:xfrm>
            <a:off x="8265170" y="4314138"/>
            <a:ext cx="2991746" cy="2137331"/>
          </a:xfrm>
          <a:prstGeom prst="rect">
            <a:avLst/>
          </a:prstGeom>
        </p:spPr>
      </p:pic>
      <p:pic>
        <p:nvPicPr>
          <p:cNvPr id="22" name="Picture 21">
            <a:extLst>
              <a:ext uri="{FF2B5EF4-FFF2-40B4-BE49-F238E27FC236}">
                <a16:creationId xmlns:a16="http://schemas.microsoft.com/office/drawing/2014/main" id="{BC05D720-16A2-4F2F-9079-1CCDD22FC9B0}"/>
              </a:ext>
            </a:extLst>
          </p:cNvPr>
          <p:cNvPicPr>
            <a:picLocks noChangeAspect="1"/>
          </p:cNvPicPr>
          <p:nvPr/>
        </p:nvPicPr>
        <p:blipFill>
          <a:blip r:embed="rId7"/>
          <a:stretch>
            <a:fillRect/>
          </a:stretch>
        </p:blipFill>
        <p:spPr>
          <a:xfrm>
            <a:off x="4643836" y="4309053"/>
            <a:ext cx="3009552" cy="2150051"/>
          </a:xfrm>
          <a:prstGeom prst="rect">
            <a:avLst/>
          </a:prstGeom>
        </p:spPr>
      </p:pic>
    </p:spTree>
    <p:extLst>
      <p:ext uri="{BB962C8B-B14F-4D97-AF65-F5344CB8AC3E}">
        <p14:creationId xmlns:p14="http://schemas.microsoft.com/office/powerpoint/2010/main" val="1288100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03" y="233101"/>
            <a:ext cx="11549909" cy="712064"/>
          </a:xfrm>
        </p:spPr>
        <p:txBody>
          <a:bodyPr>
            <a:normAutofit/>
          </a:bodyPr>
          <a:lstStyle/>
          <a:p>
            <a:r>
              <a:rPr lang="en-US" sz="2800" b="1" dirty="0"/>
              <a:t>Ad Volume and KPIs by Campaign, Creative, and Tactic/Program</a:t>
            </a:r>
          </a:p>
        </p:txBody>
      </p:sp>
      <p:sp>
        <p:nvSpPr>
          <p:cNvPr id="12" name="Rectangle 11"/>
          <p:cNvSpPr/>
          <p:nvPr/>
        </p:nvSpPr>
        <p:spPr>
          <a:xfrm>
            <a:off x="-1" y="5667821"/>
            <a:ext cx="12053456" cy="523220"/>
          </a:xfrm>
          <a:prstGeom prst="rect">
            <a:avLst/>
          </a:prstGeom>
        </p:spPr>
        <p:txBody>
          <a:bodyPr wrap="square">
            <a:spAutoFit/>
          </a:bodyPr>
          <a:lstStyle/>
          <a:p>
            <a:pPr marL="742950" lvl="1" indent="-285750">
              <a:buFont typeface="Arial" panose="020B0604020202020204" pitchFamily="34" charset="0"/>
              <a:buChar char="•"/>
              <a:defRPr/>
            </a:pPr>
            <a:r>
              <a:rPr lang="en-US" sz="1400" i="1" dirty="0">
                <a:solidFill>
                  <a:prstClr val="black"/>
                </a:solidFill>
                <a:latin typeface="Calibri" panose="020F0502020204030204" pitchFamily="34" charset="0"/>
                <a:ea typeface="Avenir"/>
                <a:cs typeface="Calibri" panose="020F0502020204030204" pitchFamily="34" charset="0"/>
                <a:sym typeface="Avenir"/>
              </a:rPr>
              <a:t>There is significant variability in click performance by various ad dimensions.</a:t>
            </a:r>
          </a:p>
          <a:p>
            <a:pPr marL="742950" lvl="1" indent="-285750">
              <a:buFont typeface="Arial" panose="020B0604020202020204" pitchFamily="34" charset="0"/>
              <a:buChar char="•"/>
              <a:defRPr/>
            </a:pPr>
            <a:r>
              <a:rPr lang="en-US" sz="1400" i="1" dirty="0">
                <a:solidFill>
                  <a:prstClr val="black"/>
                </a:solidFill>
                <a:latin typeface="Calibri" panose="020F0502020204030204" pitchFamily="34" charset="0"/>
                <a:ea typeface="Avenir"/>
                <a:cs typeface="Calibri" panose="020F0502020204030204" pitchFamily="34" charset="0"/>
                <a:sym typeface="Avenir"/>
              </a:rPr>
              <a:t>The highest volume impression groups are not necessarily the highest performing from a click perspective. </a:t>
            </a:r>
          </a:p>
        </p:txBody>
      </p:sp>
      <p:graphicFrame>
        <p:nvGraphicFramePr>
          <p:cNvPr id="16" name="Chart 15"/>
          <p:cNvGraphicFramePr>
            <a:graphicFrameLocks/>
          </p:cNvGraphicFramePr>
          <p:nvPr>
            <p:extLst>
              <p:ext uri="{D42A27DB-BD31-4B8C-83A1-F6EECF244321}">
                <p14:modId xmlns:p14="http://schemas.microsoft.com/office/powerpoint/2010/main" val="3967352135"/>
              </p:ext>
            </p:extLst>
          </p:nvPr>
        </p:nvGraphicFramePr>
        <p:xfrm>
          <a:off x="319003" y="1262956"/>
          <a:ext cx="3712650" cy="20079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p:cNvGraphicFramePr>
            <a:graphicFrameLocks/>
          </p:cNvGraphicFramePr>
          <p:nvPr>
            <p:extLst>
              <p:ext uri="{D42A27DB-BD31-4B8C-83A1-F6EECF244321}">
                <p14:modId xmlns:p14="http://schemas.microsoft.com/office/powerpoint/2010/main" val="787729801"/>
              </p:ext>
            </p:extLst>
          </p:nvPr>
        </p:nvGraphicFramePr>
        <p:xfrm>
          <a:off x="319003" y="3403549"/>
          <a:ext cx="3712650" cy="21984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p:cNvGraphicFramePr>
            <a:graphicFrameLocks/>
          </p:cNvGraphicFramePr>
          <p:nvPr>
            <p:extLst>
              <p:ext uri="{D42A27DB-BD31-4B8C-83A1-F6EECF244321}">
                <p14:modId xmlns:p14="http://schemas.microsoft.com/office/powerpoint/2010/main" val="3587512022"/>
              </p:ext>
            </p:extLst>
          </p:nvPr>
        </p:nvGraphicFramePr>
        <p:xfrm>
          <a:off x="4124363" y="1270318"/>
          <a:ext cx="3966694" cy="20123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p:cNvGraphicFramePr>
            <a:graphicFrameLocks/>
          </p:cNvGraphicFramePr>
          <p:nvPr>
            <p:extLst>
              <p:ext uri="{D42A27DB-BD31-4B8C-83A1-F6EECF244321}">
                <p14:modId xmlns:p14="http://schemas.microsoft.com/office/powerpoint/2010/main" val="3994513764"/>
              </p:ext>
            </p:extLst>
          </p:nvPr>
        </p:nvGraphicFramePr>
        <p:xfrm>
          <a:off x="4124363" y="3427870"/>
          <a:ext cx="3966694" cy="21807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1" name="Chart 20"/>
          <p:cNvGraphicFramePr>
            <a:graphicFrameLocks/>
          </p:cNvGraphicFramePr>
          <p:nvPr>
            <p:extLst>
              <p:ext uri="{D42A27DB-BD31-4B8C-83A1-F6EECF244321}">
                <p14:modId xmlns:p14="http://schemas.microsoft.com/office/powerpoint/2010/main" val="1699396591"/>
              </p:ext>
            </p:extLst>
          </p:nvPr>
        </p:nvGraphicFramePr>
        <p:xfrm>
          <a:off x="8204374" y="1259219"/>
          <a:ext cx="3664538" cy="201149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2" name="Chart 21"/>
          <p:cNvGraphicFramePr>
            <a:graphicFrameLocks/>
          </p:cNvGraphicFramePr>
          <p:nvPr>
            <p:extLst>
              <p:ext uri="{D42A27DB-BD31-4B8C-83A1-F6EECF244321}">
                <p14:modId xmlns:p14="http://schemas.microsoft.com/office/powerpoint/2010/main" val="2188223414"/>
              </p:ext>
            </p:extLst>
          </p:nvPr>
        </p:nvGraphicFramePr>
        <p:xfrm>
          <a:off x="8204374" y="3427870"/>
          <a:ext cx="3664538" cy="217409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0025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03" y="223053"/>
            <a:ext cx="8935833" cy="712064"/>
          </a:xfrm>
        </p:spPr>
        <p:txBody>
          <a:bodyPr>
            <a:normAutofit/>
          </a:bodyPr>
          <a:lstStyle/>
          <a:p>
            <a:r>
              <a:rPr lang="en-US" sz="2800" b="1" dirty="0"/>
              <a:t>Ad Volume and KPIs by Programmatic, Format, or Duration</a:t>
            </a:r>
            <a:endParaRPr lang="en-US" sz="2800" dirty="0"/>
          </a:p>
        </p:txBody>
      </p:sp>
      <p:graphicFrame>
        <p:nvGraphicFramePr>
          <p:cNvPr id="15" name="Chart 14"/>
          <p:cNvGraphicFramePr>
            <a:graphicFrameLocks/>
          </p:cNvGraphicFramePr>
          <p:nvPr>
            <p:extLst>
              <p:ext uri="{D42A27DB-BD31-4B8C-83A1-F6EECF244321}">
                <p14:modId xmlns:p14="http://schemas.microsoft.com/office/powerpoint/2010/main" val="406422631"/>
              </p:ext>
            </p:extLst>
          </p:nvPr>
        </p:nvGraphicFramePr>
        <p:xfrm>
          <a:off x="340425" y="1262955"/>
          <a:ext cx="3966694" cy="20079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p:cNvGraphicFramePr>
            <a:graphicFrameLocks/>
          </p:cNvGraphicFramePr>
          <p:nvPr>
            <p:extLst>
              <p:ext uri="{D42A27DB-BD31-4B8C-83A1-F6EECF244321}">
                <p14:modId xmlns:p14="http://schemas.microsoft.com/office/powerpoint/2010/main" val="3597487327"/>
              </p:ext>
            </p:extLst>
          </p:nvPr>
        </p:nvGraphicFramePr>
        <p:xfrm>
          <a:off x="350468" y="3403549"/>
          <a:ext cx="3966694" cy="21984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18FED01-3E08-48F6-A250-1973248DE8BF}"/>
              </a:ext>
            </a:extLst>
          </p:cNvPr>
          <p:cNvGraphicFramePr>
            <a:graphicFrameLocks/>
          </p:cNvGraphicFramePr>
          <p:nvPr>
            <p:extLst>
              <p:ext uri="{D42A27DB-BD31-4B8C-83A1-F6EECF244321}">
                <p14:modId xmlns:p14="http://schemas.microsoft.com/office/powerpoint/2010/main" val="498278368"/>
              </p:ext>
            </p:extLst>
          </p:nvPr>
        </p:nvGraphicFramePr>
        <p:xfrm>
          <a:off x="4398636" y="1262955"/>
          <a:ext cx="3708052" cy="20079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0E94E726-EEC9-4303-ACCC-41904835D53D}"/>
              </a:ext>
            </a:extLst>
          </p:cNvPr>
          <p:cNvGraphicFramePr>
            <a:graphicFrameLocks/>
          </p:cNvGraphicFramePr>
          <p:nvPr>
            <p:extLst>
              <p:ext uri="{D42A27DB-BD31-4B8C-83A1-F6EECF244321}">
                <p14:modId xmlns:p14="http://schemas.microsoft.com/office/powerpoint/2010/main" val="2310534488"/>
              </p:ext>
            </p:extLst>
          </p:nvPr>
        </p:nvGraphicFramePr>
        <p:xfrm>
          <a:off x="4408690" y="3403549"/>
          <a:ext cx="3708052" cy="219841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a:extLst>
              <a:ext uri="{FF2B5EF4-FFF2-40B4-BE49-F238E27FC236}">
                <a16:creationId xmlns:a16="http://schemas.microsoft.com/office/drawing/2014/main" id="{8B0B6AEA-1D27-40A8-9540-D11D24AE3540}"/>
              </a:ext>
            </a:extLst>
          </p:cNvPr>
          <p:cNvGraphicFramePr>
            <a:graphicFrameLocks/>
          </p:cNvGraphicFramePr>
          <p:nvPr>
            <p:extLst>
              <p:ext uri="{D42A27DB-BD31-4B8C-83A1-F6EECF244321}">
                <p14:modId xmlns:p14="http://schemas.microsoft.com/office/powerpoint/2010/main" val="1427065053"/>
              </p:ext>
            </p:extLst>
          </p:nvPr>
        </p:nvGraphicFramePr>
        <p:xfrm>
          <a:off x="8199562" y="1262955"/>
          <a:ext cx="3669351" cy="200797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Chart 11">
            <a:extLst>
              <a:ext uri="{FF2B5EF4-FFF2-40B4-BE49-F238E27FC236}">
                <a16:creationId xmlns:a16="http://schemas.microsoft.com/office/drawing/2014/main" id="{905624C7-30CB-489E-8A21-F5CFFA343FF8}"/>
              </a:ext>
            </a:extLst>
          </p:cNvPr>
          <p:cNvGraphicFramePr>
            <a:graphicFrameLocks/>
          </p:cNvGraphicFramePr>
          <p:nvPr>
            <p:extLst>
              <p:ext uri="{D42A27DB-BD31-4B8C-83A1-F6EECF244321}">
                <p14:modId xmlns:p14="http://schemas.microsoft.com/office/powerpoint/2010/main" val="2495406110"/>
              </p:ext>
            </p:extLst>
          </p:nvPr>
        </p:nvGraphicFramePr>
        <p:xfrm>
          <a:off x="8199563" y="3403549"/>
          <a:ext cx="3669350" cy="2198412"/>
        </p:xfrm>
        <a:graphic>
          <a:graphicData uri="http://schemas.openxmlformats.org/drawingml/2006/chart">
            <c:chart xmlns:c="http://schemas.openxmlformats.org/drawingml/2006/chart" xmlns:r="http://schemas.openxmlformats.org/officeDocument/2006/relationships" r:id="rId7"/>
          </a:graphicData>
        </a:graphic>
      </p:graphicFrame>
      <p:sp>
        <p:nvSpPr>
          <p:cNvPr id="20" name="Rectangle 19">
            <a:extLst>
              <a:ext uri="{FF2B5EF4-FFF2-40B4-BE49-F238E27FC236}">
                <a16:creationId xmlns:a16="http://schemas.microsoft.com/office/drawing/2014/main" id="{C4C61BAA-01EA-47C0-9263-89A44EB1A531}"/>
              </a:ext>
            </a:extLst>
          </p:cNvPr>
          <p:cNvSpPr/>
          <p:nvPr/>
        </p:nvSpPr>
        <p:spPr>
          <a:xfrm>
            <a:off x="76590" y="5667821"/>
            <a:ext cx="11708029" cy="523220"/>
          </a:xfrm>
          <a:prstGeom prst="rect">
            <a:avLst/>
          </a:prstGeom>
        </p:spPr>
        <p:txBody>
          <a:bodyPr wrap="square">
            <a:spAutoFit/>
          </a:bodyPr>
          <a:lstStyle/>
          <a:p>
            <a:pPr marL="742950" lvl="1" indent="-285750">
              <a:buFont typeface="Arial" panose="020B0604020202020204" pitchFamily="34" charset="0"/>
              <a:buChar char="•"/>
              <a:defRPr/>
            </a:pPr>
            <a:r>
              <a:rPr lang="en-US" sz="1400" i="1" dirty="0">
                <a:solidFill>
                  <a:prstClr val="black"/>
                </a:solidFill>
                <a:latin typeface="Calibri" panose="020F0502020204030204" pitchFamily="34" charset="0"/>
                <a:ea typeface="Avenir"/>
                <a:cs typeface="Calibri" panose="020F0502020204030204" pitchFamily="34" charset="0"/>
                <a:sym typeface="Avenir"/>
              </a:rPr>
              <a:t>The most common type of video ads are 60 second pre roll videos, which automatically plays directly before a featured video.</a:t>
            </a:r>
          </a:p>
          <a:p>
            <a:pPr marL="742950" lvl="1" indent="-285750">
              <a:buFont typeface="Arial" panose="020B0604020202020204" pitchFamily="34" charset="0"/>
              <a:buChar char="•"/>
              <a:defRPr/>
            </a:pPr>
            <a:r>
              <a:rPr lang="en-US" sz="1400" i="1" dirty="0">
                <a:solidFill>
                  <a:prstClr val="black"/>
                </a:solidFill>
                <a:latin typeface="Calibri" panose="020F0502020204030204" pitchFamily="34" charset="0"/>
                <a:ea typeface="Avenir"/>
                <a:cs typeface="Calibri" panose="020F0502020204030204" pitchFamily="34" charset="0"/>
                <a:sym typeface="Avenir"/>
              </a:rPr>
              <a:t>Programmatic video ads had the best click-thru rate.</a:t>
            </a:r>
          </a:p>
        </p:txBody>
      </p:sp>
    </p:spTree>
    <p:extLst>
      <p:ext uri="{BB962C8B-B14F-4D97-AF65-F5344CB8AC3E}">
        <p14:creationId xmlns:p14="http://schemas.microsoft.com/office/powerpoint/2010/main" val="356600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03" y="223053"/>
            <a:ext cx="8935833" cy="712064"/>
          </a:xfrm>
        </p:spPr>
        <p:txBody>
          <a:bodyPr>
            <a:normAutofit/>
          </a:bodyPr>
          <a:lstStyle/>
          <a:p>
            <a:r>
              <a:rPr lang="en-US" sz="2800" b="1" dirty="0"/>
              <a:t>Ad Volume and KPIs by Device or Publisher</a:t>
            </a:r>
            <a:endParaRPr lang="en-US" sz="2800" dirty="0"/>
          </a:p>
        </p:txBody>
      </p:sp>
      <p:graphicFrame>
        <p:nvGraphicFramePr>
          <p:cNvPr id="15" name="Chart 14"/>
          <p:cNvGraphicFramePr>
            <a:graphicFrameLocks/>
          </p:cNvGraphicFramePr>
          <p:nvPr>
            <p:extLst>
              <p:ext uri="{D42A27DB-BD31-4B8C-83A1-F6EECF244321}">
                <p14:modId xmlns:p14="http://schemas.microsoft.com/office/powerpoint/2010/main" val="344381232"/>
              </p:ext>
            </p:extLst>
          </p:nvPr>
        </p:nvGraphicFramePr>
        <p:xfrm>
          <a:off x="320327" y="1262955"/>
          <a:ext cx="4332060" cy="20079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p:cNvGraphicFramePr>
            <a:graphicFrameLocks/>
          </p:cNvGraphicFramePr>
          <p:nvPr>
            <p:extLst>
              <p:ext uri="{D42A27DB-BD31-4B8C-83A1-F6EECF244321}">
                <p14:modId xmlns:p14="http://schemas.microsoft.com/office/powerpoint/2010/main" val="354660347"/>
              </p:ext>
            </p:extLst>
          </p:nvPr>
        </p:nvGraphicFramePr>
        <p:xfrm>
          <a:off x="330370" y="3403549"/>
          <a:ext cx="4322017" cy="21984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0A23290A-DBD3-4B30-BCD3-1D615E1906E2}"/>
              </a:ext>
            </a:extLst>
          </p:cNvPr>
          <p:cNvGraphicFramePr>
            <a:graphicFrameLocks/>
          </p:cNvGraphicFramePr>
          <p:nvPr>
            <p:extLst>
              <p:ext uri="{D42A27DB-BD31-4B8C-83A1-F6EECF244321}">
                <p14:modId xmlns:p14="http://schemas.microsoft.com/office/powerpoint/2010/main" val="3538927920"/>
              </p:ext>
            </p:extLst>
          </p:nvPr>
        </p:nvGraphicFramePr>
        <p:xfrm>
          <a:off x="6240132" y="1262955"/>
          <a:ext cx="3669351" cy="20079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F0B841D9-D7CD-4D73-B44E-B4232ACACC8D}"/>
              </a:ext>
            </a:extLst>
          </p:cNvPr>
          <p:cNvGraphicFramePr>
            <a:graphicFrameLocks/>
          </p:cNvGraphicFramePr>
          <p:nvPr>
            <p:extLst>
              <p:ext uri="{D42A27DB-BD31-4B8C-83A1-F6EECF244321}">
                <p14:modId xmlns:p14="http://schemas.microsoft.com/office/powerpoint/2010/main" val="1533628524"/>
              </p:ext>
            </p:extLst>
          </p:nvPr>
        </p:nvGraphicFramePr>
        <p:xfrm>
          <a:off x="4772967" y="3403549"/>
          <a:ext cx="7088662" cy="2198412"/>
        </p:xfrm>
        <a:graphic>
          <a:graphicData uri="http://schemas.openxmlformats.org/drawingml/2006/chart">
            <c:chart xmlns:c="http://schemas.openxmlformats.org/drawingml/2006/chart" xmlns:r="http://schemas.openxmlformats.org/officeDocument/2006/relationships" r:id="rId5"/>
          </a:graphicData>
        </a:graphic>
      </p:graphicFrame>
      <p:sp>
        <p:nvSpPr>
          <p:cNvPr id="17" name="Rectangle 16">
            <a:extLst>
              <a:ext uri="{FF2B5EF4-FFF2-40B4-BE49-F238E27FC236}">
                <a16:creationId xmlns:a16="http://schemas.microsoft.com/office/drawing/2014/main" id="{8BC2AE94-7042-45A5-8150-A4CAFD39088D}"/>
              </a:ext>
            </a:extLst>
          </p:cNvPr>
          <p:cNvSpPr/>
          <p:nvPr/>
        </p:nvSpPr>
        <p:spPr>
          <a:xfrm>
            <a:off x="76590" y="5667821"/>
            <a:ext cx="11708029" cy="307777"/>
          </a:xfrm>
          <a:prstGeom prst="rect">
            <a:avLst/>
          </a:prstGeom>
        </p:spPr>
        <p:txBody>
          <a:bodyPr wrap="square">
            <a:spAutoFit/>
          </a:bodyPr>
          <a:lstStyle/>
          <a:p>
            <a:pPr marL="742950" lvl="1" indent="-285750">
              <a:buFont typeface="Arial" panose="020B0604020202020204" pitchFamily="34" charset="0"/>
              <a:buChar char="•"/>
              <a:defRPr/>
            </a:pPr>
            <a:r>
              <a:rPr lang="en-US" sz="1400" i="1" dirty="0">
                <a:solidFill>
                  <a:prstClr val="black"/>
                </a:solidFill>
                <a:latin typeface="Calibri" panose="020F0502020204030204" pitchFamily="34" charset="0"/>
                <a:ea typeface="Avenir"/>
                <a:cs typeface="Calibri" panose="020F0502020204030204" pitchFamily="34" charset="0"/>
                <a:sym typeface="Avenir"/>
              </a:rPr>
              <a:t>Mobile devices or healthcare websites usually have higher click-thru rates.</a:t>
            </a:r>
          </a:p>
        </p:txBody>
      </p:sp>
    </p:spTree>
    <p:extLst>
      <p:ext uri="{BB962C8B-B14F-4D97-AF65-F5344CB8AC3E}">
        <p14:creationId xmlns:p14="http://schemas.microsoft.com/office/powerpoint/2010/main" val="2028429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7641BA-39C7-F34D-B142-48BF8E29E2B7}"/>
              </a:ext>
            </a:extLst>
          </p:cNvPr>
          <p:cNvSpPr>
            <a:spLocks noGrp="1"/>
          </p:cNvSpPr>
          <p:nvPr>
            <p:ph type="title"/>
          </p:nvPr>
        </p:nvSpPr>
        <p:spPr>
          <a:xfrm>
            <a:off x="319003" y="223053"/>
            <a:ext cx="9218189" cy="712064"/>
          </a:xfrm>
        </p:spPr>
        <p:txBody>
          <a:bodyPr>
            <a:normAutofit/>
          </a:bodyPr>
          <a:lstStyle/>
          <a:p>
            <a:r>
              <a:rPr lang="en-US" sz="2800" b="1" dirty="0"/>
              <a:t>Media Performance On Engaging Users</a:t>
            </a:r>
          </a:p>
        </p:txBody>
      </p:sp>
      <p:sp>
        <p:nvSpPr>
          <p:cNvPr id="12" name="Text Placeholder 2">
            <a:extLst>
              <a:ext uri="{FF2B5EF4-FFF2-40B4-BE49-F238E27FC236}">
                <a16:creationId xmlns:a16="http://schemas.microsoft.com/office/drawing/2014/main" id="{981B3560-A768-5941-9193-CF781AB02A7B}"/>
              </a:ext>
            </a:extLst>
          </p:cNvPr>
          <p:cNvSpPr txBox="1">
            <a:spLocks/>
          </p:cNvSpPr>
          <p:nvPr/>
        </p:nvSpPr>
        <p:spPr>
          <a:xfrm>
            <a:off x="354634" y="1034687"/>
            <a:ext cx="11708029" cy="1065418"/>
          </a:xfrm>
          <a:prstGeom prst="rect">
            <a:avLst/>
          </a:prstGeom>
        </p:spPr>
        <p:txBody>
          <a:bodyPr tIns="0" b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dirty="0">
                <a:latin typeface="Lato" panose="020F0502020204030203" pitchFamily="34" charset="0"/>
              </a:rPr>
              <a:t>Media is effectively driving video ad engagement, but there are diminishing returns to repeated media impressions and there may be opportunities to:</a:t>
            </a:r>
            <a:endParaRPr lang="en-US" sz="1400" i="1" dirty="0">
              <a:latin typeface="Lato" panose="020F0502020204030203" pitchFamily="34" charset="0"/>
            </a:endParaRPr>
          </a:p>
          <a:p>
            <a:pPr marL="628650" lvl="1" indent="-171450">
              <a:lnSpc>
                <a:spcPct val="100000"/>
              </a:lnSpc>
              <a:spcBef>
                <a:spcPts val="0"/>
              </a:spcBef>
              <a:buFont typeface="Arial"/>
              <a:buChar char="•"/>
              <a:defRPr/>
            </a:pPr>
            <a:endParaRPr lang="en-US" sz="1400" i="1" dirty="0">
              <a:latin typeface="Lato" panose="020F0502020204030203" pitchFamily="34" charset="0"/>
            </a:endParaRPr>
          </a:p>
          <a:p>
            <a:pPr marL="628650" lvl="1" indent="-171450">
              <a:lnSpc>
                <a:spcPct val="100000"/>
              </a:lnSpc>
              <a:spcBef>
                <a:spcPts val="0"/>
              </a:spcBef>
              <a:buFont typeface="Arial"/>
              <a:buChar char="•"/>
              <a:defRPr/>
            </a:pPr>
            <a:r>
              <a:rPr lang="en-US" sz="1400" i="1" dirty="0">
                <a:latin typeface="Lato" panose="020F0502020204030203" pitchFamily="34" charset="0"/>
              </a:rPr>
              <a:t>Cap media impressions for users with more exposure or to prioritize impressions to users with less exposure.</a:t>
            </a:r>
          </a:p>
          <a:p>
            <a:pPr marL="628650" lvl="1" indent="-171450">
              <a:lnSpc>
                <a:spcPct val="100000"/>
              </a:lnSpc>
              <a:spcBef>
                <a:spcPts val="0"/>
              </a:spcBef>
              <a:buFont typeface="Arial"/>
              <a:buChar char="•"/>
              <a:defRPr/>
            </a:pPr>
            <a:r>
              <a:rPr lang="en-US" sz="1400" i="1" dirty="0">
                <a:latin typeface="Lato" panose="020F0502020204030203" pitchFamily="34" charset="0"/>
              </a:rPr>
              <a:t>Online TV Video ads may not be prioritizing click performance. Once it’s removed, we can see that both the survival and hazard curves steepen a bit more as expected.</a:t>
            </a:r>
          </a:p>
        </p:txBody>
      </p:sp>
      <p:sp>
        <p:nvSpPr>
          <p:cNvPr id="8" name="Rectangle 7">
            <a:extLst>
              <a:ext uri="{FF2B5EF4-FFF2-40B4-BE49-F238E27FC236}">
                <a16:creationId xmlns:a16="http://schemas.microsoft.com/office/drawing/2014/main" id="{030F5B75-97FE-4BFF-A3FA-5CE7348F13F1}"/>
              </a:ext>
            </a:extLst>
          </p:cNvPr>
          <p:cNvSpPr/>
          <p:nvPr/>
        </p:nvSpPr>
        <p:spPr>
          <a:xfrm>
            <a:off x="56494" y="5758255"/>
            <a:ext cx="11708029" cy="415498"/>
          </a:xfrm>
          <a:prstGeom prst="rect">
            <a:avLst/>
          </a:prstGeom>
        </p:spPr>
        <p:txBody>
          <a:bodyPr wrap="square">
            <a:spAutoFit/>
          </a:bodyPr>
          <a:lstStyle/>
          <a:p>
            <a:pPr lvl="1">
              <a:defRPr/>
            </a:pPr>
            <a:r>
              <a:rPr lang="en-US" sz="1050" i="1" dirty="0">
                <a:solidFill>
                  <a:prstClr val="black"/>
                </a:solidFill>
                <a:latin typeface="Calibri" panose="020F0502020204030204" pitchFamily="34" charset="0"/>
                <a:ea typeface="Avenir"/>
                <a:cs typeface="Calibri" panose="020F0502020204030204" pitchFamily="34" charset="0"/>
                <a:sym typeface="Avenir"/>
              </a:rPr>
              <a:t>* Click Probability (Hazard) is the number of cookies that clicked at the specific impression count over the total number of remaining cookies.</a:t>
            </a:r>
          </a:p>
          <a:p>
            <a:pPr lvl="1">
              <a:defRPr/>
            </a:pPr>
            <a:r>
              <a:rPr lang="en-US" sz="1050" i="1" dirty="0">
                <a:solidFill>
                  <a:prstClr val="black"/>
                </a:solidFill>
                <a:latin typeface="Calibri" panose="020F0502020204030204" pitchFamily="34" charset="0"/>
                <a:ea typeface="Avenir"/>
                <a:cs typeface="Calibri" panose="020F0502020204030204" pitchFamily="34" charset="0"/>
                <a:sym typeface="Avenir"/>
              </a:rPr>
              <a:t>** Kaplan Meier Survival Curve is calculated over number of impressions.</a:t>
            </a:r>
          </a:p>
        </p:txBody>
      </p:sp>
      <p:graphicFrame>
        <p:nvGraphicFramePr>
          <p:cNvPr id="11" name="Chart 10">
            <a:extLst>
              <a:ext uri="{FF2B5EF4-FFF2-40B4-BE49-F238E27FC236}">
                <a16:creationId xmlns:a16="http://schemas.microsoft.com/office/drawing/2014/main" id="{B207AA0B-AFE8-409C-9D93-BCCC86DDE181}"/>
              </a:ext>
            </a:extLst>
          </p:cNvPr>
          <p:cNvGraphicFramePr>
            <a:graphicFrameLocks/>
          </p:cNvGraphicFramePr>
          <p:nvPr>
            <p:extLst>
              <p:ext uri="{D42A27DB-BD31-4B8C-83A1-F6EECF244321}">
                <p14:modId xmlns:p14="http://schemas.microsoft.com/office/powerpoint/2010/main" val="3238891374"/>
              </p:ext>
            </p:extLst>
          </p:nvPr>
        </p:nvGraphicFramePr>
        <p:xfrm>
          <a:off x="533400" y="2413135"/>
          <a:ext cx="5447153"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5E1E464B-C27B-4220-91FB-31D5DCD2945E}"/>
              </a:ext>
            </a:extLst>
          </p:cNvPr>
          <p:cNvGraphicFramePr>
            <a:graphicFrameLocks/>
          </p:cNvGraphicFramePr>
          <p:nvPr>
            <p:extLst>
              <p:ext uri="{D42A27DB-BD31-4B8C-83A1-F6EECF244321}">
                <p14:modId xmlns:p14="http://schemas.microsoft.com/office/powerpoint/2010/main" val="3641088929"/>
              </p:ext>
            </p:extLst>
          </p:nvPr>
        </p:nvGraphicFramePr>
        <p:xfrm>
          <a:off x="6211448" y="2413135"/>
          <a:ext cx="5553075"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629012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02DBD27047AC47A86655BBC4466693" ma:contentTypeVersion="9" ma:contentTypeDescription="Create a new document." ma:contentTypeScope="" ma:versionID="cb867b7cc1a00ddcd701dab64faa4c7e">
  <xsd:schema xmlns:xsd="http://www.w3.org/2001/XMLSchema" xmlns:xs="http://www.w3.org/2001/XMLSchema" xmlns:p="http://schemas.microsoft.com/office/2006/metadata/properties" xmlns:ns3="fb29e963-9189-47fa-aef1-4c3bd513a4ac" xmlns:ns4="9a7b08d5-2aaa-414a-a0f8-2ddfd17c30e6" targetNamespace="http://schemas.microsoft.com/office/2006/metadata/properties" ma:root="true" ma:fieldsID="fd1ab92d0a2767474ce72c16cecd5921" ns3:_="" ns4:_="">
    <xsd:import namespace="fb29e963-9189-47fa-aef1-4c3bd513a4ac"/>
    <xsd:import namespace="9a7b08d5-2aaa-414a-a0f8-2ddfd17c30e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29e963-9189-47fa-aef1-4c3bd513a4a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7b08d5-2aaa-414a-a0f8-2ddfd17c30e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3E3DF3-8C35-4553-A289-DD7488DDC86F}">
  <ds:schemaRefs>
    <ds:schemaRef ds:uri="http://schemas.microsoft.com/sharepoint/v3/contenttype/forms"/>
  </ds:schemaRefs>
</ds:datastoreItem>
</file>

<file path=customXml/itemProps2.xml><?xml version="1.0" encoding="utf-8"?>
<ds:datastoreItem xmlns:ds="http://schemas.openxmlformats.org/officeDocument/2006/customXml" ds:itemID="{5C5C16A9-C24C-47B2-8FE8-C12D2F53AEBE}">
  <ds:schemaRefs>
    <ds:schemaRef ds:uri="http://purl.org/dc/terms/"/>
    <ds:schemaRef ds:uri="http://schemas.openxmlformats.org/package/2006/metadata/core-properties"/>
    <ds:schemaRef ds:uri="http://purl.org/dc/elements/1.1/"/>
    <ds:schemaRef ds:uri="http://purl.org/dc/dcmitype/"/>
    <ds:schemaRef ds:uri="http://www.w3.org/XML/1998/namespace"/>
    <ds:schemaRef ds:uri="http://schemas.microsoft.com/office/2006/metadata/properties"/>
    <ds:schemaRef ds:uri="fb29e963-9189-47fa-aef1-4c3bd513a4ac"/>
    <ds:schemaRef ds:uri="http://schemas.microsoft.com/office/2006/documentManagement/types"/>
    <ds:schemaRef ds:uri="http://schemas.microsoft.com/office/infopath/2007/PartnerControls"/>
    <ds:schemaRef ds:uri="9a7b08d5-2aaa-414a-a0f8-2ddfd17c30e6"/>
  </ds:schemaRefs>
</ds:datastoreItem>
</file>

<file path=customXml/itemProps3.xml><?xml version="1.0" encoding="utf-8"?>
<ds:datastoreItem xmlns:ds="http://schemas.openxmlformats.org/officeDocument/2006/customXml" ds:itemID="{6BD09DCD-292D-4276-B529-FA4BF0CF56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29e963-9189-47fa-aef1-4c3bd513a4ac"/>
    <ds:schemaRef ds:uri="9a7b08d5-2aaa-414a-a0f8-2ddfd17c30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40498</TotalTime>
  <Words>2234</Words>
  <Application>Microsoft Office PowerPoint</Application>
  <PresentationFormat>Widescreen</PresentationFormat>
  <Paragraphs>262</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Lato</vt:lpstr>
      <vt:lpstr>office theme</vt:lpstr>
      <vt:lpstr>Innovid Video EDA &amp; Pathing Analysis</vt:lpstr>
      <vt:lpstr>Analysis Feedback - Structure</vt:lpstr>
      <vt:lpstr>Summary</vt:lpstr>
      <vt:lpstr>Ad Volume and Performance are Driven mostly by Media Strategies</vt:lpstr>
      <vt:lpstr>Media Impressions and Click-Thru Rates by Geography and Diabetic Populations</vt:lpstr>
      <vt:lpstr>Ad Volume and KPIs by Campaign, Creative, and Tactic/Program</vt:lpstr>
      <vt:lpstr>Ad Volume and KPIs by Programmatic, Format, or Duration</vt:lpstr>
      <vt:lpstr>Ad Volume and KPIs by Device or Publisher</vt:lpstr>
      <vt:lpstr>Media Performance On Engaging Users</vt:lpstr>
      <vt:lpstr>Impression cap may not cause significant loss on overall engagement</vt:lpstr>
      <vt:lpstr>Media Performance On Engaging Users</vt:lpstr>
      <vt:lpstr>Analysis of Journey Path Examples</vt:lpstr>
      <vt:lpstr>Appendix</vt:lpstr>
      <vt:lpstr>Initial Summary of the data</vt:lpstr>
      <vt:lpstr>Changes and Trends</vt:lpstr>
      <vt:lpstr>Time between consecutive impressions</vt:lpstr>
      <vt:lpstr>Time between consecutive impressions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 Jiang - Network</dc:creator>
  <cp:lastModifiedBy>Yi Jiang - Network</cp:lastModifiedBy>
  <cp:revision>1447</cp:revision>
  <dcterms:created xsi:type="dcterms:W3CDTF">2020-07-02T18:11:33Z</dcterms:created>
  <dcterms:modified xsi:type="dcterms:W3CDTF">2020-12-31T22:25:33Z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0x0101009902DBD27047AC47A86655BBC4466693</vt:lpwstr>
  </property>
</Properties>
</file>