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14.07.2020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Arrays	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04. August 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sind Arrays?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Variablen werden verwendet um mehrere Werte in einer Variable zu speichern</a:t>
            </a:r>
          </a:p>
          <a:p>
            <a:r>
              <a:rPr lang="de-CH" dirty="0"/>
              <a:t>Wie auch bei gewöhnlichen Variablen muss auch hier ein Datentyp angegeben werden</a:t>
            </a:r>
          </a:p>
          <a:p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DCD1B8D8-55C1-4473-8273-A58EC61F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18" y="2492896"/>
            <a:ext cx="3452942" cy="5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image002">
            <a:extLst>
              <a:ext uri="{FF2B5EF4-FFF2-40B4-BE49-F238E27FC236}">
                <a16:creationId xmlns:a16="http://schemas.microsoft.com/office/drawing/2014/main" id="{C7B1FE1B-3921-4A94-8BF1-00DD67E5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262081"/>
            <a:ext cx="7721168" cy="5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 descr="image003">
            <a:extLst>
              <a:ext uri="{FF2B5EF4-FFF2-40B4-BE49-F238E27FC236}">
                <a16:creationId xmlns:a16="http://schemas.microsoft.com/office/drawing/2014/main" id="{08A9D6C2-04D5-42C9-97B6-4F37796B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031266"/>
            <a:ext cx="4549966" cy="55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image001">
            <a:extLst>
              <a:ext uri="{FF2B5EF4-FFF2-40B4-BE49-F238E27FC236}">
                <a16:creationId xmlns:a16="http://schemas.microsoft.com/office/drawing/2014/main" id="{BCE8CD19-2A5E-44B2-B0D7-BA3C5ECE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785143"/>
            <a:ext cx="5957908" cy="55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4F988-AB9C-43D7-A0D3-AE46FC08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Werte aus dem Array auslesen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FE472-CCD9-4803-A4C6-F6E8F7A5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Den Wert eines Arrays anzusteuern ist simple. Es kann über folgende Codezeile vollbracht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Aufgepasst, obwohl ich hier den ersten Wert aus dem Array auslesen möchte, werde ich hier den zweiten Wert erhalten, nämlich aus folgendem Grund. In der Informatik beginnen wir immer von 0 aus zu zählen.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8D806-9335-4522-9593-FEA58641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CDF9D-27B6-40D6-9D30-78B4DE3F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4DC0F6-938A-4BB8-83F2-D0A44EA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86778A71-E113-4D4C-A73C-F4D6D18D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348880"/>
            <a:ext cx="46085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CB383-1E48-43D4-8C2D-ABA2E701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Wert in ein Array einfügen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4F0ED-A322-4279-84F6-4375E90D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 einem Array können natürlich nicht nur einfach Werte ausgelesen werden, sondern sie können auch eingefügt werden. Auch hier genügt eine simple Codezeile.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Anstatt 0 kann hier natürlich auch 1 oder zwei 2 stehen</a:t>
            </a:r>
          </a:p>
          <a:p>
            <a:r>
              <a:rPr lang="de-DE" dirty="0"/>
              <a:t>Nicht aber kann dort 3 stehen, dies würde zu einem Absturz deines Programmes führen. Aber weshalb?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519A7-F0E4-4C42-B245-CC4CD17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38ACD-77B2-4A88-BCD8-E4C71134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05BC2-DA74-48B0-ABF9-3D6323D7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 dirty="0"/>
          </a:p>
        </p:txBody>
      </p:sp>
      <p:pic>
        <p:nvPicPr>
          <p:cNvPr id="3074" name="Picture 1" descr="image001">
            <a:extLst>
              <a:ext uri="{FF2B5EF4-FFF2-40B4-BE49-F238E27FC236}">
                <a16:creationId xmlns:a16="http://schemas.microsoft.com/office/drawing/2014/main" id="{FEEA1AE9-0DA3-4EBD-A72F-228FAD868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276872"/>
            <a:ext cx="37256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6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403FF-9DF5-4D1E-84C5-3FBDE475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sinnvolle Befehle im Bezug auf Arrays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9F16-D85B-47EC-9EFC-1C68B55F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Länge eines Arrays herausfinden (</a:t>
            </a:r>
            <a:r>
              <a:rPr lang="de-CH" dirty="0" err="1"/>
              <a:t>arrayname.length</a:t>
            </a:r>
            <a:r>
              <a:rPr lang="de-CH" dirty="0"/>
              <a:t>)</a:t>
            </a:r>
          </a:p>
          <a:p>
            <a:r>
              <a:rPr lang="de-CH" dirty="0"/>
              <a:t>Klonen eines Arrays (</a:t>
            </a:r>
            <a:r>
              <a:rPr lang="de-CH" dirty="0" err="1"/>
              <a:t>arrayname.clone</a:t>
            </a:r>
            <a:r>
              <a:rPr lang="de-CH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9143A-340F-4E24-AA51-16898616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7C6169-EA05-4DD3-8572-8E434C9E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EDC1B-3F51-4FFA-A414-F34ADBEA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43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25297-0408-4C4B-9908-A6A02CD5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4220A-5358-4F3A-906A-62D6D657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Erstelle</a:t>
            </a:r>
            <a:r>
              <a:rPr lang="de-DE" dirty="0"/>
              <a:t> ein Array mit dem Datentyp String.</a:t>
            </a:r>
          </a:p>
          <a:p>
            <a:r>
              <a:rPr lang="de-DE" dirty="0"/>
              <a:t>Der Inhalt des Arrays sollen die Namen deiner Nebenstifte sein.</a:t>
            </a:r>
          </a:p>
          <a:p>
            <a:r>
              <a:rPr lang="de-DE" dirty="0"/>
              <a:t>Gib nun den 4ten Name aus dem Array auf der Konsole aus.</a:t>
            </a:r>
          </a:p>
          <a:p>
            <a:r>
              <a:rPr lang="de-CH" dirty="0"/>
              <a:t>Versuche nun den letzten Namen des Arrays auf der Konsole auszugeben</a:t>
            </a:r>
            <a:r>
              <a:rPr lang="de-DE" dirty="0"/>
              <a:t>. Überlege dir, wies dies umgesetzt werden kann, ohne das eine konstante Zahl angegeben werden muss.</a:t>
            </a:r>
          </a:p>
          <a:p>
            <a:endParaRPr lang="de-DE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7ABF0-0490-4360-8561-D948A053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8BD91-B6B0-4418-8512-E590D5AD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7FC39-1E34-4ABA-AB80-14E4FE22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312344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295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000_d_blank</vt:lpstr>
      <vt:lpstr>Arrays  </vt:lpstr>
      <vt:lpstr>Was sind Arrays?</vt:lpstr>
      <vt:lpstr>Werte aus dem Array auslesen</vt:lpstr>
      <vt:lpstr>Wert in ein Array einfügen</vt:lpstr>
      <vt:lpstr>Weitere sinnvolle Befehle im Bezug auf Arrays</vt:lpstr>
      <vt:lpstr>Aufgaben</vt:lpstr>
    </vt:vector>
  </TitlesOfParts>
  <Company>Mediaviso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 </dc:title>
  <dc:creator>Philip Baumann</dc:creator>
  <cp:lastModifiedBy>Philip Baumann</cp:lastModifiedBy>
  <cp:revision>6</cp:revision>
  <cp:lastPrinted>2017-10-31T08:05:26Z</cp:lastPrinted>
  <dcterms:created xsi:type="dcterms:W3CDTF">2020-07-14T07:16:22Z</dcterms:created>
  <dcterms:modified xsi:type="dcterms:W3CDTF">2020-07-14T08:37:43Z</dcterms:modified>
</cp:coreProperties>
</file>