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howGuides="1">
      <p:cViewPr varScale="1">
        <p:scale>
          <a:sx n="85" d="100"/>
          <a:sy n="85" d="100"/>
        </p:scale>
        <p:origin x="56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412875"/>
            <a:ext cx="11233150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3068960"/>
            <a:ext cx="8388350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388838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10" name="Abgerundetes Rechteck 8">
            <a:extLst>
              <a:ext uri="{FF2B5EF4-FFF2-40B4-BE49-F238E27FC236}">
                <a16:creationId xmlns:a16="http://schemas.microsoft.com/office/drawing/2014/main" id="{F1143110-61BD-4A1F-9798-C39D7474B322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0F73E9-868C-48D9-B2B2-31857279C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1F184A2-F0B9-4918-800C-DA5524340092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Danke für Ihre Aufmerksamkeit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Danke für Ihre Aufmerksamkeit.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D5B584F0-DF04-4034-BBAC-3C573FA8AB88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68D71E1-052C-427D-AE29-AA99283FE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8CF2B2-F79D-4116-B062-22F332BFE21D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1633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Zu Ihren Fragen und Anregungen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Zu Ihren Fragen </a:t>
            </a:r>
            <a:br>
              <a:rPr lang="de-CH" dirty="0"/>
            </a:br>
            <a:r>
              <a:rPr lang="de-CH" dirty="0"/>
              <a:t>und Anregungen.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A7792148-49EB-4BBC-9B59-2B56761979D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F56C10-CE81-4EB0-B93F-8A02FDD75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2D390FA-D5BB-442F-82B2-C64724B1359F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6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Los geht's!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13" y="5345379"/>
            <a:ext cx="1235825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509120"/>
            <a:ext cx="8388350" cy="1871712"/>
          </a:xfrm>
        </p:spPr>
        <p:txBody>
          <a:bodyPr anchor="t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15505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Packen wir es gemeinsam an.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Packen wir’s </a:t>
            </a:r>
            <a:br>
              <a:rPr lang="de-CH" dirty="0"/>
            </a:br>
            <a:r>
              <a:rPr lang="de-CH" dirty="0"/>
              <a:t>gemeinsam an!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242EB62F-B118-433F-97AA-27C3E8CAC99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7A6177-D970-4865-903C-8791A90D3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6438D0-D4D1-40BE-82DA-224200C65F9B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30193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Kontaktda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221088"/>
            <a:ext cx="8388350" cy="2159744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2400" u="none" baseline="0">
                <a:solidFill>
                  <a:schemeClr val="bg1"/>
                </a:solidFill>
              </a:defRPr>
            </a:lvl1pPr>
          </a:lstStyle>
          <a:p>
            <a:br>
              <a:rPr lang="de-CH" dirty="0"/>
            </a:br>
            <a:r>
              <a:rPr lang="de-CH" dirty="0"/>
              <a:t>Vorname Name</a:t>
            </a:r>
            <a:br>
              <a:rPr lang="de-CH" dirty="0"/>
            </a:br>
            <a:r>
              <a:rPr lang="de-CH" dirty="0"/>
              <a:t>Funktion</a:t>
            </a:r>
            <a:br>
              <a:rPr lang="de-CH" dirty="0"/>
            </a:br>
            <a:r>
              <a:rPr lang="de-CH" dirty="0"/>
              <a:t>058/277 xx </a:t>
            </a:r>
            <a:r>
              <a:rPr lang="de-CH" dirty="0" err="1"/>
              <a:t>xx</a:t>
            </a:r>
            <a:br>
              <a:rPr lang="de-CH" dirty="0"/>
            </a:br>
            <a:r>
              <a:rPr lang="de-CH" dirty="0"/>
              <a:t>vorname.name@css.ch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150F965D-CA32-4C2B-AAB1-966ED9EE5921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01346DC-33E4-43C5-8C19-B6C696A28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CC2A63F-8E4A-47F7-9BEB-85A6A09ED810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78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1412876"/>
            <a:ext cx="8388350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6384660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C3F316-74EE-4FA9-A105-B24C29B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31912C-F49B-4E92-9B96-3B2CAD90F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5" y="1412876"/>
            <a:ext cx="5545137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7439" y="1412876"/>
            <a:ext cx="6024562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7439" y="1412877"/>
            <a:ext cx="5545135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1412876"/>
            <a:ext cx="6024563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9425" y="1412876"/>
            <a:ext cx="5545138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167439" y="1412876"/>
            <a:ext cx="5545136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188640"/>
            <a:ext cx="11233150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50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9" y="6453337"/>
            <a:ext cx="4620914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67439" y="6459117"/>
            <a:ext cx="4729096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88555" y="6453187"/>
            <a:ext cx="624020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22EDFA-A1FA-448E-ADEE-2EA995EC9F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3" r:id="rId10"/>
    <p:sldLayoutId id="2147483664" r:id="rId11"/>
    <p:sldLayoutId id="2147483662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2094" userDrawn="1">
          <p15:clr>
            <a:srgbClr val="FBAE40"/>
          </p15:clr>
        </p15:guide>
        <p15:guide id="13" pos="2003" userDrawn="1">
          <p15:clr>
            <a:srgbClr val="FBAE40"/>
          </p15:clr>
        </p15:guide>
        <p15:guide id="14" pos="5677" userDrawn="1">
          <p15:clr>
            <a:srgbClr val="FBAE40"/>
          </p15:clr>
        </p15:guide>
        <p15:guide id="15" pos="5586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Flussdiagramme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Luzern, 03.08.2020 </a:t>
            </a:r>
          </a:p>
          <a:p>
            <a:r>
              <a:rPr lang="de-CH" dirty="0"/>
              <a:t>Philip Baumann, Dániel Polgár, Leo Scherer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7694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sind Flussdiagramme?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Wird als Entwurf benutzt</a:t>
            </a:r>
          </a:p>
          <a:p>
            <a:r>
              <a:rPr lang="de-CH" dirty="0"/>
              <a:t>Beschreibt ein Vorgang Schritt für Schritt</a:t>
            </a:r>
          </a:p>
          <a:p>
            <a:r>
              <a:rPr lang="de-CH" dirty="0"/>
              <a:t>Für ein Vorgang gibt es mehrere Lösungen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6BD662-7776-4891-8A3C-C3B746C5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648582"/>
            <a:ext cx="3816424" cy="28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583B-D9E7-4D41-A1A8-95F9DA4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 von Flussdiagrammen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5C65D-BB03-442A-984F-255D4B0C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B5CD5-056D-49ED-B8D9-D84E97EB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780CF-FC21-4117-B6DD-D2743BD4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8A8DA0-F23E-479C-ADB5-2B6872A4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 dirty="0"/>
          </a:p>
        </p:txBody>
      </p:sp>
      <p:sp>
        <p:nvSpPr>
          <p:cNvPr id="7" name="Flussdiagramm: Grenzstelle 6">
            <a:extLst>
              <a:ext uri="{FF2B5EF4-FFF2-40B4-BE49-F238E27FC236}">
                <a16:creationId xmlns:a16="http://schemas.microsoft.com/office/drawing/2014/main" id="{B0DA5F83-5316-4690-99F5-6AB87081265D}"/>
              </a:ext>
            </a:extLst>
          </p:cNvPr>
          <p:cNvSpPr/>
          <p:nvPr/>
        </p:nvSpPr>
        <p:spPr>
          <a:xfrm>
            <a:off x="839416" y="2745765"/>
            <a:ext cx="3384376" cy="136646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Start/</a:t>
            </a:r>
            <a:r>
              <a:rPr lang="de-CH" dirty="0" err="1"/>
              <a:t>Stop</a:t>
            </a:r>
            <a:endParaRPr lang="de-DE" dirty="0" err="1"/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DD57F455-1F39-4D5C-AEF4-5A757238DC0D}"/>
              </a:ext>
            </a:extLst>
          </p:cNvPr>
          <p:cNvSpPr/>
          <p:nvPr/>
        </p:nvSpPr>
        <p:spPr>
          <a:xfrm>
            <a:off x="4403812" y="2745765"/>
            <a:ext cx="3384376" cy="1366469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Operation</a:t>
            </a:r>
            <a:endParaRPr lang="de-DE" dirty="0" err="1"/>
          </a:p>
        </p:txBody>
      </p:sp>
      <p:sp>
        <p:nvSpPr>
          <p:cNvPr id="9" name="Flussdiagramm: Verzweigung 8">
            <a:extLst>
              <a:ext uri="{FF2B5EF4-FFF2-40B4-BE49-F238E27FC236}">
                <a16:creationId xmlns:a16="http://schemas.microsoft.com/office/drawing/2014/main" id="{1C119BF3-1699-4467-A9AB-99970160D559}"/>
              </a:ext>
            </a:extLst>
          </p:cNvPr>
          <p:cNvSpPr/>
          <p:nvPr/>
        </p:nvSpPr>
        <p:spPr>
          <a:xfrm>
            <a:off x="8095021" y="2582904"/>
            <a:ext cx="2993534" cy="1692189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Verzweigung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87019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C02F9-09FA-46C0-9230-7DC9AA55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895FF-E812-4174-8D72-5586BEB3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E1B467-0EC2-421D-A810-9664285D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A9ADE-E0EA-4EB6-8ADF-2FD1F060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4</a:t>
            </a:fld>
            <a:endParaRPr lang="de-CH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5C6559EA-BCD7-4AF6-9CF5-7EA72AA3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66D7EA1-B415-4430-BC38-EFFC7E9C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140677"/>
            <a:ext cx="6624736" cy="51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2610"/>
      </p:ext>
    </p:extLst>
  </p:cSld>
  <p:clrMapOvr>
    <a:masterClrMapping/>
  </p:clrMapOvr>
</p:sld>
</file>

<file path=ppt/theme/theme1.xml><?xml version="1.0" encoding="utf-8"?>
<a:theme xmlns:a="http://schemas.openxmlformats.org/drawingml/2006/main" name="000_d_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name="blank.potx" id="{D23BCF74-7D3B-4274-8E56-D631E11EB970}" vid="{ED05D99E-C0E2-4C8F-8D50-D7F22630DBF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69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000_d_blank</vt:lpstr>
      <vt:lpstr>Flussdiagramme</vt:lpstr>
      <vt:lpstr>Was sind Flussdiagramme?</vt:lpstr>
      <vt:lpstr>Elemente von Flussdiagrammen</vt:lpstr>
      <vt:lpstr>PowerPoint-Präsentation</vt:lpstr>
    </vt:vector>
  </TitlesOfParts>
  <Company>Mediaviso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Flussdiagramme</dc:title>
  <dc:creator>Dániel Polgár</dc:creator>
  <cp:lastModifiedBy>Dániel Polgár</cp:lastModifiedBy>
  <cp:revision>5</cp:revision>
  <cp:lastPrinted>2017-10-31T08:05:26Z</cp:lastPrinted>
  <dcterms:created xsi:type="dcterms:W3CDTF">2020-07-14T07:42:17Z</dcterms:created>
  <dcterms:modified xsi:type="dcterms:W3CDTF">2020-07-14T08:26:37Z</dcterms:modified>
</cp:coreProperties>
</file>