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4E0"/>
    <a:srgbClr val="0927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48" d="100"/>
          <a:sy n="48" d="100"/>
        </p:scale>
        <p:origin x="45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41AD9-D82F-4DEA-B413-A3D8D468E0C6}" type="datetimeFigureOut">
              <a:rPr lang="de-CH" smtClean="0"/>
              <a:t>04.08.2020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6A5FF-2A13-4CDD-ABAE-79089B3DB7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18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412875"/>
            <a:ext cx="11233150" cy="893862"/>
          </a:xfrm>
        </p:spPr>
        <p:txBody>
          <a:bodyPr/>
          <a:lstStyle>
            <a:lvl1pPr>
              <a:tabLst>
                <a:tab pos="36195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3068960"/>
            <a:ext cx="8388350" cy="256984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3888384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10" name="Abgerundetes Rechteck 8">
            <a:extLst>
              <a:ext uri="{FF2B5EF4-FFF2-40B4-BE49-F238E27FC236}">
                <a16:creationId xmlns:a16="http://schemas.microsoft.com/office/drawing/2014/main" id="{F1143110-61BD-4A1F-9798-C39D7474B322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0F73E9-868C-48D9-B2B2-31857279CA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1F184A2-F0B9-4918-800C-DA5524340092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72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Danke für Ihre Aufmerksamkeit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Danke für Ihre Aufmerksamkeit.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D5B584F0-DF04-4034-BBAC-3C573FA8AB88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68D71E1-052C-427D-AE29-AA99283FEC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C8CF2B2-F79D-4116-B062-22F332BFE21D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1633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Zu Ihren Fragen und Anregungen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Zu Ihren Fragen </a:t>
            </a:r>
            <a:br>
              <a:rPr lang="de-CH" dirty="0"/>
            </a:br>
            <a:r>
              <a:rPr lang="de-CH" dirty="0"/>
              <a:t>und Anregungen.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A7792148-49EB-4BBC-9B59-2B56761979D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F56C10-CE81-4EB0-B93F-8A02FDD75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42D390FA-D5BB-442F-82B2-C64724B1359F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146791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Los geht's!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913" y="5345379"/>
            <a:ext cx="1235825" cy="84789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509120"/>
            <a:ext cx="8388350" cy="1871712"/>
          </a:xfrm>
        </p:spPr>
        <p:txBody>
          <a:bodyPr anchor="t"/>
          <a:lstStyle>
            <a:lvl1pPr>
              <a:lnSpc>
                <a:spcPct val="100000"/>
              </a:lnSpc>
              <a:tabLst>
                <a:tab pos="361950" algn="l"/>
              </a:tabLst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Los geht’s!</a:t>
            </a:r>
          </a:p>
        </p:txBody>
      </p:sp>
    </p:spTree>
    <p:extLst>
      <p:ext uri="{BB962C8B-B14F-4D97-AF65-F5344CB8AC3E}">
        <p14:creationId xmlns:p14="http://schemas.microsoft.com/office/powerpoint/2010/main" val="155056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&quot;Packen wir es gemeinsam an.&quot;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5" y="188640"/>
            <a:ext cx="11233150" cy="1440160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Packen wir’s </a:t>
            </a:r>
            <a:br>
              <a:rPr lang="de-CH" dirty="0"/>
            </a:br>
            <a:r>
              <a:rPr lang="de-CH" dirty="0"/>
              <a:t>gemeinsam an!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242EB62F-B118-433F-97AA-27C3E8CAC99E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77A6177-D970-4865-903C-8791A90D3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6438D0-D4D1-40BE-82DA-224200C65F9B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330193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Kontaktda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79426" y="4221088"/>
            <a:ext cx="8388350" cy="2159744"/>
          </a:xfrm>
        </p:spPr>
        <p:txBody>
          <a:bodyPr anchor="b"/>
          <a:lstStyle>
            <a:lvl1pPr>
              <a:lnSpc>
                <a:spcPct val="100000"/>
              </a:lnSpc>
              <a:tabLst>
                <a:tab pos="361950" algn="l"/>
              </a:tabLst>
              <a:defRPr sz="2400" u="none" baseline="0">
                <a:solidFill>
                  <a:schemeClr val="bg1"/>
                </a:solidFill>
              </a:defRPr>
            </a:lvl1pPr>
          </a:lstStyle>
          <a:p>
            <a:br>
              <a:rPr lang="de-CH" dirty="0"/>
            </a:br>
            <a:r>
              <a:rPr lang="de-CH" dirty="0"/>
              <a:t>Vorname Name</a:t>
            </a:r>
            <a:br>
              <a:rPr lang="de-CH" dirty="0"/>
            </a:br>
            <a:r>
              <a:rPr lang="de-CH" dirty="0"/>
              <a:t>Funktion</a:t>
            </a:r>
            <a:br>
              <a:rPr lang="de-CH" dirty="0"/>
            </a:br>
            <a:r>
              <a:rPr lang="de-CH" dirty="0"/>
              <a:t>058/277 xx </a:t>
            </a:r>
            <a:r>
              <a:rPr lang="de-CH" dirty="0" err="1"/>
              <a:t>xx</a:t>
            </a:r>
            <a:br>
              <a:rPr lang="de-CH" dirty="0"/>
            </a:br>
            <a:r>
              <a:rPr lang="de-CH" dirty="0"/>
              <a:t>vorname.name@css.ch</a:t>
            </a:r>
          </a:p>
        </p:txBody>
      </p:sp>
      <p:sp>
        <p:nvSpPr>
          <p:cNvPr id="6" name="Abgerundetes Rechteck 8">
            <a:extLst>
              <a:ext uri="{FF2B5EF4-FFF2-40B4-BE49-F238E27FC236}">
                <a16:creationId xmlns:a16="http://schemas.microsoft.com/office/drawing/2014/main" id="{150F965D-CA32-4C2B-AAB1-966ED9EE5921}"/>
              </a:ext>
            </a:extLst>
          </p:cNvPr>
          <p:cNvSpPr/>
          <p:nvPr userDrawn="1"/>
        </p:nvSpPr>
        <p:spPr bwMode="white">
          <a:xfrm>
            <a:off x="10807402" y="5157328"/>
            <a:ext cx="1384598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01346DC-33E4-43C5-8C19-B6C696A28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ECC2A63F-8E4A-47F7-9BEB-85A6A09ED810}"/>
              </a:ext>
            </a:extLst>
          </p:cNvPr>
          <p:cNvSpPr/>
          <p:nvPr userDrawn="1"/>
        </p:nvSpPr>
        <p:spPr bwMode="white">
          <a:xfrm>
            <a:off x="11927053" y="5157328"/>
            <a:ext cx="264947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782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9426" y="1412876"/>
            <a:ext cx="8388350" cy="4225925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79425" y="6431434"/>
            <a:ext cx="6384660" cy="309934"/>
          </a:xfrm>
          <a:prstGeom prst="rect">
            <a:avLst/>
          </a:prstGeom>
          <a:noFill/>
        </p:spPr>
        <p:txBody>
          <a:bodyPr wrap="square" lIns="0" tIns="28800" rIns="0" bIns="0" rtlCol="0">
            <a:noAutofit/>
          </a:bodyPr>
          <a:lstStyle/>
          <a:p>
            <a:r>
              <a:rPr lang="de-CH" sz="1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CSS Versicherung – INTRAS – ARCOSANA – Sanagate </a:t>
            </a:r>
          </a:p>
        </p:txBody>
      </p:sp>
      <p:sp>
        <p:nvSpPr>
          <p:cNvPr id="7" name="Abgerundetes Rechteck 6"/>
          <p:cNvSpPr/>
          <p:nvPr userDrawn="1"/>
        </p:nvSpPr>
        <p:spPr bwMode="white">
          <a:xfrm>
            <a:off x="10345869" y="5157328"/>
            <a:ext cx="1846131" cy="1224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9" name="Rechteck 8"/>
          <p:cNvSpPr/>
          <p:nvPr userDrawn="1"/>
        </p:nvSpPr>
        <p:spPr bwMode="white">
          <a:xfrm>
            <a:off x="11838738" y="5157328"/>
            <a:ext cx="353263" cy="12244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800" dirty="0" err="1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C3F316-74EE-4FA9-A105-B24C29B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C31912C-F49B-4E92-9B96-3B2CAD90F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84" y="5345379"/>
            <a:ext cx="926869" cy="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32000" indent="-432000">
              <a:lnSpc>
                <a:spcPct val="135000"/>
              </a:lnSpc>
              <a:buClrTx/>
              <a:buFont typeface="+mj-lt"/>
              <a:buAutoNum type="arabicPeriod"/>
              <a:defRPr sz="2200"/>
            </a:lvl1pPr>
            <a:lvl2pPr marL="864000" indent="-432000">
              <a:lnSpc>
                <a:spcPct val="135000"/>
              </a:lnSpc>
              <a:buClrTx/>
              <a:buFont typeface="+mj-lt"/>
              <a:buAutoNum type="arabicPeriod"/>
              <a:defRPr sz="1800"/>
            </a:lvl2pPr>
            <a:lvl3pPr marL="1296000" indent="-432000">
              <a:lnSpc>
                <a:spcPct val="135000"/>
              </a:lnSpc>
              <a:buClrTx/>
              <a:buFont typeface="+mj-lt"/>
              <a:buAutoNum type="arabicPeriod"/>
              <a:defRPr sz="1400"/>
            </a:lvl3pPr>
            <a:lvl4pPr marL="1728000" indent="-432000">
              <a:lnSpc>
                <a:spcPct val="135000"/>
              </a:lnSpc>
              <a:buClrTx/>
              <a:buFont typeface="+mj-lt"/>
              <a:buAutoNum type="arabicPeriod"/>
              <a:defRPr/>
            </a:lvl4pPr>
            <a:lvl5pPr marL="2160000" indent="-432000">
              <a:lnSpc>
                <a:spcPct val="135000"/>
              </a:lnSpc>
              <a:buClrTx/>
              <a:buFont typeface="+mj-lt"/>
              <a:buAutoNum type="arabicPeriod"/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966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9425" y="1412876"/>
            <a:ext cx="5545137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167439" y="1412876"/>
            <a:ext cx="6024562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4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7439" y="1412877"/>
            <a:ext cx="5545135" cy="49688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1412876"/>
            <a:ext cx="6024563" cy="49688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31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9425" y="1412876"/>
            <a:ext cx="5545138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167439" y="1412876"/>
            <a:ext cx="5545136" cy="4968875"/>
          </a:xfrm>
        </p:spPr>
        <p:txBody>
          <a:bodyPr/>
          <a:lstStyle>
            <a:lvl1pPr marL="180000" indent="-180000">
              <a:defRPr sz="1800"/>
            </a:lvl1pPr>
            <a:lvl2pPr marL="324000" indent="-144000">
              <a:defRPr sz="1400"/>
            </a:lvl2pPr>
            <a:lvl3pPr marL="468000" indent="-144000">
              <a:defRPr/>
            </a:lvl3pPr>
            <a:lvl4pPr marL="612000">
              <a:defRPr/>
            </a:lvl4pPr>
            <a:lvl5pPr marL="756000">
              <a:defRPr/>
            </a:lvl5pPr>
          </a:lstStyle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485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25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4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425" y="188640"/>
            <a:ext cx="11233150" cy="8640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50" cy="4968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649" y="6453337"/>
            <a:ext cx="4620914" cy="18925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67439" y="6459117"/>
            <a:ext cx="4729096" cy="183475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 cap="all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INTERN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88555" y="6453187"/>
            <a:ext cx="624020" cy="189438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F52AA0-9733-4682-9898-25F7A7FF6A2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E22EDFA-A1FA-448E-ADEE-2EA995EC9FC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6" y="6472180"/>
            <a:ext cx="872836" cy="1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8" r:id="rId5"/>
    <p:sldLayoutId id="2147483659" r:id="rId6"/>
    <p:sldLayoutId id="2147483660" r:id="rId7"/>
    <p:sldLayoutId id="2147483654" r:id="rId8"/>
    <p:sldLayoutId id="2147483655" r:id="rId9"/>
    <p:sldLayoutId id="2147483663" r:id="rId10"/>
    <p:sldLayoutId id="2147483664" r:id="rId11"/>
    <p:sldLayoutId id="2147483662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rgbClr val="0927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32000" indent="-216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12000" indent="-180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56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44000" algn="l" defTabSz="914400" rtl="0" eaLnBrk="1" latinLnBrk="0" hangingPunct="1">
        <a:lnSpc>
          <a:spcPct val="114000"/>
        </a:lnSpc>
        <a:spcBef>
          <a:spcPts val="0"/>
        </a:spcBef>
        <a:buClr>
          <a:srgbClr val="00A4E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pos="3795" userDrawn="1">
          <p15:clr>
            <a:srgbClr val="FBAE40"/>
          </p15:clr>
        </p15:guide>
        <p15:guide id="8" pos="3885" userDrawn="1">
          <p15:clr>
            <a:srgbClr val="FBAE40"/>
          </p15:clr>
        </p15:guide>
        <p15:guide id="9" orient="horz" pos="4020" userDrawn="1">
          <p15:clr>
            <a:srgbClr val="F26B43"/>
          </p15:clr>
        </p15:guide>
        <p15:guide id="10" orient="horz" pos="4065" userDrawn="1">
          <p15:clr>
            <a:srgbClr val="FBAE40"/>
          </p15:clr>
        </p15:guide>
        <p15:guide id="11" orient="horz" pos="4156" userDrawn="1">
          <p15:clr>
            <a:srgbClr val="FBAE40"/>
          </p15:clr>
        </p15:guide>
        <p15:guide id="12" pos="2094" userDrawn="1">
          <p15:clr>
            <a:srgbClr val="FBAE40"/>
          </p15:clr>
        </p15:guide>
        <p15:guide id="13" pos="2003" userDrawn="1">
          <p15:clr>
            <a:srgbClr val="FBAE40"/>
          </p15:clr>
        </p15:guide>
        <p15:guide id="14" pos="5677" userDrawn="1">
          <p15:clr>
            <a:srgbClr val="FBAE40"/>
          </p15:clr>
        </p15:guide>
        <p15:guide id="15" pos="5586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 Schleifen &amp; Bedingungen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Luzern, 04. August 2020</a:t>
            </a:r>
          </a:p>
          <a:p>
            <a:r>
              <a:rPr lang="de-CH" dirty="0"/>
              <a:t>Philip Baumann, Daniel Polgar, Leo Scherer</a:t>
            </a:r>
          </a:p>
          <a:p>
            <a:endParaRPr lang="de-CH" dirty="0"/>
          </a:p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176940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 (Fizz-Buzz)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79424" y="1412876"/>
            <a:ext cx="11017176" cy="4968875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Beschreibung:</a:t>
            </a:r>
          </a:p>
          <a:p>
            <a:pPr marL="0" indent="0">
              <a:buNone/>
            </a:pPr>
            <a:r>
              <a:rPr lang="de-CH" dirty="0"/>
              <a:t>Eine </a:t>
            </a:r>
            <a:r>
              <a:rPr lang="de-CH" dirty="0" err="1"/>
              <a:t>For</a:t>
            </a:r>
            <a:r>
              <a:rPr lang="de-CH" dirty="0"/>
              <a:t>-Schleife, welche die Zahlen von 1 bis 30 ausgibt und ständig überprüft ob die Zahl durch 3 oder 5 teilbar ist und daraus einen bestimmten Text ausgibt.</a:t>
            </a:r>
          </a:p>
          <a:p>
            <a:pPr marL="0" indent="0">
              <a:buNone/>
            </a:pPr>
            <a:r>
              <a:rPr lang="de-CH" dirty="0"/>
              <a:t>Akzeptanzkriterien:</a:t>
            </a:r>
          </a:p>
          <a:p>
            <a:r>
              <a:rPr lang="de-CH" dirty="0"/>
              <a:t>Für die Eingabe ist nur eine Zahl möglich</a:t>
            </a:r>
          </a:p>
          <a:p>
            <a:r>
              <a:rPr lang="de-CH" dirty="0"/>
              <a:t>Falls die Zahl durch 3 teilbar ist, soll «Buzz» ausgegeben werden</a:t>
            </a:r>
          </a:p>
          <a:p>
            <a:r>
              <a:rPr lang="de-CH" dirty="0"/>
              <a:t>Falls die Zahl durch 5 teilbar ist, soll «Fizz» ausgegeben werden</a:t>
            </a:r>
          </a:p>
          <a:p>
            <a:r>
              <a:rPr lang="de-CH" dirty="0"/>
              <a:t>Falls die Zahl durch 3 und 5 teilbar ist, soll «Fizz-Buzz» ausgegeben werden</a:t>
            </a:r>
          </a:p>
          <a:p>
            <a:r>
              <a:rPr lang="de-CH" dirty="0"/>
              <a:t>Trifft keiner dieser </a:t>
            </a:r>
            <a:r>
              <a:rPr lang="de-CH" b="1" dirty="0"/>
              <a:t>Bedingungen</a:t>
            </a:r>
            <a:r>
              <a:rPr lang="de-CH" dirty="0"/>
              <a:t> zu, soll lediglich die aufsteigende Zahl ausgegeben werden §</a:t>
            </a:r>
          </a:p>
          <a:p>
            <a:pPr marL="0" indent="0">
              <a:buNone/>
            </a:pPr>
            <a:r>
              <a:rPr lang="de-CH" dirty="0"/>
              <a:t>Tipp: % (Modulo) könnte hier helfen</a:t>
            </a:r>
          </a:p>
          <a:p>
            <a:pPr marL="0" indent="0">
              <a:buNone/>
            </a:pPr>
            <a:r>
              <a:rPr lang="de-CH" dirty="0"/>
              <a:t>Modulo gibt den Rest einer Division zurück.</a:t>
            </a:r>
          </a:p>
          <a:p>
            <a:pPr marL="0" indent="0">
              <a:buNone/>
            </a:pPr>
            <a:r>
              <a:rPr lang="de-CH" dirty="0"/>
              <a:t>Bsp. 15 % 4 = 3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err="1"/>
              <a:t>xx.xx.xxxx</a:t>
            </a:r>
            <a:r>
              <a:rPr lang="de-CH" dirty="0"/>
              <a:t> / XYZ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2AA0-9733-4682-9898-25F7A7FF6A2D}" type="slidenum">
              <a:rPr lang="de-CH" smtClean="0"/>
              <a:t>2</a:t>
            </a:fld>
            <a:endParaRPr lang="de-CH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994122857"/>
      </p:ext>
    </p:extLst>
  </p:cSld>
  <p:clrMapOvr>
    <a:masterClrMapping/>
  </p:clrMapOvr>
</p:sld>
</file>

<file path=ppt/theme/theme1.xml><?xml version="1.0" encoding="utf-8"?>
<a:theme xmlns:a="http://schemas.openxmlformats.org/drawingml/2006/main" name="000_d_blank">
  <a:themeElements>
    <a:clrScheme name="CSS">
      <a:dk1>
        <a:srgbClr val="000000"/>
      </a:dk1>
      <a:lt1>
        <a:srgbClr val="FFFFFF"/>
      </a:lt1>
      <a:dk2>
        <a:srgbClr val="092768"/>
      </a:dk2>
      <a:lt2>
        <a:srgbClr val="CCEDF9"/>
      </a:lt2>
      <a:accent1>
        <a:srgbClr val="00A4E0"/>
      </a:accent1>
      <a:accent2>
        <a:srgbClr val="99DBF3"/>
      </a:accent2>
      <a:accent3>
        <a:srgbClr val="CCEDF9"/>
      </a:accent3>
      <a:accent4>
        <a:srgbClr val="092768"/>
      </a:accent4>
      <a:accent5>
        <a:srgbClr val="9DA9C3"/>
      </a:accent5>
      <a:accent6>
        <a:srgbClr val="CED4E1"/>
      </a:accent6>
      <a:hlink>
        <a:srgbClr val="092768"/>
      </a:hlink>
      <a:folHlink>
        <a:srgbClr val="9DA9C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14000"/>
          </a:lnSpc>
          <a:defRPr sz="22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CSS">
        <a:dk1>
          <a:srgbClr val="000000"/>
        </a:dk1>
        <a:lt1>
          <a:srgbClr val="FFFFFF"/>
        </a:lt1>
        <a:dk2>
          <a:srgbClr val="092768"/>
        </a:dk2>
        <a:lt2>
          <a:srgbClr val="CCEDF9"/>
        </a:lt2>
        <a:accent1>
          <a:srgbClr val="00A4E0"/>
        </a:accent1>
        <a:accent2>
          <a:srgbClr val="99DBF3"/>
        </a:accent2>
        <a:accent3>
          <a:srgbClr val="CCEDF9"/>
        </a:accent3>
        <a:accent4>
          <a:srgbClr val="092768"/>
        </a:accent4>
        <a:accent5>
          <a:srgbClr val="9DA9C3"/>
        </a:accent5>
        <a:accent6>
          <a:srgbClr val="CED4E1"/>
        </a:accent6>
        <a:hlink>
          <a:srgbClr val="092768"/>
        </a:hlink>
        <a:folHlink>
          <a:srgbClr val="9DA9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elb">
      <a:srgbClr val="FFC015"/>
    </a:custClr>
    <a:custClr name="Rot">
      <a:srgbClr val="F43A1E"/>
    </a:custClr>
    <a:custClr name="Purpur">
      <a:srgbClr val="C91B82"/>
    </a:custClr>
    <a:custClr name="Hellgruen">
      <a:srgbClr val="72D718"/>
    </a:custClr>
    <a:custClr name="Dunkelgruen">
      <a:srgbClr val="25A32E"/>
    </a:custClr>
    <a:custClr name="Olive">
      <a:srgbClr val="908200"/>
    </a:custClr>
    <a:custClr name="Appelfarbe">
      <a:srgbClr val="FF0000"/>
    </a:custClr>
  </a:custClrLst>
  <a:extLst>
    <a:ext uri="{05A4C25C-085E-4340-85A3-A5531E510DB2}">
      <thm15:themeFamily xmlns:thm15="http://schemas.microsoft.com/office/thememl/2012/main" name="blank.potx" id="{D23BCF74-7D3B-4274-8E56-D631E11EB970}" vid="{ED05D99E-C0E2-4C8F-8D50-D7F22630DBF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156</Words>
  <Application>Microsoft Office PowerPoint</Application>
  <PresentationFormat>Breitbild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000_d_blank</vt:lpstr>
      <vt:lpstr>Projekt Schleifen &amp; Bedingungen</vt:lpstr>
      <vt:lpstr>Aufgabe (Fizz-Buzz)</vt:lpstr>
    </vt:vector>
  </TitlesOfParts>
  <Company>Mediaviso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Schleifen &amp; Bedingungen</dc:title>
  <dc:creator>Philip Baumann</dc:creator>
  <cp:lastModifiedBy>Philip Baumann</cp:lastModifiedBy>
  <cp:revision>3</cp:revision>
  <cp:lastPrinted>2017-10-31T08:05:26Z</cp:lastPrinted>
  <dcterms:created xsi:type="dcterms:W3CDTF">2020-07-14T10:39:49Z</dcterms:created>
  <dcterms:modified xsi:type="dcterms:W3CDTF">2020-08-05T05:37:13Z</dcterms:modified>
</cp:coreProperties>
</file>