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15.07.2020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cid:image001.png@01D65A93.978BEB30" TargetMode="External"/><Relationship Id="rId7" Type="http://schemas.openxmlformats.org/officeDocument/2006/relationships/image" Target="cid:image003.png@01D65A93.CA6E0AB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cid:image002.png@01D65A93.B456AD40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Git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04.08.2020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Erklärung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 Versionsverwaltung System</a:t>
            </a:r>
          </a:p>
          <a:p>
            <a:r>
              <a:rPr lang="de-CH" dirty="0"/>
              <a:t>Geeignet für mehrere Personen</a:t>
            </a:r>
          </a:p>
          <a:p>
            <a:r>
              <a:rPr lang="de-CH" dirty="0"/>
              <a:t>Versucht jedes File in einem </a:t>
            </a:r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Repo</a:t>
            </a:r>
            <a:r>
              <a:rPr lang="de-CH" dirty="0"/>
              <a:t> auf dem </a:t>
            </a:r>
            <a:br>
              <a:rPr lang="de-CH" dirty="0"/>
            </a:br>
            <a:r>
              <a:rPr lang="de-CH" dirty="0"/>
              <a:t>idealen Version zu bringen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693081-487F-4232-9BF7-CC6325F1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908720"/>
            <a:ext cx="1905000" cy="1905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95FBB0-1834-416A-BE58-84B7B46C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3" y="3068960"/>
            <a:ext cx="4159721" cy="21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DAE0-2265-44AF-871C-38C3D06F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Wichtige Befehle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A9452-38F9-4E13-8736-C195542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1C021-6391-4E18-B6FB-CEEA4640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44F7D-608C-4148-B077-73A61B32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  <p:pic>
        <p:nvPicPr>
          <p:cNvPr id="1027" name="Kép 3" descr="cid:image001.png@01D65A93.978BEB30">
            <a:extLst>
              <a:ext uri="{FF2B5EF4-FFF2-40B4-BE49-F238E27FC236}">
                <a16:creationId xmlns:a16="http://schemas.microsoft.com/office/drawing/2014/main" id="{81B68870-7AE3-44B4-ADE7-653ED90B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313551"/>
            <a:ext cx="2857861" cy="3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Kép 4" descr="cid:image002.png@01D65A93.B456AD40">
            <a:extLst>
              <a:ext uri="{FF2B5EF4-FFF2-40B4-BE49-F238E27FC236}">
                <a16:creationId xmlns:a16="http://schemas.microsoft.com/office/drawing/2014/main" id="{91021B94-EAE2-4595-92A6-45AD28AD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2932111"/>
            <a:ext cx="4360483" cy="3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Kép 5" descr="cid:image003.png@01D65A93.CA6E0AB0">
            <a:extLst>
              <a:ext uri="{FF2B5EF4-FFF2-40B4-BE49-F238E27FC236}">
                <a16:creationId xmlns:a16="http://schemas.microsoft.com/office/drawing/2014/main" id="{28F1E33C-8150-4BC1-A263-CD61CAA7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9" y="3550671"/>
            <a:ext cx="2768788" cy="2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B0AB94C-D450-4FFB-9B72-A635F293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395C4C-B496-42E0-B742-622266B5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4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F5710E4-61EA-4785-8CFB-FEAAF409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1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EC4EF6-A787-439C-980A-101A0C764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562" y="2621868"/>
            <a:ext cx="5207097" cy="19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4666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000_d_blank</vt:lpstr>
      <vt:lpstr>Git</vt:lpstr>
      <vt:lpstr>Erklärung</vt:lpstr>
      <vt:lpstr>Wichtige Befehle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Dániel Polgár</dc:creator>
  <cp:lastModifiedBy>Dániel Polgár</cp:lastModifiedBy>
  <cp:revision>6</cp:revision>
  <cp:lastPrinted>2017-10-31T08:05:26Z</cp:lastPrinted>
  <dcterms:created xsi:type="dcterms:W3CDTF">2020-07-15T07:37:02Z</dcterms:created>
  <dcterms:modified xsi:type="dcterms:W3CDTF">2020-07-15T08:50:14Z</dcterms:modified>
</cp:coreProperties>
</file>