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794500" cy="99314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8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A4E0"/>
    <a:srgbClr val="092768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3" autoAdjust="0"/>
    <p:restoredTop sz="94660"/>
  </p:normalViewPr>
  <p:slideViewPr>
    <p:cSldViewPr showGuides="1">
      <p:cViewPr>
        <p:scale>
          <a:sx n="81" d="100"/>
          <a:sy n="81" d="100"/>
        </p:scale>
        <p:origin x="-30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48645" y="0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F41AD9-D82F-4DEA-B413-A3D8D468E0C6}" type="datetimeFigureOut">
              <a:rPr lang="de-CH" smtClean="0"/>
              <a:t>21.09.2020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87313" y="744538"/>
            <a:ext cx="6619875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450" y="4717415"/>
            <a:ext cx="5435600" cy="446913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33106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48645" y="9433106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F6A5FF-2A13-4CDD-ABAE-79089B3DB70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031804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479425" y="1412875"/>
            <a:ext cx="11233150" cy="893862"/>
          </a:xfrm>
        </p:spPr>
        <p:txBody>
          <a:bodyPr/>
          <a:lstStyle>
            <a:lvl1pPr>
              <a:tabLst>
                <a:tab pos="361950" algn="l"/>
              </a:tabLst>
              <a:defRPr>
                <a:solidFill>
                  <a:srgbClr val="FFFFFF"/>
                </a:solidFill>
              </a:defRPr>
            </a:lvl1pPr>
          </a:lstStyle>
          <a:p>
            <a:r>
              <a:rPr lang="de-CH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479426" y="3068960"/>
            <a:ext cx="8388350" cy="2569840"/>
          </a:xfrm>
        </p:spPr>
        <p:txBody>
          <a:bodyPr/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Formatvorlage des Untertitelmasters durch Klicken bearbeiten</a:t>
            </a:r>
          </a:p>
        </p:txBody>
      </p:sp>
      <p:sp>
        <p:nvSpPr>
          <p:cNvPr id="11" name="Textfeld 10"/>
          <p:cNvSpPr txBox="1"/>
          <p:nvPr userDrawn="1"/>
        </p:nvSpPr>
        <p:spPr>
          <a:xfrm>
            <a:off x="479425" y="6431434"/>
            <a:ext cx="3888384" cy="309934"/>
          </a:xfrm>
          <a:prstGeom prst="rect">
            <a:avLst/>
          </a:prstGeom>
          <a:noFill/>
        </p:spPr>
        <p:txBody>
          <a:bodyPr wrap="square" lIns="0" tIns="28800" rIns="0" bIns="0" rtlCol="0">
            <a:noAutofit/>
          </a:bodyPr>
          <a:lstStyle/>
          <a:p>
            <a:r>
              <a:rPr lang="de-CH" sz="1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CSS Versicherung – INTRAS – ARCOSANA – Sanagate </a:t>
            </a:r>
          </a:p>
        </p:txBody>
      </p:sp>
      <p:sp>
        <p:nvSpPr>
          <p:cNvPr id="10" name="Abgerundetes Rechteck 8">
            <a:extLst>
              <a:ext uri="{FF2B5EF4-FFF2-40B4-BE49-F238E27FC236}">
                <a16:creationId xmlns:a16="http://schemas.microsoft.com/office/drawing/2014/main" xmlns="" id="{F1143110-61BD-4A1F-9798-C39D7474B322}"/>
              </a:ext>
            </a:extLst>
          </p:cNvPr>
          <p:cNvSpPr/>
          <p:nvPr userDrawn="1"/>
        </p:nvSpPr>
        <p:spPr bwMode="white">
          <a:xfrm>
            <a:off x="10807402" y="5157328"/>
            <a:ext cx="1384598" cy="1224000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CH" dirty="0" err="1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xmlns="" id="{0A0F73E9-868C-48D9-B2B2-31857279CA4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0184" y="5345379"/>
            <a:ext cx="926869" cy="847898"/>
          </a:xfrm>
          <a:prstGeom prst="rect">
            <a:avLst/>
          </a:prstGeom>
        </p:spPr>
      </p:pic>
      <p:sp>
        <p:nvSpPr>
          <p:cNvPr id="13" name="Rechteck 12">
            <a:extLst>
              <a:ext uri="{FF2B5EF4-FFF2-40B4-BE49-F238E27FC236}">
                <a16:creationId xmlns:a16="http://schemas.microsoft.com/office/drawing/2014/main" xmlns="" id="{31F184A2-F0B9-4918-800C-DA5524340092}"/>
              </a:ext>
            </a:extLst>
          </p:cNvPr>
          <p:cNvSpPr/>
          <p:nvPr userDrawn="1"/>
        </p:nvSpPr>
        <p:spPr bwMode="white">
          <a:xfrm>
            <a:off x="11927053" y="5157328"/>
            <a:ext cx="264947" cy="122442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 err="1"/>
          </a:p>
        </p:txBody>
      </p:sp>
    </p:spTree>
    <p:extLst>
      <p:ext uri="{BB962C8B-B14F-4D97-AF65-F5344CB8AC3E}">
        <p14:creationId xmlns:p14="http://schemas.microsoft.com/office/powerpoint/2010/main" val="147280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chlussfolie &quot;Danke für Ihre Aufmerksamkeit&quot;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79425" y="188640"/>
            <a:ext cx="11233150" cy="1440160"/>
          </a:xfrm>
        </p:spPr>
        <p:txBody>
          <a:bodyPr anchor="b"/>
          <a:lstStyle>
            <a:lvl1pPr>
              <a:lnSpc>
                <a:spcPct val="100000"/>
              </a:lnSpc>
              <a:tabLst>
                <a:tab pos="361950" algn="l"/>
              </a:tabLst>
              <a:defRPr sz="4800">
                <a:solidFill>
                  <a:schemeClr val="bg1"/>
                </a:solidFill>
              </a:defRPr>
            </a:lvl1pPr>
          </a:lstStyle>
          <a:p>
            <a:r>
              <a:rPr lang="de-CH" dirty="0"/>
              <a:t>Danke für Ihre Aufmerksamkeit.</a:t>
            </a:r>
          </a:p>
        </p:txBody>
      </p:sp>
      <p:sp>
        <p:nvSpPr>
          <p:cNvPr id="6" name="Abgerundetes Rechteck 8">
            <a:extLst>
              <a:ext uri="{FF2B5EF4-FFF2-40B4-BE49-F238E27FC236}">
                <a16:creationId xmlns:a16="http://schemas.microsoft.com/office/drawing/2014/main" xmlns="" id="{D5B584F0-DF04-4034-BBAC-3C573FA8AB88}"/>
              </a:ext>
            </a:extLst>
          </p:cNvPr>
          <p:cNvSpPr/>
          <p:nvPr userDrawn="1"/>
        </p:nvSpPr>
        <p:spPr bwMode="white">
          <a:xfrm>
            <a:off x="10807402" y="5157328"/>
            <a:ext cx="1384598" cy="1224000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CH" dirty="0" err="1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xmlns="" id="{368D71E1-052C-427D-AE29-AA99283FEC2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0184" y="5345379"/>
            <a:ext cx="926869" cy="847898"/>
          </a:xfrm>
          <a:prstGeom prst="rect">
            <a:avLst/>
          </a:prstGeom>
        </p:spPr>
      </p:pic>
      <p:sp>
        <p:nvSpPr>
          <p:cNvPr id="12" name="Rechteck 11">
            <a:extLst>
              <a:ext uri="{FF2B5EF4-FFF2-40B4-BE49-F238E27FC236}">
                <a16:creationId xmlns:a16="http://schemas.microsoft.com/office/drawing/2014/main" xmlns="" id="{7C8CF2B2-F79D-4116-B062-22F332BFE21D}"/>
              </a:ext>
            </a:extLst>
          </p:cNvPr>
          <p:cNvSpPr/>
          <p:nvPr userDrawn="1"/>
        </p:nvSpPr>
        <p:spPr bwMode="white">
          <a:xfrm>
            <a:off x="11927053" y="5157328"/>
            <a:ext cx="264947" cy="122442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 err="1"/>
          </a:p>
        </p:txBody>
      </p:sp>
    </p:spTree>
    <p:extLst>
      <p:ext uri="{BB962C8B-B14F-4D97-AF65-F5344CB8AC3E}">
        <p14:creationId xmlns:p14="http://schemas.microsoft.com/office/powerpoint/2010/main" val="1163318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chlussfolie &quot;Zu Ihren Fragen und Anregungen&quot;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79425" y="188640"/>
            <a:ext cx="11233150" cy="1440160"/>
          </a:xfrm>
        </p:spPr>
        <p:txBody>
          <a:bodyPr anchor="b"/>
          <a:lstStyle>
            <a:lvl1pPr>
              <a:lnSpc>
                <a:spcPct val="100000"/>
              </a:lnSpc>
              <a:tabLst>
                <a:tab pos="361950" algn="l"/>
              </a:tabLst>
              <a:defRPr sz="4800" baseline="0">
                <a:solidFill>
                  <a:schemeClr val="bg1"/>
                </a:solidFill>
              </a:defRPr>
            </a:lvl1pPr>
          </a:lstStyle>
          <a:p>
            <a:r>
              <a:rPr lang="de-CH" dirty="0"/>
              <a:t>Zu Ihren Fragen </a:t>
            </a:r>
            <a:br>
              <a:rPr lang="de-CH" dirty="0"/>
            </a:br>
            <a:r>
              <a:rPr lang="de-CH" dirty="0"/>
              <a:t>und Anregungen.</a:t>
            </a:r>
          </a:p>
        </p:txBody>
      </p:sp>
      <p:sp>
        <p:nvSpPr>
          <p:cNvPr id="6" name="Abgerundetes Rechteck 8">
            <a:extLst>
              <a:ext uri="{FF2B5EF4-FFF2-40B4-BE49-F238E27FC236}">
                <a16:creationId xmlns:a16="http://schemas.microsoft.com/office/drawing/2014/main" xmlns="" id="{A7792148-49EB-4BBC-9B59-2B56761979DE}"/>
              </a:ext>
            </a:extLst>
          </p:cNvPr>
          <p:cNvSpPr/>
          <p:nvPr userDrawn="1"/>
        </p:nvSpPr>
        <p:spPr bwMode="white">
          <a:xfrm>
            <a:off x="10807402" y="5157328"/>
            <a:ext cx="1384598" cy="1224000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CH" dirty="0" err="1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xmlns="" id="{A9F56C10-CE81-4EB0-B93F-8A02FDD7557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0184" y="5345379"/>
            <a:ext cx="926869" cy="847898"/>
          </a:xfrm>
          <a:prstGeom prst="rect">
            <a:avLst/>
          </a:prstGeom>
        </p:spPr>
      </p:pic>
      <p:sp>
        <p:nvSpPr>
          <p:cNvPr id="12" name="Rechteck 11">
            <a:extLst>
              <a:ext uri="{FF2B5EF4-FFF2-40B4-BE49-F238E27FC236}">
                <a16:creationId xmlns:a16="http://schemas.microsoft.com/office/drawing/2014/main" xmlns="" id="{42D390FA-D5BB-442F-82B2-C64724B1359F}"/>
              </a:ext>
            </a:extLst>
          </p:cNvPr>
          <p:cNvSpPr/>
          <p:nvPr userDrawn="1"/>
        </p:nvSpPr>
        <p:spPr bwMode="white">
          <a:xfrm>
            <a:off x="11927053" y="5157328"/>
            <a:ext cx="264947" cy="122442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 err="1"/>
          </a:p>
        </p:txBody>
      </p:sp>
    </p:spTree>
    <p:extLst>
      <p:ext uri="{BB962C8B-B14F-4D97-AF65-F5344CB8AC3E}">
        <p14:creationId xmlns:p14="http://schemas.microsoft.com/office/powerpoint/2010/main" val="14679119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chlussfolie &quot;Los geht's!&quot;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bgerundetes Rechteck 6"/>
          <p:cNvSpPr/>
          <p:nvPr userDrawn="1"/>
        </p:nvSpPr>
        <p:spPr bwMode="white">
          <a:xfrm>
            <a:off x="10345869" y="5157328"/>
            <a:ext cx="1846131" cy="1224000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CH" sz="1800" dirty="0" err="1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2913" y="5345379"/>
            <a:ext cx="1235825" cy="847898"/>
          </a:xfrm>
          <a:prstGeom prst="rect">
            <a:avLst/>
          </a:prstGeom>
        </p:spPr>
      </p:pic>
      <p:sp>
        <p:nvSpPr>
          <p:cNvPr id="9" name="Rechteck 8"/>
          <p:cNvSpPr/>
          <p:nvPr userDrawn="1"/>
        </p:nvSpPr>
        <p:spPr bwMode="white">
          <a:xfrm>
            <a:off x="11838738" y="5157328"/>
            <a:ext cx="353263" cy="122442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800" dirty="0" err="1"/>
          </a:p>
        </p:txBody>
      </p:sp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79426" y="4509120"/>
            <a:ext cx="8388350" cy="1871712"/>
          </a:xfrm>
        </p:spPr>
        <p:txBody>
          <a:bodyPr anchor="t"/>
          <a:lstStyle>
            <a:lvl1pPr>
              <a:lnSpc>
                <a:spcPct val="100000"/>
              </a:lnSpc>
              <a:tabLst>
                <a:tab pos="361950" algn="l"/>
              </a:tabLst>
              <a:defRPr sz="4800">
                <a:solidFill>
                  <a:schemeClr val="bg1"/>
                </a:solidFill>
              </a:defRPr>
            </a:lvl1pPr>
          </a:lstStyle>
          <a:p>
            <a:r>
              <a:rPr lang="de-CH" dirty="0"/>
              <a:t>Los geht’s!</a:t>
            </a:r>
          </a:p>
        </p:txBody>
      </p:sp>
    </p:spTree>
    <p:extLst>
      <p:ext uri="{BB962C8B-B14F-4D97-AF65-F5344CB8AC3E}">
        <p14:creationId xmlns:p14="http://schemas.microsoft.com/office/powerpoint/2010/main" val="15505651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chlussfolie &quot;Packen wir es gemeinsam an.&quot;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79425" y="188640"/>
            <a:ext cx="11233150" cy="1440160"/>
          </a:xfrm>
        </p:spPr>
        <p:txBody>
          <a:bodyPr anchor="b"/>
          <a:lstStyle>
            <a:lvl1pPr>
              <a:lnSpc>
                <a:spcPct val="100000"/>
              </a:lnSpc>
              <a:tabLst>
                <a:tab pos="361950" algn="l"/>
              </a:tabLst>
              <a:defRPr sz="4800" baseline="0">
                <a:solidFill>
                  <a:schemeClr val="bg1"/>
                </a:solidFill>
              </a:defRPr>
            </a:lvl1pPr>
          </a:lstStyle>
          <a:p>
            <a:r>
              <a:rPr lang="de-CH" dirty="0"/>
              <a:t>Packen wir’s </a:t>
            </a:r>
            <a:br>
              <a:rPr lang="de-CH" dirty="0"/>
            </a:br>
            <a:r>
              <a:rPr lang="de-CH" dirty="0"/>
              <a:t>gemeinsam an!</a:t>
            </a:r>
          </a:p>
        </p:txBody>
      </p:sp>
      <p:sp>
        <p:nvSpPr>
          <p:cNvPr id="6" name="Abgerundetes Rechteck 8">
            <a:extLst>
              <a:ext uri="{FF2B5EF4-FFF2-40B4-BE49-F238E27FC236}">
                <a16:creationId xmlns:a16="http://schemas.microsoft.com/office/drawing/2014/main" xmlns="" id="{242EB62F-B118-433F-97AA-27C3E8CAC99E}"/>
              </a:ext>
            </a:extLst>
          </p:cNvPr>
          <p:cNvSpPr/>
          <p:nvPr userDrawn="1"/>
        </p:nvSpPr>
        <p:spPr bwMode="white">
          <a:xfrm>
            <a:off x="10807402" y="5157328"/>
            <a:ext cx="1384598" cy="1224000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CH" dirty="0" err="1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xmlns="" id="{177A6177-D970-4865-903C-8791A90D3A8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0184" y="5345379"/>
            <a:ext cx="926869" cy="847898"/>
          </a:xfrm>
          <a:prstGeom prst="rect">
            <a:avLst/>
          </a:prstGeom>
        </p:spPr>
      </p:pic>
      <p:sp>
        <p:nvSpPr>
          <p:cNvPr id="12" name="Rechteck 11">
            <a:extLst>
              <a:ext uri="{FF2B5EF4-FFF2-40B4-BE49-F238E27FC236}">
                <a16:creationId xmlns:a16="http://schemas.microsoft.com/office/drawing/2014/main" xmlns="" id="{D36438D0-D4D1-40BE-82DA-224200C65F9B}"/>
              </a:ext>
            </a:extLst>
          </p:cNvPr>
          <p:cNvSpPr/>
          <p:nvPr userDrawn="1"/>
        </p:nvSpPr>
        <p:spPr bwMode="white">
          <a:xfrm>
            <a:off x="11927053" y="5157328"/>
            <a:ext cx="264947" cy="122442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 err="1"/>
          </a:p>
        </p:txBody>
      </p:sp>
    </p:spTree>
    <p:extLst>
      <p:ext uri="{BB962C8B-B14F-4D97-AF65-F5344CB8AC3E}">
        <p14:creationId xmlns:p14="http://schemas.microsoft.com/office/powerpoint/2010/main" val="33019362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chlussfolie Kontaktdate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79426" y="4221088"/>
            <a:ext cx="8388350" cy="2159744"/>
          </a:xfrm>
        </p:spPr>
        <p:txBody>
          <a:bodyPr anchor="b"/>
          <a:lstStyle>
            <a:lvl1pPr>
              <a:lnSpc>
                <a:spcPct val="100000"/>
              </a:lnSpc>
              <a:tabLst>
                <a:tab pos="361950" algn="l"/>
              </a:tabLst>
              <a:defRPr sz="2400" u="none" baseline="0">
                <a:solidFill>
                  <a:schemeClr val="bg1"/>
                </a:solidFill>
              </a:defRPr>
            </a:lvl1pPr>
          </a:lstStyle>
          <a:p>
            <a:r>
              <a:rPr lang="de-CH" dirty="0"/>
              <a:t/>
            </a:r>
            <a:br>
              <a:rPr lang="de-CH" dirty="0"/>
            </a:br>
            <a:r>
              <a:rPr lang="de-CH" dirty="0"/>
              <a:t>Vorname Name</a:t>
            </a:r>
            <a:br>
              <a:rPr lang="de-CH" dirty="0"/>
            </a:br>
            <a:r>
              <a:rPr lang="de-CH" dirty="0"/>
              <a:t>Funktion</a:t>
            </a:r>
            <a:br>
              <a:rPr lang="de-CH" dirty="0"/>
            </a:br>
            <a:r>
              <a:rPr lang="de-CH" dirty="0"/>
              <a:t>058/277 xx </a:t>
            </a:r>
            <a:r>
              <a:rPr lang="de-CH" dirty="0" err="1"/>
              <a:t>xx</a:t>
            </a:r>
            <a:r>
              <a:rPr lang="de-CH" dirty="0"/>
              <a:t/>
            </a:r>
            <a:br>
              <a:rPr lang="de-CH" dirty="0"/>
            </a:br>
            <a:r>
              <a:rPr lang="de-CH" dirty="0"/>
              <a:t>vorname.name@css.ch</a:t>
            </a:r>
          </a:p>
        </p:txBody>
      </p:sp>
      <p:sp>
        <p:nvSpPr>
          <p:cNvPr id="6" name="Abgerundetes Rechteck 8">
            <a:extLst>
              <a:ext uri="{FF2B5EF4-FFF2-40B4-BE49-F238E27FC236}">
                <a16:creationId xmlns:a16="http://schemas.microsoft.com/office/drawing/2014/main" xmlns="" id="{150F965D-CA32-4C2B-AAB1-966ED9EE5921}"/>
              </a:ext>
            </a:extLst>
          </p:cNvPr>
          <p:cNvSpPr/>
          <p:nvPr userDrawn="1"/>
        </p:nvSpPr>
        <p:spPr bwMode="white">
          <a:xfrm>
            <a:off x="10807402" y="5157328"/>
            <a:ext cx="1384598" cy="1224000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CH" dirty="0" err="1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xmlns="" id="{001346DC-33E4-43C5-8C19-B6C696A28E8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0184" y="5345379"/>
            <a:ext cx="926869" cy="847898"/>
          </a:xfrm>
          <a:prstGeom prst="rect">
            <a:avLst/>
          </a:prstGeom>
        </p:spPr>
      </p:pic>
      <p:sp>
        <p:nvSpPr>
          <p:cNvPr id="12" name="Rechteck 11">
            <a:extLst>
              <a:ext uri="{FF2B5EF4-FFF2-40B4-BE49-F238E27FC236}">
                <a16:creationId xmlns:a16="http://schemas.microsoft.com/office/drawing/2014/main" xmlns="" id="{ECC2A63F-8E4A-47F7-9BEB-85A6A09ED810}"/>
              </a:ext>
            </a:extLst>
          </p:cNvPr>
          <p:cNvSpPr/>
          <p:nvPr userDrawn="1"/>
        </p:nvSpPr>
        <p:spPr bwMode="white">
          <a:xfrm>
            <a:off x="11927053" y="5157328"/>
            <a:ext cx="264947" cy="122442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 err="1"/>
          </a:p>
        </p:txBody>
      </p:sp>
    </p:spTree>
    <p:extLst>
      <p:ext uri="{BB962C8B-B14F-4D97-AF65-F5344CB8AC3E}">
        <p14:creationId xmlns:p14="http://schemas.microsoft.com/office/powerpoint/2010/main" val="278292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479426" y="1412876"/>
            <a:ext cx="8388350" cy="4225925"/>
          </a:xfrm>
        </p:spPr>
        <p:txBody>
          <a:bodyPr/>
          <a:lstStyle>
            <a:lvl1pPr marL="0" indent="0" algn="l">
              <a:buNone/>
              <a:defRPr sz="1800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Formatvorlage des Untertitelmasters durch Klicken bearbeiten</a:t>
            </a:r>
          </a:p>
        </p:txBody>
      </p:sp>
      <p:sp>
        <p:nvSpPr>
          <p:cNvPr id="11" name="Textfeld 10"/>
          <p:cNvSpPr txBox="1"/>
          <p:nvPr userDrawn="1"/>
        </p:nvSpPr>
        <p:spPr>
          <a:xfrm>
            <a:off x="479425" y="6431434"/>
            <a:ext cx="6384660" cy="309934"/>
          </a:xfrm>
          <a:prstGeom prst="rect">
            <a:avLst/>
          </a:prstGeom>
          <a:noFill/>
        </p:spPr>
        <p:txBody>
          <a:bodyPr wrap="square" lIns="0" tIns="28800" rIns="0" bIns="0" rtlCol="0">
            <a:noAutofit/>
          </a:bodyPr>
          <a:lstStyle/>
          <a:p>
            <a:r>
              <a:rPr lang="de-CH" sz="10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CSS Versicherung – INTRAS – ARCOSANA – Sanagate </a:t>
            </a:r>
          </a:p>
        </p:txBody>
      </p:sp>
      <p:sp>
        <p:nvSpPr>
          <p:cNvPr id="7" name="Abgerundetes Rechteck 6"/>
          <p:cNvSpPr/>
          <p:nvPr userDrawn="1"/>
        </p:nvSpPr>
        <p:spPr bwMode="white">
          <a:xfrm>
            <a:off x="10345869" y="5157328"/>
            <a:ext cx="1846131" cy="1224000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CH" sz="1800" dirty="0" err="1"/>
          </a:p>
        </p:txBody>
      </p:sp>
      <p:sp>
        <p:nvSpPr>
          <p:cNvPr id="9" name="Rechteck 8"/>
          <p:cNvSpPr/>
          <p:nvPr userDrawn="1"/>
        </p:nvSpPr>
        <p:spPr bwMode="white">
          <a:xfrm>
            <a:off x="11838738" y="5157328"/>
            <a:ext cx="353263" cy="122442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800" dirty="0" err="1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xmlns="" id="{FEC3F316-74EE-4FA9-A105-B24C29BAA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xmlns="" id="{3C31912C-F49B-4E92-9B96-3B2CAD90F44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0184" y="5345379"/>
            <a:ext cx="926869" cy="847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026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haltsübersic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CH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432000" indent="-432000">
              <a:lnSpc>
                <a:spcPct val="135000"/>
              </a:lnSpc>
              <a:buClrTx/>
              <a:buFont typeface="+mj-lt"/>
              <a:buAutoNum type="arabicPeriod"/>
              <a:defRPr sz="2200"/>
            </a:lvl1pPr>
            <a:lvl2pPr marL="864000" indent="-432000">
              <a:lnSpc>
                <a:spcPct val="135000"/>
              </a:lnSpc>
              <a:buClrTx/>
              <a:buFont typeface="+mj-lt"/>
              <a:buAutoNum type="arabicPeriod"/>
              <a:defRPr sz="1800"/>
            </a:lvl2pPr>
            <a:lvl3pPr marL="1296000" indent="-432000">
              <a:lnSpc>
                <a:spcPct val="135000"/>
              </a:lnSpc>
              <a:buClrTx/>
              <a:buFont typeface="+mj-lt"/>
              <a:buAutoNum type="arabicPeriod"/>
              <a:defRPr sz="1400"/>
            </a:lvl3pPr>
            <a:lvl4pPr marL="1728000" indent="-432000">
              <a:lnSpc>
                <a:spcPct val="135000"/>
              </a:lnSpc>
              <a:buClrTx/>
              <a:buFont typeface="+mj-lt"/>
              <a:buAutoNum type="arabicPeriod"/>
              <a:defRPr/>
            </a:lvl4pPr>
            <a:lvl5pPr marL="2160000" indent="-432000">
              <a:lnSpc>
                <a:spcPct val="135000"/>
              </a:lnSpc>
              <a:buClrTx/>
              <a:buFont typeface="+mj-lt"/>
              <a:buAutoNum type="arabicPeriod"/>
              <a:defRPr/>
            </a:lvl5pPr>
          </a:lstStyle>
          <a:p>
            <a:pPr lvl="0"/>
            <a:r>
              <a:rPr lang="de-CH" dirty="0"/>
              <a:t>Textmasterformat bearbeiten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dirty="0" err="1"/>
              <a:t>xx.xx.xxxx</a:t>
            </a:r>
            <a:r>
              <a:rPr lang="de-CH" dirty="0"/>
              <a:t> / XYZ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INTERN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52AA0-9733-4682-9898-25F7A7FF6A2D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3876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CH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de-CH" dirty="0"/>
              <a:t>Textmasterformat bearbeiten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dirty="0" err="1"/>
              <a:t>xx.xx.xxxx</a:t>
            </a:r>
            <a:r>
              <a:rPr lang="de-CH" dirty="0"/>
              <a:t> / XYZ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INTERN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52AA0-9733-4682-9898-25F7A7FF6A2D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993966345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CH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479425" y="1412876"/>
            <a:ext cx="5545137" cy="4968874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400"/>
            </a:lvl3pPr>
          </a:lstStyle>
          <a:p>
            <a:pPr lvl="0"/>
            <a:r>
              <a:rPr lang="de-CH" dirty="0"/>
              <a:t>Textmasterformat bearbeiten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dirty="0" err="1"/>
              <a:t>xx.xx.xxxx</a:t>
            </a:r>
            <a:r>
              <a:rPr lang="de-CH" dirty="0"/>
              <a:t> / XYZ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INTERN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52AA0-9733-4682-9898-25F7A7FF6A2D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6167439" y="1412876"/>
            <a:ext cx="6024562" cy="4968875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844317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CH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6167439" y="1412877"/>
            <a:ext cx="5545135" cy="4968874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400"/>
            </a:lvl3pPr>
          </a:lstStyle>
          <a:p>
            <a:pPr lvl="0"/>
            <a:r>
              <a:rPr lang="de-CH" dirty="0"/>
              <a:t>Textmasterformat bearbeiten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dirty="0" err="1"/>
              <a:t>xx.xx.xxxx</a:t>
            </a:r>
            <a:r>
              <a:rPr lang="de-CH" dirty="0"/>
              <a:t> / XYZ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INTERN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52AA0-9733-4682-9898-25F7A7FF6A2D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-1" y="1412876"/>
            <a:ext cx="6024563" cy="4968875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13117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CH" dirty="0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dirty="0" err="1"/>
              <a:t>xx.xx.xxxx</a:t>
            </a:r>
            <a:r>
              <a:rPr lang="de-CH" dirty="0"/>
              <a:t> / XYZ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INTERN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52AA0-9733-4682-9898-25F7A7FF6A2D}" type="slidenum">
              <a:rPr lang="de-CH" smtClean="0"/>
              <a:pPr/>
              <a:t>‹Nr.›</a:t>
            </a:fld>
            <a:endParaRPr lang="de-CH" dirty="0"/>
          </a:p>
        </p:txBody>
      </p:sp>
      <p:sp>
        <p:nvSpPr>
          <p:cNvPr id="7" name="Inhaltsplatzhalter 6"/>
          <p:cNvSpPr>
            <a:spLocks noGrp="1"/>
          </p:cNvSpPr>
          <p:nvPr>
            <p:ph sz="quarter" idx="13" hasCustomPrompt="1"/>
          </p:nvPr>
        </p:nvSpPr>
        <p:spPr>
          <a:xfrm>
            <a:off x="479425" y="1412876"/>
            <a:ext cx="5545138" cy="4968875"/>
          </a:xfrm>
        </p:spPr>
        <p:txBody>
          <a:bodyPr/>
          <a:lstStyle>
            <a:lvl1pPr marL="180000" indent="-180000">
              <a:defRPr sz="1800"/>
            </a:lvl1pPr>
            <a:lvl2pPr marL="324000" indent="-144000">
              <a:defRPr sz="1400"/>
            </a:lvl2pPr>
            <a:lvl3pPr marL="468000" indent="-144000">
              <a:defRPr/>
            </a:lvl3pPr>
            <a:lvl4pPr marL="612000">
              <a:defRPr/>
            </a:lvl4pPr>
            <a:lvl5pPr marL="756000">
              <a:defRPr/>
            </a:lvl5pPr>
          </a:lstStyle>
          <a:p>
            <a:pPr lvl="0"/>
            <a:r>
              <a:rPr lang="de-CH" dirty="0"/>
              <a:t>Textmasterformat bearbeiten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</a:p>
        </p:txBody>
      </p:sp>
      <p:sp>
        <p:nvSpPr>
          <p:cNvPr id="10" name="Inhaltsplatzhalter 6"/>
          <p:cNvSpPr>
            <a:spLocks noGrp="1"/>
          </p:cNvSpPr>
          <p:nvPr>
            <p:ph sz="quarter" idx="14" hasCustomPrompt="1"/>
          </p:nvPr>
        </p:nvSpPr>
        <p:spPr>
          <a:xfrm>
            <a:off x="6167439" y="1412876"/>
            <a:ext cx="5545136" cy="4968875"/>
          </a:xfrm>
        </p:spPr>
        <p:txBody>
          <a:bodyPr/>
          <a:lstStyle>
            <a:lvl1pPr marL="180000" indent="-180000">
              <a:defRPr sz="1800"/>
            </a:lvl1pPr>
            <a:lvl2pPr marL="324000" indent="-144000">
              <a:defRPr sz="1400"/>
            </a:lvl2pPr>
            <a:lvl3pPr marL="468000" indent="-144000">
              <a:defRPr/>
            </a:lvl3pPr>
            <a:lvl4pPr marL="612000">
              <a:defRPr/>
            </a:lvl4pPr>
            <a:lvl5pPr marL="756000">
              <a:defRPr/>
            </a:lvl5pPr>
          </a:lstStyle>
          <a:p>
            <a:pPr lvl="0"/>
            <a:r>
              <a:rPr lang="de-CH" dirty="0"/>
              <a:t>Textmasterformat bearbeiten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874854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CH" dirty="0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dirty="0" err="1"/>
              <a:t>xx.xx.xxxx</a:t>
            </a:r>
            <a:r>
              <a:rPr lang="de-CH" dirty="0"/>
              <a:t> / XYZ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INTERN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52AA0-9733-4682-9898-25F7A7FF6A2D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32537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dirty="0" err="1"/>
              <a:t>xx.xx.xxxx</a:t>
            </a:r>
            <a:r>
              <a:rPr lang="de-CH" dirty="0"/>
              <a:t> / XYZ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INTERN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52AA0-9733-4682-9898-25F7A7FF6A2D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653479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ti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79425" y="188640"/>
            <a:ext cx="11233150" cy="864096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de-CH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79425" y="1412876"/>
            <a:ext cx="11233150" cy="496887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CH" dirty="0"/>
              <a:t>Textmasterformat bearbeiten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403649" y="6453337"/>
            <a:ext cx="4620914" cy="189255"/>
          </a:xfrm>
          <a:prstGeom prst="rect">
            <a:avLst/>
          </a:prstGeom>
        </p:spPr>
        <p:txBody>
          <a:bodyPr vert="horz" lIns="0" tIns="36000" rIns="0" bIns="0" rtlCol="0" anchor="t" anchorCtr="0"/>
          <a:lstStyle>
            <a:lvl1pPr algn="l">
              <a:defRPr sz="800">
                <a:solidFill>
                  <a:srgbClr val="00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CH" dirty="0" err="1"/>
              <a:t>xx.xx.xxxx</a:t>
            </a:r>
            <a:r>
              <a:rPr lang="de-CH" dirty="0"/>
              <a:t> / XYZ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167439" y="6459117"/>
            <a:ext cx="4729096" cy="183475"/>
          </a:xfrm>
          <a:prstGeom prst="rect">
            <a:avLst/>
          </a:prstGeom>
        </p:spPr>
        <p:txBody>
          <a:bodyPr vert="horz" lIns="0" tIns="36000" rIns="0" bIns="0" rtlCol="0" anchor="t" anchorCtr="0"/>
          <a:lstStyle>
            <a:lvl1pPr algn="l">
              <a:defRPr sz="800" cap="all" baseline="0">
                <a:solidFill>
                  <a:srgbClr val="00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CH" dirty="0"/>
              <a:t>INTERN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088555" y="6453187"/>
            <a:ext cx="624020" cy="189438"/>
          </a:xfrm>
          <a:prstGeom prst="rect">
            <a:avLst/>
          </a:prstGeom>
        </p:spPr>
        <p:txBody>
          <a:bodyPr vert="horz" lIns="0" tIns="36000" rIns="0" bIns="0" rtlCol="0" anchor="t" anchorCtr="0"/>
          <a:lstStyle>
            <a:lvl1pPr algn="r">
              <a:defRPr sz="800">
                <a:solidFill>
                  <a:srgbClr val="00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5EF52AA0-9733-4682-9898-25F7A7FF6A2D}" type="slidenum">
              <a:rPr lang="de-CH" smtClean="0"/>
              <a:pPr/>
              <a:t>‹Nr.›</a:t>
            </a:fld>
            <a:endParaRPr lang="de-CH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xmlns="" id="{9E22EDFA-A1FA-448E-ADEE-2EA995EC9FCE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436" y="6472180"/>
            <a:ext cx="872836" cy="170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943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7" r:id="rId3"/>
    <p:sldLayoutId id="2147483650" r:id="rId4"/>
    <p:sldLayoutId id="2147483658" r:id="rId5"/>
    <p:sldLayoutId id="2147483659" r:id="rId6"/>
    <p:sldLayoutId id="2147483660" r:id="rId7"/>
    <p:sldLayoutId id="2147483654" r:id="rId8"/>
    <p:sldLayoutId id="2147483655" r:id="rId9"/>
    <p:sldLayoutId id="2147483663" r:id="rId10"/>
    <p:sldLayoutId id="2147483664" r:id="rId11"/>
    <p:sldLayoutId id="2147483662" r:id="rId12"/>
    <p:sldLayoutId id="2147483665" r:id="rId13"/>
    <p:sldLayoutId id="2147483666" r:id="rId14"/>
  </p:sldLayoutIdLst>
  <p:hf hdr="0"/>
  <p:txStyles>
    <p:titleStyle>
      <a:lvl1pPr algn="l" defTabSz="914400" rtl="0" eaLnBrk="1" latinLnBrk="0" hangingPunct="1">
        <a:lnSpc>
          <a:spcPts val="3200"/>
        </a:lnSpc>
        <a:spcBef>
          <a:spcPct val="0"/>
        </a:spcBef>
        <a:buNone/>
        <a:defRPr sz="3200" kern="1200">
          <a:solidFill>
            <a:srgbClr val="092768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216000" indent="-216000" algn="l" defTabSz="914400" rtl="0" eaLnBrk="1" latinLnBrk="0" hangingPunct="1">
        <a:lnSpc>
          <a:spcPct val="114000"/>
        </a:lnSpc>
        <a:spcBef>
          <a:spcPts val="0"/>
        </a:spcBef>
        <a:buClr>
          <a:srgbClr val="00A4E0"/>
        </a:buClr>
        <a:buFont typeface="Arial" pitchFamily="34" charset="0"/>
        <a:buChar char="•"/>
        <a:defRPr sz="2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432000" indent="-216000" algn="l" defTabSz="914400" rtl="0" eaLnBrk="1" latinLnBrk="0" hangingPunct="1">
        <a:lnSpc>
          <a:spcPct val="114000"/>
        </a:lnSpc>
        <a:spcBef>
          <a:spcPts val="0"/>
        </a:spcBef>
        <a:buClr>
          <a:srgbClr val="00A4E0"/>
        </a:buClr>
        <a:buFont typeface="Arial" pitchFamily="34" charset="0"/>
        <a:buChar char="•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612000" indent="-180000" algn="l" defTabSz="914400" rtl="0" eaLnBrk="1" latinLnBrk="0" hangingPunct="1">
        <a:lnSpc>
          <a:spcPct val="114000"/>
        </a:lnSpc>
        <a:spcBef>
          <a:spcPts val="0"/>
        </a:spcBef>
        <a:buClr>
          <a:srgbClr val="00A4E0"/>
        </a:buClr>
        <a:buFont typeface="Arial" pitchFamily="34" charset="0"/>
        <a:buChar char="•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756000" indent="-144000" algn="l" defTabSz="914400" rtl="0" eaLnBrk="1" latinLnBrk="0" hangingPunct="1">
        <a:lnSpc>
          <a:spcPct val="114000"/>
        </a:lnSpc>
        <a:spcBef>
          <a:spcPts val="0"/>
        </a:spcBef>
        <a:buClr>
          <a:srgbClr val="00A4E0"/>
        </a:buClr>
        <a:buFont typeface="Arial" pitchFamily="34" charset="0"/>
        <a:buChar char="•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900000" indent="-144000" algn="l" defTabSz="914400" rtl="0" eaLnBrk="1" latinLnBrk="0" hangingPunct="1">
        <a:lnSpc>
          <a:spcPct val="114000"/>
        </a:lnSpc>
        <a:spcBef>
          <a:spcPts val="0"/>
        </a:spcBef>
        <a:buClr>
          <a:srgbClr val="00A4E0"/>
        </a:buClr>
        <a:buFont typeface="Arial" pitchFamily="34" charset="0"/>
        <a:buChar char="•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>
        <p15:guide id="1" pos="3840" userDrawn="1">
          <p15:clr>
            <a:srgbClr val="F26B43"/>
          </p15:clr>
        </p15:guide>
        <p15:guide id="2" pos="302" userDrawn="1">
          <p15:clr>
            <a:srgbClr val="F26B43"/>
          </p15:clr>
        </p15:guide>
        <p15:guide id="3" pos="7378" userDrawn="1">
          <p15:clr>
            <a:srgbClr val="F26B43"/>
          </p15:clr>
        </p15:guide>
        <p15:guide id="4" orient="horz" pos="119" userDrawn="1">
          <p15:clr>
            <a:srgbClr val="F26B43"/>
          </p15:clr>
        </p15:guide>
        <p15:guide id="5" orient="horz" pos="890" userDrawn="1">
          <p15:clr>
            <a:srgbClr val="F26B43"/>
          </p15:clr>
        </p15:guide>
        <p15:guide id="6" orient="horz" pos="663" userDrawn="1">
          <p15:clr>
            <a:srgbClr val="F26B43"/>
          </p15:clr>
        </p15:guide>
        <p15:guide id="7" pos="3795" userDrawn="1">
          <p15:clr>
            <a:srgbClr val="FBAE40"/>
          </p15:clr>
        </p15:guide>
        <p15:guide id="8" pos="3885" userDrawn="1">
          <p15:clr>
            <a:srgbClr val="FBAE40"/>
          </p15:clr>
        </p15:guide>
        <p15:guide id="9" orient="horz" pos="4020" userDrawn="1">
          <p15:clr>
            <a:srgbClr val="F26B43"/>
          </p15:clr>
        </p15:guide>
        <p15:guide id="10" orient="horz" pos="4065" userDrawn="1">
          <p15:clr>
            <a:srgbClr val="FBAE40"/>
          </p15:clr>
        </p15:guide>
        <p15:guide id="11" orient="horz" pos="4156" userDrawn="1">
          <p15:clr>
            <a:srgbClr val="FBAE40"/>
          </p15:clr>
        </p15:guide>
        <p15:guide id="12" pos="2094" userDrawn="1">
          <p15:clr>
            <a:srgbClr val="FBAE40"/>
          </p15:clr>
        </p15:guide>
        <p15:guide id="13" pos="2003" userDrawn="1">
          <p15:clr>
            <a:srgbClr val="FBAE40"/>
          </p15:clr>
        </p15:guide>
        <p15:guide id="14" pos="5677" userDrawn="1">
          <p15:clr>
            <a:srgbClr val="FBAE40"/>
          </p15:clr>
        </p15:guide>
        <p15:guide id="15" pos="5586" userDrawn="1">
          <p15:clr>
            <a:srgbClr val="FBAE4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Schleifen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/>
              <a:t>Luzern, 04.08.2020</a:t>
            </a:r>
          </a:p>
          <a:p>
            <a:r>
              <a:rPr lang="de-CH" dirty="0"/>
              <a:t>Philip Baumann, Daniel Polgar, Leo Scherer</a:t>
            </a:r>
          </a:p>
          <a:p>
            <a:endParaRPr lang="de-CH" dirty="0"/>
          </a:p>
          <a:p>
            <a:r>
              <a:rPr lang="de-CH" dirty="0"/>
              <a:t>INTERN</a:t>
            </a:r>
          </a:p>
        </p:txBody>
      </p:sp>
    </p:spTree>
    <p:extLst>
      <p:ext uri="{BB962C8B-B14F-4D97-AF65-F5344CB8AC3E}">
        <p14:creationId xmlns:p14="http://schemas.microsoft.com/office/powerpoint/2010/main" val="1769404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Arten von Schleifen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/>
              <a:t>for</a:t>
            </a:r>
            <a:r>
              <a:rPr lang="de-CH" dirty="0"/>
              <a:t> </a:t>
            </a:r>
          </a:p>
          <a:p>
            <a:r>
              <a:rPr lang="de-CH" dirty="0" err="1"/>
              <a:t>while</a:t>
            </a:r>
            <a:endParaRPr lang="de-CH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dirty="0" err="1"/>
              <a:t>xx.xx.xxxx</a:t>
            </a:r>
            <a:r>
              <a:rPr lang="de-CH" dirty="0"/>
              <a:t> / XYZ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52AA0-9733-4682-9898-25F7A7FF6A2D}" type="slidenum">
              <a:rPr lang="de-CH" smtClean="0"/>
              <a:t>2</a:t>
            </a:fld>
            <a:endParaRPr lang="de-CH" dirty="0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INTERN</a:t>
            </a:r>
          </a:p>
        </p:txBody>
      </p:sp>
    </p:spTree>
    <p:extLst>
      <p:ext uri="{BB962C8B-B14F-4D97-AF65-F5344CB8AC3E}">
        <p14:creationId xmlns:p14="http://schemas.microsoft.com/office/powerpoint/2010/main" val="1638005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62496F1B-E70C-47DB-B49B-0B8C9A3A3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For</a:t>
            </a:r>
            <a:r>
              <a:rPr lang="de-CH" dirty="0"/>
              <a:t>-Schleife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982BF2D9-3C99-400F-B4E0-A91831BF1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xx.xx.xxxx / XYZ</a:t>
            </a:r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5BF782DF-F1EF-401E-B62F-C191889B7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INTERN</a:t>
            </a:r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BA9E2A80-38BF-4235-BB67-C51056FC6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52AA0-9733-4682-9898-25F7A7FF6A2D}" type="slidenum">
              <a:rPr lang="de-CH" smtClean="0"/>
              <a:t>3</a:t>
            </a:fld>
            <a:endParaRPr lang="de-CH" dirty="0"/>
          </a:p>
        </p:txBody>
      </p:sp>
      <p:pic>
        <p:nvPicPr>
          <p:cNvPr id="1026" name="Kép 3" descr="image003">
            <a:extLst>
              <a:ext uri="{FF2B5EF4-FFF2-40B4-BE49-F238E27FC236}">
                <a16:creationId xmlns:a16="http://schemas.microsoft.com/office/drawing/2014/main" xmlns="" id="{D0F589E4-93B6-4F88-9436-319530FAF3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8996" y="2106316"/>
            <a:ext cx="5372991" cy="179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xmlns="" id="{5F9097F9-06DC-4026-9CD7-4DF07386DE41}"/>
              </a:ext>
            </a:extLst>
          </p:cNvPr>
          <p:cNvCxnSpPr>
            <a:cxnSpLocks/>
          </p:cNvCxnSpPr>
          <p:nvPr/>
        </p:nvCxnSpPr>
        <p:spPr>
          <a:xfrm>
            <a:off x="3851516" y="1916832"/>
            <a:ext cx="1020348" cy="449709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xmlns="" id="{CB445C2E-CB7D-42C8-98BD-C3AE6AAA6BBA}"/>
              </a:ext>
            </a:extLst>
          </p:cNvPr>
          <p:cNvSpPr txBox="1"/>
          <p:nvPr/>
        </p:nvSpPr>
        <p:spPr>
          <a:xfrm>
            <a:off x="2135560" y="1445939"/>
            <a:ext cx="2216924" cy="84901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14000"/>
              </a:lnSpc>
            </a:pPr>
            <a:r>
              <a:rPr lang="de-CH" sz="2200" dirty="0">
                <a:latin typeface="Arial" pitchFamily="34" charset="0"/>
                <a:cs typeface="Arial" pitchFamily="34" charset="0"/>
              </a:rPr>
              <a:t>Eine Variable initialisieren</a:t>
            </a:r>
            <a:endParaRPr lang="de-DE" sz="2200" dirty="0" err="1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xmlns="" id="{EEB769A8-5FC3-4296-B9C1-4F2573E79176}"/>
              </a:ext>
            </a:extLst>
          </p:cNvPr>
          <p:cNvCxnSpPr>
            <a:cxnSpLocks/>
          </p:cNvCxnSpPr>
          <p:nvPr/>
        </p:nvCxnSpPr>
        <p:spPr>
          <a:xfrm flipH="1">
            <a:off x="6291312" y="1636336"/>
            <a:ext cx="956816" cy="730205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feld 24">
            <a:extLst>
              <a:ext uri="{FF2B5EF4-FFF2-40B4-BE49-F238E27FC236}">
                <a16:creationId xmlns:a16="http://schemas.microsoft.com/office/drawing/2014/main" xmlns="" id="{5D3A2AAE-5FEF-406D-8665-F01ACEA509A0}"/>
              </a:ext>
            </a:extLst>
          </p:cNvPr>
          <p:cNvSpPr txBox="1"/>
          <p:nvPr/>
        </p:nvSpPr>
        <p:spPr>
          <a:xfrm>
            <a:off x="7186676" y="526368"/>
            <a:ext cx="2438336" cy="105273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14000"/>
              </a:lnSpc>
            </a:pPr>
            <a:r>
              <a:rPr lang="de-CH" sz="2200" dirty="0">
                <a:latin typeface="Arial" pitchFamily="34" charset="0"/>
                <a:cs typeface="Arial" pitchFamily="34" charset="0"/>
              </a:rPr>
              <a:t>Maximale Wertebereich definieren</a:t>
            </a:r>
            <a:endParaRPr lang="de-DE" sz="2200" dirty="0" err="1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xmlns="" id="{41C04ADC-0690-4D2D-ABF1-2977BE4E39C0}"/>
              </a:ext>
            </a:extLst>
          </p:cNvPr>
          <p:cNvCxnSpPr>
            <a:cxnSpLocks/>
          </p:cNvCxnSpPr>
          <p:nvPr/>
        </p:nvCxnSpPr>
        <p:spPr>
          <a:xfrm flipH="1">
            <a:off x="7608168" y="1870447"/>
            <a:ext cx="1529723" cy="553327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feld 28">
            <a:extLst>
              <a:ext uri="{FF2B5EF4-FFF2-40B4-BE49-F238E27FC236}">
                <a16:creationId xmlns:a16="http://schemas.microsoft.com/office/drawing/2014/main" xmlns="" id="{18355369-43B2-40D4-B33D-6F789D3D07B0}"/>
              </a:ext>
            </a:extLst>
          </p:cNvPr>
          <p:cNvSpPr txBox="1"/>
          <p:nvPr/>
        </p:nvSpPr>
        <p:spPr>
          <a:xfrm>
            <a:off x="9258964" y="1597003"/>
            <a:ext cx="1829591" cy="544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14000"/>
              </a:lnSpc>
            </a:pPr>
            <a:r>
              <a:rPr lang="de-CH" sz="2200" dirty="0">
                <a:latin typeface="Arial" pitchFamily="34" charset="0"/>
                <a:cs typeface="Arial" pitchFamily="34" charset="0"/>
              </a:rPr>
              <a:t>1 hochzählen</a:t>
            </a:r>
            <a:endParaRPr lang="de-DE" sz="2200" dirty="0" err="1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7" name="Kép 3" descr="image003">
            <a:extLst>
              <a:ext uri="{FF2B5EF4-FFF2-40B4-BE49-F238E27FC236}">
                <a16:creationId xmlns:a16="http://schemas.microsoft.com/office/drawing/2014/main" xmlns="" id="{96B7C856-C592-4EEA-AE81-67EFCBC91C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9210" y="3323244"/>
            <a:ext cx="1017265" cy="26095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xmlns="" id="{0F961329-227C-487D-967B-C4B00AF89CAB}"/>
              </a:ext>
            </a:extLst>
          </p:cNvPr>
          <p:cNvCxnSpPr>
            <a:cxnSpLocks/>
          </p:cNvCxnSpPr>
          <p:nvPr/>
        </p:nvCxnSpPr>
        <p:spPr>
          <a:xfrm>
            <a:off x="7968208" y="2708920"/>
            <a:ext cx="36004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xmlns="" id="{A8E6A9E4-0C4F-44E8-83D2-AA8D4D698E16}"/>
              </a:ext>
            </a:extLst>
          </p:cNvPr>
          <p:cNvCxnSpPr>
            <a:cxnSpLocks/>
          </p:cNvCxnSpPr>
          <p:nvPr/>
        </p:nvCxnSpPr>
        <p:spPr>
          <a:xfrm>
            <a:off x="3431704" y="3717032"/>
            <a:ext cx="41981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Geschweifte Klammer links 33">
            <a:extLst>
              <a:ext uri="{FF2B5EF4-FFF2-40B4-BE49-F238E27FC236}">
                <a16:creationId xmlns:a16="http://schemas.microsoft.com/office/drawing/2014/main" xmlns="" id="{A367817E-3B42-4349-A24C-EF930E0CF6E2}"/>
              </a:ext>
            </a:extLst>
          </p:cNvPr>
          <p:cNvSpPr/>
          <p:nvPr/>
        </p:nvSpPr>
        <p:spPr>
          <a:xfrm>
            <a:off x="3537196" y="2708920"/>
            <a:ext cx="360040" cy="639611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xmlns="" id="{651C8604-28D2-439F-87E6-B0C801FC210E}"/>
              </a:ext>
            </a:extLst>
          </p:cNvPr>
          <p:cNvSpPr txBox="1"/>
          <p:nvPr/>
        </p:nvSpPr>
        <p:spPr>
          <a:xfrm>
            <a:off x="407367" y="2708427"/>
            <a:ext cx="2926089" cy="64010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14000"/>
              </a:lnSpc>
            </a:pPr>
            <a:r>
              <a:rPr lang="de-CH" sz="2200" dirty="0">
                <a:latin typeface="Arial" pitchFamily="34" charset="0"/>
                <a:cs typeface="Arial" pitchFamily="34" charset="0"/>
              </a:rPr>
              <a:t>Solange ausführen bis die Bedingung stimmt</a:t>
            </a:r>
            <a:endParaRPr lang="de-DE" sz="2200" dirty="0" err="1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0716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5" grpId="0"/>
      <p:bldP spid="29" grpId="0"/>
      <p:bldP spid="34" grpId="0" animBg="1"/>
      <p:bldP spid="3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71907C59-91E7-49A9-AF08-C9B2DA2A5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While</a:t>
            </a:r>
            <a:r>
              <a:rPr lang="de-CH" dirty="0"/>
              <a:t>-Schleife (Fussgesteuert)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21AAF03F-B65D-4A55-8CCA-BCFE84C54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xx.xx.xxxx / XYZ</a:t>
            </a:r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8445EB1C-8548-43F0-BEE7-065AB667C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INTERN</a:t>
            </a:r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6C445829-2F62-477D-8EBE-12C7BE2AE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52AA0-9733-4682-9898-25F7A7FF6A2D}" type="slidenum">
              <a:rPr lang="de-CH" smtClean="0"/>
              <a:t>4</a:t>
            </a:fld>
            <a:endParaRPr lang="de-CH" dirty="0"/>
          </a:p>
        </p:txBody>
      </p:sp>
      <p:pic>
        <p:nvPicPr>
          <p:cNvPr id="2051" name="Kép 3" descr="image003">
            <a:extLst>
              <a:ext uri="{FF2B5EF4-FFF2-40B4-BE49-F238E27FC236}">
                <a16:creationId xmlns:a16="http://schemas.microsoft.com/office/drawing/2014/main" xmlns="" id="{CBEE7732-F549-4B97-BA50-BEFF14A529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5800" y="1556793"/>
            <a:ext cx="4741831" cy="2486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Kép 3" descr="image003">
            <a:extLst>
              <a:ext uri="{FF2B5EF4-FFF2-40B4-BE49-F238E27FC236}">
                <a16:creationId xmlns:a16="http://schemas.microsoft.com/office/drawing/2014/main" xmlns="" id="{42638C63-BD67-48AC-8E0A-E8AF976ECC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5397" y="3429000"/>
            <a:ext cx="492225" cy="246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xmlns="" id="{8C835F96-B78C-46F9-86B0-283E25B57174}"/>
              </a:ext>
            </a:extLst>
          </p:cNvPr>
          <p:cNvCxnSpPr>
            <a:cxnSpLocks/>
          </p:cNvCxnSpPr>
          <p:nvPr/>
        </p:nvCxnSpPr>
        <p:spPr>
          <a:xfrm flipV="1">
            <a:off x="2999656" y="1772816"/>
            <a:ext cx="1296144" cy="144016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xmlns="" id="{56D433E9-2F85-4DB7-9BA3-FD2723E4FE5D}"/>
              </a:ext>
            </a:extLst>
          </p:cNvPr>
          <p:cNvSpPr txBox="1"/>
          <p:nvPr/>
        </p:nvSpPr>
        <p:spPr>
          <a:xfrm>
            <a:off x="1635736" y="1649016"/>
            <a:ext cx="1512168" cy="72008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14000"/>
              </a:lnSpc>
            </a:pPr>
            <a:r>
              <a:rPr lang="de-CH" sz="2200" dirty="0">
                <a:latin typeface="Arial" pitchFamily="34" charset="0"/>
                <a:cs typeface="Arial" pitchFamily="34" charset="0"/>
              </a:rPr>
              <a:t>Variable initialisieren</a:t>
            </a:r>
            <a:endParaRPr lang="de-DE" sz="2200" dirty="0" err="1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Geschweifte Klammer rechts 10">
            <a:extLst>
              <a:ext uri="{FF2B5EF4-FFF2-40B4-BE49-F238E27FC236}">
                <a16:creationId xmlns:a16="http://schemas.microsoft.com/office/drawing/2014/main" xmlns="" id="{FBB58806-6197-499A-BDE0-FF571239301F}"/>
              </a:ext>
            </a:extLst>
          </p:cNvPr>
          <p:cNvSpPr/>
          <p:nvPr/>
        </p:nvSpPr>
        <p:spPr>
          <a:xfrm>
            <a:off x="8760296" y="2348880"/>
            <a:ext cx="648072" cy="1119610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xmlns="" id="{203E6620-6A49-4249-A86E-06D6261CD18E}"/>
              </a:ext>
            </a:extLst>
          </p:cNvPr>
          <p:cNvSpPr txBox="1"/>
          <p:nvPr/>
        </p:nvSpPr>
        <p:spPr>
          <a:xfrm>
            <a:off x="9657547" y="1772816"/>
            <a:ext cx="1718873" cy="246112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14000"/>
              </a:lnSpc>
            </a:pPr>
            <a:r>
              <a:rPr lang="de-CH" sz="2200" dirty="0">
                <a:latin typeface="Arial" pitchFamily="34" charset="0"/>
                <a:cs typeface="Arial" pitchFamily="34" charset="0"/>
              </a:rPr>
              <a:t>Die Schleife solange durchführen,</a:t>
            </a:r>
          </a:p>
          <a:p>
            <a:pPr>
              <a:lnSpc>
                <a:spcPct val="114000"/>
              </a:lnSpc>
            </a:pPr>
            <a:r>
              <a:rPr lang="de-CH" sz="2200" dirty="0">
                <a:latin typeface="Arial" pitchFamily="34" charset="0"/>
                <a:cs typeface="Arial" pitchFamily="34" charset="0"/>
              </a:rPr>
              <a:t>bis </a:t>
            </a:r>
            <a:r>
              <a:rPr lang="de-CH" sz="2200" dirty="0" err="1">
                <a:latin typeface="Arial" pitchFamily="34" charset="0"/>
                <a:cs typeface="Arial" pitchFamily="34" charset="0"/>
              </a:rPr>
              <a:t>number</a:t>
            </a:r>
            <a:r>
              <a:rPr lang="de-CH" sz="2200" dirty="0">
                <a:latin typeface="Arial" pitchFamily="34" charset="0"/>
                <a:cs typeface="Arial" pitchFamily="34" charset="0"/>
              </a:rPr>
              <a:t> grösser als 10 wird </a:t>
            </a:r>
            <a:endParaRPr lang="de-DE" sz="2200" dirty="0" err="1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xmlns="" id="{18516C74-9104-4CD2-8D90-86BF0AE35254}"/>
              </a:ext>
            </a:extLst>
          </p:cNvPr>
          <p:cNvCxnSpPr>
            <a:cxnSpLocks/>
          </p:cNvCxnSpPr>
          <p:nvPr/>
        </p:nvCxnSpPr>
        <p:spPr>
          <a:xfrm>
            <a:off x="4223792" y="3861048"/>
            <a:ext cx="36004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xmlns="" id="{64C0A448-2C70-464C-852C-0E8D1C2363ED}"/>
              </a:ext>
            </a:extLst>
          </p:cNvPr>
          <p:cNvCxnSpPr>
            <a:cxnSpLocks/>
          </p:cNvCxnSpPr>
          <p:nvPr/>
        </p:nvCxnSpPr>
        <p:spPr>
          <a:xfrm>
            <a:off x="7176120" y="2322349"/>
            <a:ext cx="36004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5746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 animBg="1"/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34D37DD7-2462-4B72-A00A-75F979260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While</a:t>
            </a:r>
            <a:r>
              <a:rPr lang="de-CH" dirty="0"/>
              <a:t>-Schleife (Fussgesteuert)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CB4A9003-2616-468D-8686-63C9FB870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xx.xx.xxxx / XYZ</a:t>
            </a:r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857EC1D0-5FDB-42ED-9D2D-8D6075D0E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INTERN</a:t>
            </a:r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B54D703E-CC3F-4661-9D7A-55804C752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52AA0-9733-4682-9898-25F7A7FF6A2D}" type="slidenum">
              <a:rPr lang="de-CH" smtClean="0"/>
              <a:t>5</a:t>
            </a:fld>
            <a:endParaRPr lang="de-CH" dirty="0"/>
          </a:p>
        </p:txBody>
      </p:sp>
      <p:pic>
        <p:nvPicPr>
          <p:cNvPr id="3074" name="Kép 3" descr="image001">
            <a:extLst>
              <a:ext uri="{FF2B5EF4-FFF2-40B4-BE49-F238E27FC236}">
                <a16:creationId xmlns:a16="http://schemas.microsoft.com/office/drawing/2014/main" xmlns="" id="{30542A0C-9C40-4089-BA86-A310E39299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0015" y="2095344"/>
            <a:ext cx="4729096" cy="1941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Kép 3" descr="image003">
            <a:extLst>
              <a:ext uri="{FF2B5EF4-FFF2-40B4-BE49-F238E27FC236}">
                <a16:creationId xmlns:a16="http://schemas.microsoft.com/office/drawing/2014/main" xmlns="" id="{E67F7D0F-ED1B-49BA-A17C-E76166BD70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5397" y="3429000"/>
            <a:ext cx="492225" cy="246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57407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1B3BB643-6611-4BDA-9532-45146DD2E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Guess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number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2A1442F0-368C-4AC0-BCF6-5034AB77EE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Beim Programmstart soll 1 Zahl von 0 bis </a:t>
            </a:r>
            <a:r>
              <a:rPr lang="de-CH" dirty="0" smtClean="0"/>
              <a:t>100 </a:t>
            </a:r>
            <a:r>
              <a:rPr lang="de-CH" dirty="0"/>
              <a:t>generiert werden.</a:t>
            </a:r>
          </a:p>
          <a:p>
            <a:r>
              <a:rPr lang="de-CH" dirty="0"/>
              <a:t>Der Spieler hat </a:t>
            </a:r>
            <a:r>
              <a:rPr lang="de-CH" dirty="0" smtClean="0"/>
              <a:t>9 </a:t>
            </a:r>
            <a:r>
              <a:rPr lang="de-CH" dirty="0"/>
              <a:t>Versuche um den Zahl herauszufinden. </a:t>
            </a:r>
          </a:p>
          <a:p>
            <a:r>
              <a:rPr lang="de-CH" dirty="0"/>
              <a:t>Pro 3 Versuche soll in der Konsole stehen wie viele Versuche noch übrig sind.</a:t>
            </a:r>
          </a:p>
          <a:p>
            <a:r>
              <a:rPr lang="de-CH" dirty="0"/>
              <a:t>Falls die Zahl herausgefunden wird oder die 9 Versuche vorbei sind, soll die entsprechende Ausgegeben werden.</a:t>
            </a:r>
          </a:p>
          <a:p>
            <a:r>
              <a:rPr lang="de-CH" dirty="0"/>
              <a:t>Nach jeder Eingabe soll angezeigt werden, ob der Zahl grösser oder kleiner ist als die Eingabe</a:t>
            </a:r>
          </a:p>
          <a:p>
            <a:r>
              <a:rPr lang="de-CH" dirty="0"/>
              <a:t>Tipps:</a:t>
            </a:r>
          </a:p>
          <a:p>
            <a:pPr lvl="1"/>
            <a:r>
              <a:rPr lang="de-CH" dirty="0" err="1"/>
              <a:t>System.out.println</a:t>
            </a:r>
            <a:r>
              <a:rPr lang="de-CH" dirty="0"/>
              <a:t>(«</a:t>
            </a:r>
            <a:r>
              <a:rPr lang="de-CH" dirty="0" err="1"/>
              <a:t>text</a:t>
            </a:r>
            <a:r>
              <a:rPr lang="de-CH" dirty="0"/>
              <a:t> » + Variable);</a:t>
            </a:r>
          </a:p>
          <a:p>
            <a:pPr lvl="1"/>
            <a:r>
              <a:rPr lang="de-CH" dirty="0"/>
              <a:t>Scanner</a:t>
            </a:r>
          </a:p>
          <a:p>
            <a:pPr lvl="1"/>
            <a:r>
              <a:rPr lang="de-CH" dirty="0"/>
              <a:t>Random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62A232B0-64C5-47CF-8FCA-55CA91080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xx.xx.xxxx / XYZ</a:t>
            </a:r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CF53E1D1-AA55-4061-8AA6-25DD47AE6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INTERN</a:t>
            </a:r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11DC8B8A-C376-46BE-813B-14A83340F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52AA0-9733-4682-9898-25F7A7FF6A2D}" type="slidenum">
              <a:rPr lang="de-CH" smtClean="0"/>
              <a:t>6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2596146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695F245C-03B4-4F08-94F4-54720FCBB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Bonus Aufgabe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3B9F33EF-B8EE-4FEE-9B2C-275FA355E5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Für die Taschenrechner eine Schleife machen, damit das Projekt nicht so oft gestartet werden muss. Mit dem «</a:t>
            </a:r>
            <a:r>
              <a:rPr lang="de-CH" dirty="0" err="1"/>
              <a:t>exit</a:t>
            </a:r>
            <a:r>
              <a:rPr lang="de-CH" dirty="0"/>
              <a:t>» Befehl soll das Programm abgebrochen werden.</a:t>
            </a:r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38826C05-4761-45E6-8CB4-44D7128D3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xx.xx.xxxx / XYZ</a:t>
            </a:r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A01AAACE-C682-421B-9D91-FC0068C80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INTERN</a:t>
            </a:r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C510574E-1C8D-4634-BE0D-ACA28BE5C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52AA0-9733-4682-9898-25F7A7FF6A2D}" type="slidenum">
              <a:rPr lang="de-CH" smtClean="0"/>
              <a:t>7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935809657"/>
      </p:ext>
    </p:extLst>
  </p:cSld>
  <p:clrMapOvr>
    <a:masterClrMapping/>
  </p:clrMapOvr>
</p:sld>
</file>

<file path=ppt/theme/theme1.xml><?xml version="1.0" encoding="utf-8"?>
<a:theme xmlns:a="http://schemas.openxmlformats.org/drawingml/2006/main" name="000_d_blank">
  <a:themeElements>
    <a:clrScheme name="CSS">
      <a:dk1>
        <a:srgbClr val="000000"/>
      </a:dk1>
      <a:lt1>
        <a:srgbClr val="FFFFFF"/>
      </a:lt1>
      <a:dk2>
        <a:srgbClr val="092768"/>
      </a:dk2>
      <a:lt2>
        <a:srgbClr val="CCEDF9"/>
      </a:lt2>
      <a:accent1>
        <a:srgbClr val="00A4E0"/>
      </a:accent1>
      <a:accent2>
        <a:srgbClr val="99DBF3"/>
      </a:accent2>
      <a:accent3>
        <a:srgbClr val="CCEDF9"/>
      </a:accent3>
      <a:accent4>
        <a:srgbClr val="092768"/>
      </a:accent4>
      <a:accent5>
        <a:srgbClr val="9DA9C3"/>
      </a:accent5>
      <a:accent6>
        <a:srgbClr val="CED4E1"/>
      </a:accent6>
      <a:hlink>
        <a:srgbClr val="092768"/>
      </a:hlink>
      <a:folHlink>
        <a:srgbClr val="9DA9C3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noAutofit/>
      </a:bodyPr>
      <a:lstStyle>
        <a:defPPr>
          <a:lnSpc>
            <a:spcPct val="114000"/>
          </a:lnSpc>
          <a:defRPr sz="2200" dirty="0" err="1" smtClean="0">
            <a:latin typeface="Arial" pitchFamily="34" charset="0"/>
            <a:cs typeface="Arial" pitchFamily="34" charset="0"/>
          </a:defRPr>
        </a:defPPr>
      </a:lstStyle>
    </a:txDef>
  </a:objectDefaults>
  <a:extraClrSchemeLst>
    <a:extraClrScheme>
      <a:clrScheme name="CSS">
        <a:dk1>
          <a:srgbClr val="000000"/>
        </a:dk1>
        <a:lt1>
          <a:srgbClr val="FFFFFF"/>
        </a:lt1>
        <a:dk2>
          <a:srgbClr val="092768"/>
        </a:dk2>
        <a:lt2>
          <a:srgbClr val="CCEDF9"/>
        </a:lt2>
        <a:accent1>
          <a:srgbClr val="00A4E0"/>
        </a:accent1>
        <a:accent2>
          <a:srgbClr val="99DBF3"/>
        </a:accent2>
        <a:accent3>
          <a:srgbClr val="CCEDF9"/>
        </a:accent3>
        <a:accent4>
          <a:srgbClr val="092768"/>
        </a:accent4>
        <a:accent5>
          <a:srgbClr val="9DA9C3"/>
        </a:accent5>
        <a:accent6>
          <a:srgbClr val="CED4E1"/>
        </a:accent6>
        <a:hlink>
          <a:srgbClr val="092768"/>
        </a:hlink>
        <a:folHlink>
          <a:srgbClr val="9DA9C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Gelb">
      <a:srgbClr val="FFC015"/>
    </a:custClr>
    <a:custClr name="Rot">
      <a:srgbClr val="F43A1E"/>
    </a:custClr>
    <a:custClr name="Purpur">
      <a:srgbClr val="C91B82"/>
    </a:custClr>
    <a:custClr name="Hellgruen">
      <a:srgbClr val="72D718"/>
    </a:custClr>
    <a:custClr name="Dunkelgruen">
      <a:srgbClr val="25A32E"/>
    </a:custClr>
    <a:custClr name="Olive">
      <a:srgbClr val="908200"/>
    </a:custClr>
    <a:custClr name="Appelfarbe">
      <a:srgbClr val="FF0000"/>
    </a:custClr>
  </a:custClrLst>
  <a:extLst>
    <a:ext uri="{05A4C25C-085E-4340-85A3-A5531E510DB2}">
      <thm15:themeFamily xmlns:thm15="http://schemas.microsoft.com/office/thememl/2012/main" xmlns="" name="blank.potx" id="{D23BCF74-7D3B-4274-8E56-D631E11EB970}" vid="{ED05D99E-C0E2-4C8F-8D50-D7F22630DBF2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201</Words>
  <Application>Microsoft Office PowerPoint</Application>
  <PresentationFormat>Benutzerdefiniert</PresentationFormat>
  <Paragraphs>48</Paragraphs>
  <Slides>7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8" baseType="lpstr">
      <vt:lpstr>000_d_blank</vt:lpstr>
      <vt:lpstr>Schleifen</vt:lpstr>
      <vt:lpstr>Arten von Schleifen</vt:lpstr>
      <vt:lpstr>For-Schleife</vt:lpstr>
      <vt:lpstr>While-Schleife (Fussgesteuert)</vt:lpstr>
      <vt:lpstr>While-Schleife (Fussgesteuert)</vt:lpstr>
      <vt:lpstr>Guess the number</vt:lpstr>
      <vt:lpstr>Bonus Aufgabe</vt:lpstr>
    </vt:vector>
  </TitlesOfParts>
  <Company>Mediaviso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Schleifen</dc:title>
  <dc:creator>Dániel Polgár</dc:creator>
  <cp:lastModifiedBy>CSS Laptop 1</cp:lastModifiedBy>
  <cp:revision>17</cp:revision>
  <cp:lastPrinted>2017-10-31T08:05:26Z</cp:lastPrinted>
  <dcterms:created xsi:type="dcterms:W3CDTF">2020-07-14T11:40:36Z</dcterms:created>
  <dcterms:modified xsi:type="dcterms:W3CDTF">2020-09-21T06:45:08Z</dcterms:modified>
</cp:coreProperties>
</file>