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63585-1119-CF2E-4949-545DCB2C47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0E96409-4AA7-2BC6-4D40-FE1314E839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EEF7087-2AE3-DF20-6D55-09C6C96BFA9D}"/>
              </a:ext>
            </a:extLst>
          </p:cNvPr>
          <p:cNvSpPr>
            <a:spLocks noGrp="1"/>
          </p:cNvSpPr>
          <p:nvPr>
            <p:ph type="dt" sz="half" idx="10"/>
          </p:nvPr>
        </p:nvSpPr>
        <p:spPr/>
        <p:txBody>
          <a:bodyPr/>
          <a:lstStyle/>
          <a:p>
            <a:fld id="{F465BEAA-16E4-4460-8989-B884BF117A93}" type="datetimeFigureOut">
              <a:rPr lang="en-GB" smtClean="0"/>
              <a:t>21/09/2022</a:t>
            </a:fld>
            <a:endParaRPr lang="en-GB"/>
          </a:p>
        </p:txBody>
      </p:sp>
      <p:sp>
        <p:nvSpPr>
          <p:cNvPr id="5" name="Footer Placeholder 4">
            <a:extLst>
              <a:ext uri="{FF2B5EF4-FFF2-40B4-BE49-F238E27FC236}">
                <a16:creationId xmlns:a16="http://schemas.microsoft.com/office/drawing/2014/main" id="{04E717D1-533B-56AC-BD35-43832F27E1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A6C75E-43C6-72FA-854F-DF4DE994A0BC}"/>
              </a:ext>
            </a:extLst>
          </p:cNvPr>
          <p:cNvSpPr>
            <a:spLocks noGrp="1"/>
          </p:cNvSpPr>
          <p:nvPr>
            <p:ph type="sldNum" sz="quarter" idx="12"/>
          </p:nvPr>
        </p:nvSpPr>
        <p:spPr/>
        <p:txBody>
          <a:bodyPr/>
          <a:lstStyle/>
          <a:p>
            <a:fld id="{97B3EB62-EB5B-4358-857E-D8F9F7CA4F90}" type="slidenum">
              <a:rPr lang="en-GB" smtClean="0"/>
              <a:t>‹#›</a:t>
            </a:fld>
            <a:endParaRPr lang="en-GB"/>
          </a:p>
        </p:txBody>
      </p:sp>
    </p:spTree>
    <p:extLst>
      <p:ext uri="{BB962C8B-B14F-4D97-AF65-F5344CB8AC3E}">
        <p14:creationId xmlns:p14="http://schemas.microsoft.com/office/powerpoint/2010/main" val="1816355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5469B-079D-B369-6E11-635DDF8C81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4EA6F50-6F8B-7AB2-1F1B-01BB003F84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EB123F-5AD4-1AB1-5203-5E054F910D98}"/>
              </a:ext>
            </a:extLst>
          </p:cNvPr>
          <p:cNvSpPr>
            <a:spLocks noGrp="1"/>
          </p:cNvSpPr>
          <p:nvPr>
            <p:ph type="dt" sz="half" idx="10"/>
          </p:nvPr>
        </p:nvSpPr>
        <p:spPr/>
        <p:txBody>
          <a:bodyPr/>
          <a:lstStyle/>
          <a:p>
            <a:fld id="{F465BEAA-16E4-4460-8989-B884BF117A93}" type="datetimeFigureOut">
              <a:rPr lang="en-GB" smtClean="0"/>
              <a:t>21/09/2022</a:t>
            </a:fld>
            <a:endParaRPr lang="en-GB"/>
          </a:p>
        </p:txBody>
      </p:sp>
      <p:sp>
        <p:nvSpPr>
          <p:cNvPr id="5" name="Footer Placeholder 4">
            <a:extLst>
              <a:ext uri="{FF2B5EF4-FFF2-40B4-BE49-F238E27FC236}">
                <a16:creationId xmlns:a16="http://schemas.microsoft.com/office/drawing/2014/main" id="{D47968DC-4F0E-BFD4-BFBB-55A9957D8B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4E2550-B6BE-DFBB-70F5-43E754D1FB0B}"/>
              </a:ext>
            </a:extLst>
          </p:cNvPr>
          <p:cNvSpPr>
            <a:spLocks noGrp="1"/>
          </p:cNvSpPr>
          <p:nvPr>
            <p:ph type="sldNum" sz="quarter" idx="12"/>
          </p:nvPr>
        </p:nvSpPr>
        <p:spPr/>
        <p:txBody>
          <a:bodyPr/>
          <a:lstStyle/>
          <a:p>
            <a:fld id="{97B3EB62-EB5B-4358-857E-D8F9F7CA4F90}" type="slidenum">
              <a:rPr lang="en-GB" smtClean="0"/>
              <a:t>‹#›</a:t>
            </a:fld>
            <a:endParaRPr lang="en-GB"/>
          </a:p>
        </p:txBody>
      </p:sp>
    </p:spTree>
    <p:extLst>
      <p:ext uri="{BB962C8B-B14F-4D97-AF65-F5344CB8AC3E}">
        <p14:creationId xmlns:p14="http://schemas.microsoft.com/office/powerpoint/2010/main" val="4178124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26C8D0-9C07-7395-5CAA-4F7812678A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A13038C-7B88-811A-B17A-EF6D3C4130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372930D-E0D1-D0AA-F764-65C93CEBE47F}"/>
              </a:ext>
            </a:extLst>
          </p:cNvPr>
          <p:cNvSpPr>
            <a:spLocks noGrp="1"/>
          </p:cNvSpPr>
          <p:nvPr>
            <p:ph type="dt" sz="half" idx="10"/>
          </p:nvPr>
        </p:nvSpPr>
        <p:spPr/>
        <p:txBody>
          <a:bodyPr/>
          <a:lstStyle/>
          <a:p>
            <a:fld id="{F465BEAA-16E4-4460-8989-B884BF117A93}" type="datetimeFigureOut">
              <a:rPr lang="en-GB" smtClean="0"/>
              <a:t>21/09/2022</a:t>
            </a:fld>
            <a:endParaRPr lang="en-GB"/>
          </a:p>
        </p:txBody>
      </p:sp>
      <p:sp>
        <p:nvSpPr>
          <p:cNvPr id="5" name="Footer Placeholder 4">
            <a:extLst>
              <a:ext uri="{FF2B5EF4-FFF2-40B4-BE49-F238E27FC236}">
                <a16:creationId xmlns:a16="http://schemas.microsoft.com/office/drawing/2014/main" id="{9AE1E3B1-12CC-5BD6-1666-48659C7820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6A170C4-99FB-F9C5-72F8-F94B20BC7E77}"/>
              </a:ext>
            </a:extLst>
          </p:cNvPr>
          <p:cNvSpPr>
            <a:spLocks noGrp="1"/>
          </p:cNvSpPr>
          <p:nvPr>
            <p:ph type="sldNum" sz="quarter" idx="12"/>
          </p:nvPr>
        </p:nvSpPr>
        <p:spPr/>
        <p:txBody>
          <a:bodyPr/>
          <a:lstStyle/>
          <a:p>
            <a:fld id="{97B3EB62-EB5B-4358-857E-D8F9F7CA4F90}" type="slidenum">
              <a:rPr lang="en-GB" smtClean="0"/>
              <a:t>‹#›</a:t>
            </a:fld>
            <a:endParaRPr lang="en-GB"/>
          </a:p>
        </p:txBody>
      </p:sp>
    </p:spTree>
    <p:extLst>
      <p:ext uri="{BB962C8B-B14F-4D97-AF65-F5344CB8AC3E}">
        <p14:creationId xmlns:p14="http://schemas.microsoft.com/office/powerpoint/2010/main" val="482997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F11B0-98B7-EDA1-1C1C-C31D6AED549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0BA586A-1B78-DE39-BF48-964C1F435A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3C43AEF-77EC-59CB-DA9F-FA8177FF3D7D}"/>
              </a:ext>
            </a:extLst>
          </p:cNvPr>
          <p:cNvSpPr>
            <a:spLocks noGrp="1"/>
          </p:cNvSpPr>
          <p:nvPr>
            <p:ph type="dt" sz="half" idx="10"/>
          </p:nvPr>
        </p:nvSpPr>
        <p:spPr/>
        <p:txBody>
          <a:bodyPr/>
          <a:lstStyle/>
          <a:p>
            <a:fld id="{F465BEAA-16E4-4460-8989-B884BF117A93}" type="datetimeFigureOut">
              <a:rPr lang="en-GB" smtClean="0"/>
              <a:t>21/09/2022</a:t>
            </a:fld>
            <a:endParaRPr lang="en-GB"/>
          </a:p>
        </p:txBody>
      </p:sp>
      <p:sp>
        <p:nvSpPr>
          <p:cNvPr id="5" name="Footer Placeholder 4">
            <a:extLst>
              <a:ext uri="{FF2B5EF4-FFF2-40B4-BE49-F238E27FC236}">
                <a16:creationId xmlns:a16="http://schemas.microsoft.com/office/drawing/2014/main" id="{F2CA612E-D098-AFC1-CF56-46D0285DFAB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1CE121-EC9F-381D-2C85-1AC22E18320D}"/>
              </a:ext>
            </a:extLst>
          </p:cNvPr>
          <p:cNvSpPr>
            <a:spLocks noGrp="1"/>
          </p:cNvSpPr>
          <p:nvPr>
            <p:ph type="sldNum" sz="quarter" idx="12"/>
          </p:nvPr>
        </p:nvSpPr>
        <p:spPr/>
        <p:txBody>
          <a:bodyPr/>
          <a:lstStyle/>
          <a:p>
            <a:fld id="{97B3EB62-EB5B-4358-857E-D8F9F7CA4F90}" type="slidenum">
              <a:rPr lang="en-GB" smtClean="0"/>
              <a:t>‹#›</a:t>
            </a:fld>
            <a:endParaRPr lang="en-GB"/>
          </a:p>
        </p:txBody>
      </p:sp>
    </p:spTree>
    <p:extLst>
      <p:ext uri="{BB962C8B-B14F-4D97-AF65-F5344CB8AC3E}">
        <p14:creationId xmlns:p14="http://schemas.microsoft.com/office/powerpoint/2010/main" val="425745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E9797-9C6B-64FD-B7DA-3B62CE9796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0F87CC2-83E0-B51D-1A53-56A06646E6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A66FAD-CAAB-A178-7EAC-843093C6CA71}"/>
              </a:ext>
            </a:extLst>
          </p:cNvPr>
          <p:cNvSpPr>
            <a:spLocks noGrp="1"/>
          </p:cNvSpPr>
          <p:nvPr>
            <p:ph type="dt" sz="half" idx="10"/>
          </p:nvPr>
        </p:nvSpPr>
        <p:spPr/>
        <p:txBody>
          <a:bodyPr/>
          <a:lstStyle/>
          <a:p>
            <a:fld id="{F465BEAA-16E4-4460-8989-B884BF117A93}" type="datetimeFigureOut">
              <a:rPr lang="en-GB" smtClean="0"/>
              <a:t>21/09/2022</a:t>
            </a:fld>
            <a:endParaRPr lang="en-GB"/>
          </a:p>
        </p:txBody>
      </p:sp>
      <p:sp>
        <p:nvSpPr>
          <p:cNvPr id="5" name="Footer Placeholder 4">
            <a:extLst>
              <a:ext uri="{FF2B5EF4-FFF2-40B4-BE49-F238E27FC236}">
                <a16:creationId xmlns:a16="http://schemas.microsoft.com/office/drawing/2014/main" id="{D1F6628A-B0CC-CCB0-0910-176B8969D4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F0957E-1145-98CF-4E25-370BE1A56591}"/>
              </a:ext>
            </a:extLst>
          </p:cNvPr>
          <p:cNvSpPr>
            <a:spLocks noGrp="1"/>
          </p:cNvSpPr>
          <p:nvPr>
            <p:ph type="sldNum" sz="quarter" idx="12"/>
          </p:nvPr>
        </p:nvSpPr>
        <p:spPr/>
        <p:txBody>
          <a:bodyPr/>
          <a:lstStyle/>
          <a:p>
            <a:fld id="{97B3EB62-EB5B-4358-857E-D8F9F7CA4F90}" type="slidenum">
              <a:rPr lang="en-GB" smtClean="0"/>
              <a:t>‹#›</a:t>
            </a:fld>
            <a:endParaRPr lang="en-GB"/>
          </a:p>
        </p:txBody>
      </p:sp>
    </p:spTree>
    <p:extLst>
      <p:ext uri="{BB962C8B-B14F-4D97-AF65-F5344CB8AC3E}">
        <p14:creationId xmlns:p14="http://schemas.microsoft.com/office/powerpoint/2010/main" val="2532362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B5226-7708-2E1A-ACD1-5825851C21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FBE4F2A-1C1A-0A63-00A7-C8D8653BAA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9F3B403-15A7-DFCA-76E6-865D18E697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E9E8388-F1B7-786D-2768-562878BCEF3A}"/>
              </a:ext>
            </a:extLst>
          </p:cNvPr>
          <p:cNvSpPr>
            <a:spLocks noGrp="1"/>
          </p:cNvSpPr>
          <p:nvPr>
            <p:ph type="dt" sz="half" idx="10"/>
          </p:nvPr>
        </p:nvSpPr>
        <p:spPr/>
        <p:txBody>
          <a:bodyPr/>
          <a:lstStyle/>
          <a:p>
            <a:fld id="{F465BEAA-16E4-4460-8989-B884BF117A93}" type="datetimeFigureOut">
              <a:rPr lang="en-GB" smtClean="0"/>
              <a:t>21/09/2022</a:t>
            </a:fld>
            <a:endParaRPr lang="en-GB"/>
          </a:p>
        </p:txBody>
      </p:sp>
      <p:sp>
        <p:nvSpPr>
          <p:cNvPr id="6" name="Footer Placeholder 5">
            <a:extLst>
              <a:ext uri="{FF2B5EF4-FFF2-40B4-BE49-F238E27FC236}">
                <a16:creationId xmlns:a16="http://schemas.microsoft.com/office/drawing/2014/main" id="{E1263523-E4FF-BDDA-E77D-2D6472FC7B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9A67C46-8913-6E4B-242D-35582C0ED6FD}"/>
              </a:ext>
            </a:extLst>
          </p:cNvPr>
          <p:cNvSpPr>
            <a:spLocks noGrp="1"/>
          </p:cNvSpPr>
          <p:nvPr>
            <p:ph type="sldNum" sz="quarter" idx="12"/>
          </p:nvPr>
        </p:nvSpPr>
        <p:spPr/>
        <p:txBody>
          <a:bodyPr/>
          <a:lstStyle/>
          <a:p>
            <a:fld id="{97B3EB62-EB5B-4358-857E-D8F9F7CA4F90}" type="slidenum">
              <a:rPr lang="en-GB" smtClean="0"/>
              <a:t>‹#›</a:t>
            </a:fld>
            <a:endParaRPr lang="en-GB"/>
          </a:p>
        </p:txBody>
      </p:sp>
    </p:spTree>
    <p:extLst>
      <p:ext uri="{BB962C8B-B14F-4D97-AF65-F5344CB8AC3E}">
        <p14:creationId xmlns:p14="http://schemas.microsoft.com/office/powerpoint/2010/main" val="3707246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F4D84-4779-FD28-D99C-9308DC1A0D5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DE6EA7D-E1FA-7690-98A4-9C9A1C7C5D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492745-B220-446E-F00E-8567BCF2F7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1771535-E1D7-9FD6-02A8-422BC75750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5C0DD6-E339-3CFE-FF8A-382FA4BF1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797D1C1-CD93-A1D4-B5F4-11D70FD35C95}"/>
              </a:ext>
            </a:extLst>
          </p:cNvPr>
          <p:cNvSpPr>
            <a:spLocks noGrp="1"/>
          </p:cNvSpPr>
          <p:nvPr>
            <p:ph type="dt" sz="half" idx="10"/>
          </p:nvPr>
        </p:nvSpPr>
        <p:spPr/>
        <p:txBody>
          <a:bodyPr/>
          <a:lstStyle/>
          <a:p>
            <a:fld id="{F465BEAA-16E4-4460-8989-B884BF117A93}" type="datetimeFigureOut">
              <a:rPr lang="en-GB" smtClean="0"/>
              <a:t>21/09/2022</a:t>
            </a:fld>
            <a:endParaRPr lang="en-GB"/>
          </a:p>
        </p:txBody>
      </p:sp>
      <p:sp>
        <p:nvSpPr>
          <p:cNvPr id="8" name="Footer Placeholder 7">
            <a:extLst>
              <a:ext uri="{FF2B5EF4-FFF2-40B4-BE49-F238E27FC236}">
                <a16:creationId xmlns:a16="http://schemas.microsoft.com/office/drawing/2014/main" id="{31EA394A-9C1D-010C-92B3-9EC61FEC3B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283CA1A-8DF5-1190-E2D2-891310023E9A}"/>
              </a:ext>
            </a:extLst>
          </p:cNvPr>
          <p:cNvSpPr>
            <a:spLocks noGrp="1"/>
          </p:cNvSpPr>
          <p:nvPr>
            <p:ph type="sldNum" sz="quarter" idx="12"/>
          </p:nvPr>
        </p:nvSpPr>
        <p:spPr/>
        <p:txBody>
          <a:bodyPr/>
          <a:lstStyle/>
          <a:p>
            <a:fld id="{97B3EB62-EB5B-4358-857E-D8F9F7CA4F90}" type="slidenum">
              <a:rPr lang="en-GB" smtClean="0"/>
              <a:t>‹#›</a:t>
            </a:fld>
            <a:endParaRPr lang="en-GB"/>
          </a:p>
        </p:txBody>
      </p:sp>
    </p:spTree>
    <p:extLst>
      <p:ext uri="{BB962C8B-B14F-4D97-AF65-F5344CB8AC3E}">
        <p14:creationId xmlns:p14="http://schemas.microsoft.com/office/powerpoint/2010/main" val="3458420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CC595-7CA4-4BF5-D40D-13A58C39DFC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4FA894A-E4B0-8D93-D70D-933DD52AB37E}"/>
              </a:ext>
            </a:extLst>
          </p:cNvPr>
          <p:cNvSpPr>
            <a:spLocks noGrp="1"/>
          </p:cNvSpPr>
          <p:nvPr>
            <p:ph type="dt" sz="half" idx="10"/>
          </p:nvPr>
        </p:nvSpPr>
        <p:spPr/>
        <p:txBody>
          <a:bodyPr/>
          <a:lstStyle/>
          <a:p>
            <a:fld id="{F465BEAA-16E4-4460-8989-B884BF117A93}" type="datetimeFigureOut">
              <a:rPr lang="en-GB" smtClean="0"/>
              <a:t>21/09/2022</a:t>
            </a:fld>
            <a:endParaRPr lang="en-GB"/>
          </a:p>
        </p:txBody>
      </p:sp>
      <p:sp>
        <p:nvSpPr>
          <p:cNvPr id="4" name="Footer Placeholder 3">
            <a:extLst>
              <a:ext uri="{FF2B5EF4-FFF2-40B4-BE49-F238E27FC236}">
                <a16:creationId xmlns:a16="http://schemas.microsoft.com/office/drawing/2014/main" id="{BE0D1561-7881-B160-FE3C-D0DD63EE85B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E91BDF5-7E68-22B8-7500-A9E207932C88}"/>
              </a:ext>
            </a:extLst>
          </p:cNvPr>
          <p:cNvSpPr>
            <a:spLocks noGrp="1"/>
          </p:cNvSpPr>
          <p:nvPr>
            <p:ph type="sldNum" sz="quarter" idx="12"/>
          </p:nvPr>
        </p:nvSpPr>
        <p:spPr/>
        <p:txBody>
          <a:bodyPr/>
          <a:lstStyle/>
          <a:p>
            <a:fld id="{97B3EB62-EB5B-4358-857E-D8F9F7CA4F90}" type="slidenum">
              <a:rPr lang="en-GB" smtClean="0"/>
              <a:t>‹#›</a:t>
            </a:fld>
            <a:endParaRPr lang="en-GB"/>
          </a:p>
        </p:txBody>
      </p:sp>
    </p:spTree>
    <p:extLst>
      <p:ext uri="{BB962C8B-B14F-4D97-AF65-F5344CB8AC3E}">
        <p14:creationId xmlns:p14="http://schemas.microsoft.com/office/powerpoint/2010/main" val="3091935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21E38D-D63E-7835-E443-D2775763E2EF}"/>
              </a:ext>
            </a:extLst>
          </p:cNvPr>
          <p:cNvSpPr>
            <a:spLocks noGrp="1"/>
          </p:cNvSpPr>
          <p:nvPr>
            <p:ph type="dt" sz="half" idx="10"/>
          </p:nvPr>
        </p:nvSpPr>
        <p:spPr/>
        <p:txBody>
          <a:bodyPr/>
          <a:lstStyle/>
          <a:p>
            <a:fld id="{F465BEAA-16E4-4460-8989-B884BF117A93}" type="datetimeFigureOut">
              <a:rPr lang="en-GB" smtClean="0"/>
              <a:t>21/09/2022</a:t>
            </a:fld>
            <a:endParaRPr lang="en-GB"/>
          </a:p>
        </p:txBody>
      </p:sp>
      <p:sp>
        <p:nvSpPr>
          <p:cNvPr id="3" name="Footer Placeholder 2">
            <a:extLst>
              <a:ext uri="{FF2B5EF4-FFF2-40B4-BE49-F238E27FC236}">
                <a16:creationId xmlns:a16="http://schemas.microsoft.com/office/drawing/2014/main" id="{5FDBB874-19D2-BA97-8AC6-262322FC7E8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77ED801-9DE2-EE5A-E538-BF323B9E682F}"/>
              </a:ext>
            </a:extLst>
          </p:cNvPr>
          <p:cNvSpPr>
            <a:spLocks noGrp="1"/>
          </p:cNvSpPr>
          <p:nvPr>
            <p:ph type="sldNum" sz="quarter" idx="12"/>
          </p:nvPr>
        </p:nvSpPr>
        <p:spPr/>
        <p:txBody>
          <a:bodyPr/>
          <a:lstStyle/>
          <a:p>
            <a:fld id="{97B3EB62-EB5B-4358-857E-D8F9F7CA4F90}" type="slidenum">
              <a:rPr lang="en-GB" smtClean="0"/>
              <a:t>‹#›</a:t>
            </a:fld>
            <a:endParaRPr lang="en-GB"/>
          </a:p>
        </p:txBody>
      </p:sp>
    </p:spTree>
    <p:extLst>
      <p:ext uri="{BB962C8B-B14F-4D97-AF65-F5344CB8AC3E}">
        <p14:creationId xmlns:p14="http://schemas.microsoft.com/office/powerpoint/2010/main" val="4191243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45AFC-2CAF-DBE4-7179-DF967D10F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3F07CBD-D703-F514-5FEA-92B1A11FC4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E79F58A-8E4C-A862-4CAF-DDE905731C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F4B7E4-BEDA-61F7-090C-63C93604087B}"/>
              </a:ext>
            </a:extLst>
          </p:cNvPr>
          <p:cNvSpPr>
            <a:spLocks noGrp="1"/>
          </p:cNvSpPr>
          <p:nvPr>
            <p:ph type="dt" sz="half" idx="10"/>
          </p:nvPr>
        </p:nvSpPr>
        <p:spPr/>
        <p:txBody>
          <a:bodyPr/>
          <a:lstStyle/>
          <a:p>
            <a:fld id="{F465BEAA-16E4-4460-8989-B884BF117A93}" type="datetimeFigureOut">
              <a:rPr lang="en-GB" smtClean="0"/>
              <a:t>21/09/2022</a:t>
            </a:fld>
            <a:endParaRPr lang="en-GB"/>
          </a:p>
        </p:txBody>
      </p:sp>
      <p:sp>
        <p:nvSpPr>
          <p:cNvPr id="6" name="Footer Placeholder 5">
            <a:extLst>
              <a:ext uri="{FF2B5EF4-FFF2-40B4-BE49-F238E27FC236}">
                <a16:creationId xmlns:a16="http://schemas.microsoft.com/office/drawing/2014/main" id="{C972FDBA-9294-A718-8172-A81B0480BD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FD27D9-5E5B-770A-16DC-10276B8FDFF4}"/>
              </a:ext>
            </a:extLst>
          </p:cNvPr>
          <p:cNvSpPr>
            <a:spLocks noGrp="1"/>
          </p:cNvSpPr>
          <p:nvPr>
            <p:ph type="sldNum" sz="quarter" idx="12"/>
          </p:nvPr>
        </p:nvSpPr>
        <p:spPr/>
        <p:txBody>
          <a:bodyPr/>
          <a:lstStyle/>
          <a:p>
            <a:fld id="{97B3EB62-EB5B-4358-857E-D8F9F7CA4F90}" type="slidenum">
              <a:rPr lang="en-GB" smtClean="0"/>
              <a:t>‹#›</a:t>
            </a:fld>
            <a:endParaRPr lang="en-GB"/>
          </a:p>
        </p:txBody>
      </p:sp>
    </p:spTree>
    <p:extLst>
      <p:ext uri="{BB962C8B-B14F-4D97-AF65-F5344CB8AC3E}">
        <p14:creationId xmlns:p14="http://schemas.microsoft.com/office/powerpoint/2010/main" val="1226326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7F74E-B0C4-9E0A-30FD-9DDBB795CF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8267135-B4C6-0373-4707-677E5B16BA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D629BF2-F335-BBE2-06DF-B86E82990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A2D0FF-1745-1C2F-6185-BC03DB5A5F36}"/>
              </a:ext>
            </a:extLst>
          </p:cNvPr>
          <p:cNvSpPr>
            <a:spLocks noGrp="1"/>
          </p:cNvSpPr>
          <p:nvPr>
            <p:ph type="dt" sz="half" idx="10"/>
          </p:nvPr>
        </p:nvSpPr>
        <p:spPr/>
        <p:txBody>
          <a:bodyPr/>
          <a:lstStyle/>
          <a:p>
            <a:fld id="{F465BEAA-16E4-4460-8989-B884BF117A93}" type="datetimeFigureOut">
              <a:rPr lang="en-GB" smtClean="0"/>
              <a:t>21/09/2022</a:t>
            </a:fld>
            <a:endParaRPr lang="en-GB"/>
          </a:p>
        </p:txBody>
      </p:sp>
      <p:sp>
        <p:nvSpPr>
          <p:cNvPr id="6" name="Footer Placeholder 5">
            <a:extLst>
              <a:ext uri="{FF2B5EF4-FFF2-40B4-BE49-F238E27FC236}">
                <a16:creationId xmlns:a16="http://schemas.microsoft.com/office/drawing/2014/main" id="{5F6F5CC4-7479-3702-362D-2CCD16A24D9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1245E03-AA88-0C1E-D622-C6FCD5B0A430}"/>
              </a:ext>
            </a:extLst>
          </p:cNvPr>
          <p:cNvSpPr>
            <a:spLocks noGrp="1"/>
          </p:cNvSpPr>
          <p:nvPr>
            <p:ph type="sldNum" sz="quarter" idx="12"/>
          </p:nvPr>
        </p:nvSpPr>
        <p:spPr/>
        <p:txBody>
          <a:bodyPr/>
          <a:lstStyle/>
          <a:p>
            <a:fld id="{97B3EB62-EB5B-4358-857E-D8F9F7CA4F90}" type="slidenum">
              <a:rPr lang="en-GB" smtClean="0"/>
              <a:t>‹#›</a:t>
            </a:fld>
            <a:endParaRPr lang="en-GB"/>
          </a:p>
        </p:txBody>
      </p:sp>
    </p:spTree>
    <p:extLst>
      <p:ext uri="{BB962C8B-B14F-4D97-AF65-F5344CB8AC3E}">
        <p14:creationId xmlns:p14="http://schemas.microsoft.com/office/powerpoint/2010/main" val="211598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F56995-1A25-1E17-3A46-D647F6A7DB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BD7EAB5-7B87-F4CC-579D-4636599589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BFF4BA-1F0F-D134-A326-12689CE7E5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65BEAA-16E4-4460-8989-B884BF117A93}" type="datetimeFigureOut">
              <a:rPr lang="en-GB" smtClean="0"/>
              <a:t>21/09/2022</a:t>
            </a:fld>
            <a:endParaRPr lang="en-GB"/>
          </a:p>
        </p:txBody>
      </p:sp>
      <p:sp>
        <p:nvSpPr>
          <p:cNvPr id="5" name="Footer Placeholder 4">
            <a:extLst>
              <a:ext uri="{FF2B5EF4-FFF2-40B4-BE49-F238E27FC236}">
                <a16:creationId xmlns:a16="http://schemas.microsoft.com/office/drawing/2014/main" id="{F3FF0A20-7145-CB8E-6D5E-1B60354BEA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C14A7D5-6FBF-8CD8-6513-C16E3944C7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3EB62-EB5B-4358-857E-D8F9F7CA4F90}" type="slidenum">
              <a:rPr lang="en-GB" smtClean="0"/>
              <a:t>‹#›</a:t>
            </a:fld>
            <a:endParaRPr lang="en-GB"/>
          </a:p>
        </p:txBody>
      </p:sp>
    </p:spTree>
    <p:extLst>
      <p:ext uri="{BB962C8B-B14F-4D97-AF65-F5344CB8AC3E}">
        <p14:creationId xmlns:p14="http://schemas.microsoft.com/office/powerpoint/2010/main" val="2012675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562030-6099-6A9B-A089-2C1455579847}"/>
              </a:ext>
            </a:extLst>
          </p:cNvPr>
          <p:cNvSpPr>
            <a:spLocks noGrp="1"/>
          </p:cNvSpPr>
          <p:nvPr>
            <p:ph type="title"/>
          </p:nvPr>
        </p:nvSpPr>
        <p:spPr>
          <a:xfrm>
            <a:off x="686834" y="1153572"/>
            <a:ext cx="3200400" cy="4461163"/>
          </a:xfrm>
        </p:spPr>
        <p:txBody>
          <a:bodyPr>
            <a:normAutofit/>
          </a:bodyPr>
          <a:lstStyle/>
          <a:p>
            <a:r>
              <a:rPr lang="en-GB" sz="4100" b="1" u="sng">
                <a:solidFill>
                  <a:srgbClr val="FFFFFF"/>
                </a:solidFill>
              </a:rPr>
              <a:t>Business Environments Week 2</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9052EB3-C85E-E1C9-4BB6-445B01C615AD}"/>
              </a:ext>
            </a:extLst>
          </p:cNvPr>
          <p:cNvSpPr>
            <a:spLocks noGrp="1"/>
          </p:cNvSpPr>
          <p:nvPr>
            <p:ph idx="1"/>
          </p:nvPr>
        </p:nvSpPr>
        <p:spPr>
          <a:xfrm>
            <a:off x="4447308" y="591344"/>
            <a:ext cx="6906491" cy="5585619"/>
          </a:xfrm>
        </p:spPr>
        <p:txBody>
          <a:bodyPr anchor="ctr">
            <a:normAutofit/>
          </a:bodyPr>
          <a:lstStyle/>
          <a:p>
            <a:pPr marL="0" indent="0">
              <a:buNone/>
            </a:pPr>
            <a:r>
              <a:rPr lang="en-GB" sz="2400" u="sng"/>
              <a:t>Recap:</a:t>
            </a:r>
          </a:p>
          <a:p>
            <a:r>
              <a:rPr lang="en-GB" sz="2400"/>
              <a:t>Primary sector – Businesses involved in extracting raw materials.</a:t>
            </a:r>
          </a:p>
          <a:p>
            <a:r>
              <a:rPr lang="en-GB" sz="2400"/>
              <a:t>Secondary sector – Businesses that manufacture goods with the raw materials.</a:t>
            </a:r>
          </a:p>
          <a:p>
            <a:r>
              <a:rPr lang="en-GB" sz="2400"/>
              <a:t>Tertiary sector – Businesses related to industry and selling goods. It provides services.</a:t>
            </a:r>
          </a:p>
          <a:p>
            <a:r>
              <a:rPr lang="en-GB" sz="2400"/>
              <a:t>Quaternary sector – Businesses linked with research and development.</a:t>
            </a:r>
          </a:p>
          <a:p>
            <a:r>
              <a:rPr lang="en-GB" sz="2400"/>
              <a:t>Public sector – Economy involved with government and government-controlled enterprises. It is funded by taxes and the government. Three examples are the fire brigade, the military and the law enforcement.</a:t>
            </a:r>
          </a:p>
        </p:txBody>
      </p:sp>
    </p:spTree>
    <p:extLst>
      <p:ext uri="{BB962C8B-B14F-4D97-AF65-F5344CB8AC3E}">
        <p14:creationId xmlns:p14="http://schemas.microsoft.com/office/powerpoint/2010/main" val="295808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D01200-B488-278A-8563-8A2F43498269}"/>
              </a:ext>
            </a:extLst>
          </p:cNvPr>
          <p:cNvSpPr>
            <a:spLocks noGrp="1"/>
          </p:cNvSpPr>
          <p:nvPr>
            <p:ph type="title"/>
          </p:nvPr>
        </p:nvSpPr>
        <p:spPr>
          <a:xfrm>
            <a:off x="686834" y="1153572"/>
            <a:ext cx="3200400" cy="4461163"/>
          </a:xfrm>
        </p:spPr>
        <p:txBody>
          <a:bodyPr>
            <a:normAutofit/>
          </a:bodyPr>
          <a:lstStyle/>
          <a:p>
            <a:r>
              <a:rPr lang="en-GB" b="1" u="sng">
                <a:solidFill>
                  <a:srgbClr val="FFFFFF"/>
                </a:solidFill>
              </a:rPr>
              <a:t>Delayering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294090D-43ED-977B-BC07-F010D6B77936}"/>
              </a:ext>
            </a:extLst>
          </p:cNvPr>
          <p:cNvSpPr>
            <a:spLocks noGrp="1"/>
          </p:cNvSpPr>
          <p:nvPr>
            <p:ph idx="1"/>
          </p:nvPr>
        </p:nvSpPr>
        <p:spPr>
          <a:xfrm>
            <a:off x="4447308" y="591344"/>
            <a:ext cx="6906491" cy="5585619"/>
          </a:xfrm>
        </p:spPr>
        <p:txBody>
          <a:bodyPr anchor="ctr">
            <a:normAutofit/>
          </a:bodyPr>
          <a:lstStyle/>
          <a:p>
            <a:r>
              <a:rPr lang="en-GB" sz="2400"/>
              <a:t>A way to remove one or more layers from a company. The middle managers would be the ones removed.</a:t>
            </a:r>
          </a:p>
          <a:p>
            <a:r>
              <a:rPr lang="en-GB" sz="2400"/>
              <a:t>Companies may consider delayering because it will lead to better communication throughout the business. It would also mean that a worker will have to get through less people to talk the person on top.</a:t>
            </a:r>
          </a:p>
          <a:p>
            <a:r>
              <a:rPr lang="en-GB" sz="2400"/>
              <a:t>The downsides of delayering may be that managers have to increase their span of control because there are less managers to take workers. The managers will gain more responsibilities. Moral could be reduced. It could also lead to people having more informal roles. This could cause the business to become more unorganised.</a:t>
            </a:r>
          </a:p>
        </p:txBody>
      </p:sp>
    </p:spTree>
    <p:extLst>
      <p:ext uri="{BB962C8B-B14F-4D97-AF65-F5344CB8AC3E}">
        <p14:creationId xmlns:p14="http://schemas.microsoft.com/office/powerpoint/2010/main" val="1197194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C2B3F0-648E-3461-685F-5D7CE5454060}"/>
              </a:ext>
            </a:extLst>
          </p:cNvPr>
          <p:cNvSpPr>
            <a:spLocks noGrp="1"/>
          </p:cNvSpPr>
          <p:nvPr>
            <p:ph type="title"/>
          </p:nvPr>
        </p:nvSpPr>
        <p:spPr>
          <a:xfrm>
            <a:off x="686834" y="1153572"/>
            <a:ext cx="3200400" cy="4461163"/>
          </a:xfrm>
        </p:spPr>
        <p:txBody>
          <a:bodyPr>
            <a:normAutofit/>
          </a:bodyPr>
          <a:lstStyle/>
          <a:p>
            <a:r>
              <a:rPr lang="en-GB" b="1" u="sng">
                <a:solidFill>
                  <a:srgbClr val="FFFFFF"/>
                </a:solidFill>
              </a:rPr>
              <a:t>Case study report – Webster’s water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61D57BD-726F-32A7-A769-A4E2D4C747BF}"/>
              </a:ext>
            </a:extLst>
          </p:cNvPr>
          <p:cNvSpPr>
            <a:spLocks noGrp="1"/>
          </p:cNvSpPr>
          <p:nvPr>
            <p:ph idx="1"/>
          </p:nvPr>
        </p:nvSpPr>
        <p:spPr>
          <a:xfrm>
            <a:off x="4447308" y="591344"/>
            <a:ext cx="6906491" cy="5585619"/>
          </a:xfrm>
        </p:spPr>
        <p:txBody>
          <a:bodyPr anchor="ctr">
            <a:normAutofit/>
          </a:bodyPr>
          <a:lstStyle/>
          <a:p>
            <a:pPr marL="0" indent="0">
              <a:buNone/>
            </a:pPr>
            <a:r>
              <a:rPr lang="en-GB" sz="2000"/>
              <a:t>The current organisation structure with the webster’s water company has some problems. There is a lot of layers to the organisation structure which may lead to poor communication throughout the company. There is the head office and regional offices. The regional offices have a manager, an assistant manager, an administration assistant, a sales team and delivery staff. It seems like some of these layers could be unnecessary and if removed could improve the company. </a:t>
            </a:r>
          </a:p>
          <a:p>
            <a:pPr marL="0" indent="0">
              <a:buNone/>
            </a:pPr>
            <a:endParaRPr lang="en-GB" sz="2000"/>
          </a:p>
          <a:p>
            <a:pPr marL="0" indent="0">
              <a:buNone/>
            </a:pPr>
            <a:r>
              <a:rPr lang="en-GB" sz="2000"/>
              <a:t>Also the head office is in Sheffield while the regional offices are scattered around the UK. This could be a problem because it means that the senior managers in the head office will have to travel far to help solve a problem which will delay business. Another problem with the distance is that the product gets delivered to the head office. This means it needs to be sent out the all eleven regional offices around the UK this an economical disadvantage because money will need to be spent on the petrol used to transport the products.</a:t>
            </a:r>
          </a:p>
        </p:txBody>
      </p:sp>
    </p:spTree>
    <p:extLst>
      <p:ext uri="{BB962C8B-B14F-4D97-AF65-F5344CB8AC3E}">
        <p14:creationId xmlns:p14="http://schemas.microsoft.com/office/powerpoint/2010/main" val="1101043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1E693E-AFE0-6ABE-EDE7-9E518530F712}"/>
              </a:ext>
            </a:extLst>
          </p:cNvPr>
          <p:cNvSpPr>
            <a:spLocks noGrp="1"/>
          </p:cNvSpPr>
          <p:nvPr>
            <p:ph type="title"/>
          </p:nvPr>
        </p:nvSpPr>
        <p:spPr>
          <a:xfrm>
            <a:off x="686834" y="1153572"/>
            <a:ext cx="3200400" cy="4461163"/>
          </a:xfrm>
        </p:spPr>
        <p:txBody>
          <a:bodyPr>
            <a:normAutofit/>
          </a:bodyPr>
          <a:lstStyle/>
          <a:p>
            <a:r>
              <a:rPr lang="en-GB" b="1" u="sng">
                <a:solidFill>
                  <a:srgbClr val="FFFFFF"/>
                </a:solidFill>
              </a:rPr>
              <a:t>Case study report – Webster’s water (continued)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C82A66A-3A0F-D0D3-AEAD-EDA130CD252E}"/>
              </a:ext>
            </a:extLst>
          </p:cNvPr>
          <p:cNvSpPr>
            <a:spLocks noGrp="1"/>
          </p:cNvSpPr>
          <p:nvPr>
            <p:ph idx="1"/>
          </p:nvPr>
        </p:nvSpPr>
        <p:spPr>
          <a:xfrm>
            <a:off x="4447308" y="591344"/>
            <a:ext cx="6906491" cy="5585619"/>
          </a:xfrm>
        </p:spPr>
        <p:txBody>
          <a:bodyPr anchor="ctr">
            <a:normAutofit/>
          </a:bodyPr>
          <a:lstStyle/>
          <a:p>
            <a:pPr marL="0" indent="0">
              <a:buNone/>
            </a:pPr>
            <a:r>
              <a:rPr lang="en-GB" sz="2200"/>
              <a:t>To improve the performance of the organisation I suggest moving the offices closer to the head office so less. Money will be spent on petrol. This will also create an atmosphere where the senior managers are less isolated. In addition it may improve the workers motivation and allow them to feel like their voice will be heard when they want to bring up any problems. </a:t>
            </a:r>
          </a:p>
          <a:p>
            <a:endParaRPr lang="en-GB" sz="2200"/>
          </a:p>
          <a:p>
            <a:pPr marL="0" indent="0">
              <a:buNone/>
            </a:pPr>
            <a:r>
              <a:rPr lang="en-GB" sz="2200"/>
              <a:t>Another change the organisation can make is that they can delayer their company so that the communication in the business can be improved. Another benefit this improvement will bring is that the managers can have more responsibility like they wanted since they will have to take more workers under them. Furthermore this benefit will improve the economy of the business since less money needs to be spent on workers when there are less jobs.</a:t>
            </a:r>
          </a:p>
          <a:p>
            <a:pPr marL="0" indent="0">
              <a:buNone/>
            </a:pPr>
            <a:endParaRPr lang="en-GB" sz="2200"/>
          </a:p>
        </p:txBody>
      </p:sp>
    </p:spTree>
    <p:extLst>
      <p:ext uri="{BB962C8B-B14F-4D97-AF65-F5344CB8AC3E}">
        <p14:creationId xmlns:p14="http://schemas.microsoft.com/office/powerpoint/2010/main" val="2833526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545</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Business Environments Week 2</vt:lpstr>
      <vt:lpstr>Delayering</vt:lpstr>
      <vt:lpstr>Case study report – Webster’s water</vt:lpstr>
      <vt:lpstr>Case study report – Webster’s water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Environments Week 2</dc:title>
  <dc:creator>Griffiths , Lilly</dc:creator>
  <cp:lastModifiedBy>Griffiths , Lilly</cp:lastModifiedBy>
  <cp:revision>1</cp:revision>
  <dcterms:created xsi:type="dcterms:W3CDTF">2022-09-21T13:06:37Z</dcterms:created>
  <dcterms:modified xsi:type="dcterms:W3CDTF">2022-09-21T14:11:25Z</dcterms:modified>
</cp:coreProperties>
</file>