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iffiths , Lilly" userId="dfd8d643-dcfb-4757-bb4f-bb646ecc2552" providerId="ADAL" clId="{CE546692-3565-44E6-8D22-F00A639DE0E7}"/>
    <pc:docChg chg="modSld">
      <pc:chgData name="Griffiths , Lilly" userId="dfd8d643-dcfb-4757-bb4f-bb646ecc2552" providerId="ADAL" clId="{CE546692-3565-44E6-8D22-F00A639DE0E7}" dt="2022-09-20T11:07:57.558" v="0" actId="120"/>
      <pc:docMkLst>
        <pc:docMk/>
      </pc:docMkLst>
      <pc:sldChg chg="modSp mod">
        <pc:chgData name="Griffiths , Lilly" userId="dfd8d643-dcfb-4757-bb4f-bb646ecc2552" providerId="ADAL" clId="{CE546692-3565-44E6-8D22-F00A639DE0E7}" dt="2022-09-20T11:07:57.558" v="0" actId="120"/>
        <pc:sldMkLst>
          <pc:docMk/>
          <pc:sldMk cId="537816590" sldId="257"/>
        </pc:sldMkLst>
        <pc:spChg chg="mod">
          <ac:chgData name="Griffiths , Lilly" userId="dfd8d643-dcfb-4757-bb4f-bb646ecc2552" providerId="ADAL" clId="{CE546692-3565-44E6-8D22-F00A639DE0E7}" dt="2022-09-20T11:07:57.558" v="0" actId="120"/>
          <ac:spMkLst>
            <pc:docMk/>
            <pc:sldMk cId="537816590" sldId="257"/>
            <ac:spMk id="2" creationId="{D8D9FD98-50E7-4BC2-8666-39801738ED4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02E278-C790-431B-B052-8D42433B477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4DC4E98-28A0-4058-A05D-5FF573B4B8DD}">
      <dgm:prSet/>
      <dgm:spPr/>
      <dgm:t>
        <a:bodyPr/>
        <a:lstStyle/>
        <a:p>
          <a:r>
            <a:rPr lang="en-GB"/>
            <a:t>In 2021 nearly 50 million people in the US had health data breached. Every state except South Dakota had reported about the incident. 1 in 10 people being directly affected was seen in half of the states.</a:t>
          </a:r>
          <a:endParaRPr lang="en-US"/>
        </a:p>
      </dgm:t>
    </dgm:pt>
    <dgm:pt modelId="{80D6C9A9-6267-4CDA-83EA-B46790BEE70E}" type="parTrans" cxnId="{86D1EE98-35E6-4AD1-9188-9E1D122CD8E6}">
      <dgm:prSet/>
      <dgm:spPr/>
      <dgm:t>
        <a:bodyPr/>
        <a:lstStyle/>
        <a:p>
          <a:endParaRPr lang="en-US"/>
        </a:p>
      </dgm:t>
    </dgm:pt>
    <dgm:pt modelId="{490103AA-6F01-4B4C-A78D-7B6536D5A34F}" type="sibTrans" cxnId="{86D1EE98-35E6-4AD1-9188-9E1D122CD8E6}">
      <dgm:prSet/>
      <dgm:spPr/>
      <dgm:t>
        <a:bodyPr/>
        <a:lstStyle/>
        <a:p>
          <a:endParaRPr lang="en-US"/>
        </a:p>
      </dgm:t>
    </dgm:pt>
    <dgm:pt modelId="{D297381D-781B-49E4-ABA9-B2135E9B53F6}">
      <dgm:prSet/>
      <dgm:spPr/>
      <dgm:t>
        <a:bodyPr/>
        <a:lstStyle/>
        <a:p>
          <a:r>
            <a:rPr lang="en-GB" dirty="0"/>
            <a:t>Since 2016 hacking has increased to being accountable for 75% of breaches. Health care industries have rapidly moved to being digital especially during the pandemic. This leaves their systems more vulnerable to attacks since hacking has increased.</a:t>
          </a:r>
          <a:endParaRPr lang="en-US" dirty="0"/>
        </a:p>
      </dgm:t>
    </dgm:pt>
    <dgm:pt modelId="{E2FB149C-C2E1-476F-8925-E76ED3BADFE0}" type="parTrans" cxnId="{DB9DD030-FA22-4F71-AA9B-A9926FEA6810}">
      <dgm:prSet/>
      <dgm:spPr/>
      <dgm:t>
        <a:bodyPr/>
        <a:lstStyle/>
        <a:p>
          <a:endParaRPr lang="en-US"/>
        </a:p>
      </dgm:t>
    </dgm:pt>
    <dgm:pt modelId="{04803218-3A86-4BA2-AF6B-F9E3CC600102}" type="sibTrans" cxnId="{DB9DD030-FA22-4F71-AA9B-A9926FEA6810}">
      <dgm:prSet/>
      <dgm:spPr/>
      <dgm:t>
        <a:bodyPr/>
        <a:lstStyle/>
        <a:p>
          <a:endParaRPr lang="en-US"/>
        </a:p>
      </dgm:t>
    </dgm:pt>
    <dgm:pt modelId="{8E3D603B-5E35-40D2-941A-ADB0FCB87CA6}">
      <dgm:prSet/>
      <dgm:spPr/>
      <dgm:t>
        <a:bodyPr/>
        <a:lstStyle/>
        <a:p>
          <a:r>
            <a:rPr lang="en-GB"/>
            <a:t>Significant security and privacy concerns because of the widespread unauthorised data access has caused losses of billions every year.</a:t>
          </a:r>
          <a:endParaRPr lang="en-US"/>
        </a:p>
      </dgm:t>
    </dgm:pt>
    <dgm:pt modelId="{77C9BD91-7512-4F43-878A-F2D5C51D5F3E}" type="parTrans" cxnId="{B28417E6-5BD8-4F60-ADF9-E2FABE378A0F}">
      <dgm:prSet/>
      <dgm:spPr/>
      <dgm:t>
        <a:bodyPr/>
        <a:lstStyle/>
        <a:p>
          <a:endParaRPr lang="en-US"/>
        </a:p>
      </dgm:t>
    </dgm:pt>
    <dgm:pt modelId="{8BE8B951-7234-421A-B3F0-5FF4029FF03F}" type="sibTrans" cxnId="{B28417E6-5BD8-4F60-ADF9-E2FABE378A0F}">
      <dgm:prSet/>
      <dgm:spPr/>
      <dgm:t>
        <a:bodyPr/>
        <a:lstStyle/>
        <a:p>
          <a:endParaRPr lang="en-US"/>
        </a:p>
      </dgm:t>
    </dgm:pt>
    <dgm:pt modelId="{4C5E4439-A270-48D4-B3AC-8A4A35A16FC5}">
      <dgm:prSet/>
      <dgm:spPr/>
      <dgm:t>
        <a:bodyPr/>
        <a:lstStyle/>
        <a:p>
          <a:r>
            <a:rPr lang="en-GB" dirty="0"/>
            <a:t>Healthcare data is targeted by hackers because it can be used for fraud or sold on the black market. It is said that an individual's health details can sometimes be worth more than a credit card.</a:t>
          </a:r>
          <a:endParaRPr lang="en-US" dirty="0"/>
        </a:p>
      </dgm:t>
    </dgm:pt>
    <dgm:pt modelId="{291C23B6-52C2-4C00-BBF5-0690315E2F2B}" type="parTrans" cxnId="{7FEB6EBF-0B0C-4D39-B2D8-E74F1F30635D}">
      <dgm:prSet/>
      <dgm:spPr/>
      <dgm:t>
        <a:bodyPr/>
        <a:lstStyle/>
        <a:p>
          <a:endParaRPr lang="en-US"/>
        </a:p>
      </dgm:t>
    </dgm:pt>
    <dgm:pt modelId="{6F08BE67-C35F-4064-8E42-58461B4374FF}" type="sibTrans" cxnId="{7FEB6EBF-0B0C-4D39-B2D8-E74F1F30635D}">
      <dgm:prSet/>
      <dgm:spPr/>
      <dgm:t>
        <a:bodyPr/>
        <a:lstStyle/>
        <a:p>
          <a:endParaRPr lang="en-US"/>
        </a:p>
      </dgm:t>
    </dgm:pt>
    <dgm:pt modelId="{B20CF7DA-6E9D-4C1A-9C95-148D40E16974}">
      <dgm:prSet/>
      <dgm:spPr/>
      <dgm:t>
        <a:bodyPr/>
        <a:lstStyle/>
        <a:p>
          <a:r>
            <a:rPr lang="en-GB" b="0" i="0" dirty="0"/>
            <a:t>IBM found that each data breach cost health care organizations an average of $9.23 million in 2021. The industry is also particularly vulnerable to ransomware because a potential disruption in care could threaten patients’ lives, leaving many health care organizations feeling forced to pay ransoms.</a:t>
          </a:r>
          <a:endParaRPr lang="en-US" dirty="0"/>
        </a:p>
      </dgm:t>
    </dgm:pt>
    <dgm:pt modelId="{2EABB666-FA33-4164-8797-953C7BA5768A}" type="parTrans" cxnId="{41B9F65E-4093-402C-92E6-3ABEE06EE766}">
      <dgm:prSet/>
      <dgm:spPr/>
      <dgm:t>
        <a:bodyPr/>
        <a:lstStyle/>
        <a:p>
          <a:endParaRPr lang="en-US"/>
        </a:p>
      </dgm:t>
    </dgm:pt>
    <dgm:pt modelId="{E39FC6C4-9C98-4EE7-8B4B-A6F04A5F4958}" type="sibTrans" cxnId="{41B9F65E-4093-402C-92E6-3ABEE06EE766}">
      <dgm:prSet/>
      <dgm:spPr/>
      <dgm:t>
        <a:bodyPr/>
        <a:lstStyle/>
        <a:p>
          <a:endParaRPr lang="en-US"/>
        </a:p>
      </dgm:t>
    </dgm:pt>
    <dgm:pt modelId="{EA527EA6-F665-4FB6-83EB-BFCE5306AF4A}" type="pres">
      <dgm:prSet presAssocID="{9F02E278-C790-431B-B052-8D42433B4771}" presName="vert0" presStyleCnt="0">
        <dgm:presLayoutVars>
          <dgm:dir/>
          <dgm:animOne val="branch"/>
          <dgm:animLvl val="lvl"/>
        </dgm:presLayoutVars>
      </dgm:prSet>
      <dgm:spPr/>
    </dgm:pt>
    <dgm:pt modelId="{B85E8FC2-FBC4-445B-8542-0AFA4393FB9C}" type="pres">
      <dgm:prSet presAssocID="{64DC4E98-28A0-4058-A05D-5FF573B4B8DD}" presName="thickLine" presStyleLbl="alignNode1" presStyleIdx="0" presStyleCnt="5"/>
      <dgm:spPr/>
    </dgm:pt>
    <dgm:pt modelId="{D5350B45-FE87-4424-98A7-A5CA5CFC6E0D}" type="pres">
      <dgm:prSet presAssocID="{64DC4E98-28A0-4058-A05D-5FF573B4B8DD}" presName="horz1" presStyleCnt="0"/>
      <dgm:spPr/>
    </dgm:pt>
    <dgm:pt modelId="{909A83A0-3B3B-4607-A0D0-C6F58C38E622}" type="pres">
      <dgm:prSet presAssocID="{64DC4E98-28A0-4058-A05D-5FF573B4B8DD}" presName="tx1" presStyleLbl="revTx" presStyleIdx="0" presStyleCnt="5"/>
      <dgm:spPr/>
    </dgm:pt>
    <dgm:pt modelId="{43DD4026-527A-4B70-B46D-21D4563EA629}" type="pres">
      <dgm:prSet presAssocID="{64DC4E98-28A0-4058-A05D-5FF573B4B8DD}" presName="vert1" presStyleCnt="0"/>
      <dgm:spPr/>
    </dgm:pt>
    <dgm:pt modelId="{F4AD0F16-06F1-4EB1-BC91-49B289750A4E}" type="pres">
      <dgm:prSet presAssocID="{D297381D-781B-49E4-ABA9-B2135E9B53F6}" presName="thickLine" presStyleLbl="alignNode1" presStyleIdx="1" presStyleCnt="5"/>
      <dgm:spPr/>
    </dgm:pt>
    <dgm:pt modelId="{FEB674BB-FE81-481E-AE1B-6B16D5E8B9F0}" type="pres">
      <dgm:prSet presAssocID="{D297381D-781B-49E4-ABA9-B2135E9B53F6}" presName="horz1" presStyleCnt="0"/>
      <dgm:spPr/>
    </dgm:pt>
    <dgm:pt modelId="{79CFAB8D-591A-485B-BA4F-37AF37157296}" type="pres">
      <dgm:prSet presAssocID="{D297381D-781B-49E4-ABA9-B2135E9B53F6}" presName="tx1" presStyleLbl="revTx" presStyleIdx="1" presStyleCnt="5"/>
      <dgm:spPr/>
    </dgm:pt>
    <dgm:pt modelId="{258F5310-7037-4CDE-B62D-4CE2EBC0B00F}" type="pres">
      <dgm:prSet presAssocID="{D297381D-781B-49E4-ABA9-B2135E9B53F6}" presName="vert1" presStyleCnt="0"/>
      <dgm:spPr/>
    </dgm:pt>
    <dgm:pt modelId="{DB40F244-ACC7-4C75-9D9D-8F518F878B60}" type="pres">
      <dgm:prSet presAssocID="{8E3D603B-5E35-40D2-941A-ADB0FCB87CA6}" presName="thickLine" presStyleLbl="alignNode1" presStyleIdx="2" presStyleCnt="5"/>
      <dgm:spPr/>
    </dgm:pt>
    <dgm:pt modelId="{C66624F6-8D38-4D15-9240-90F1C0CD4A2E}" type="pres">
      <dgm:prSet presAssocID="{8E3D603B-5E35-40D2-941A-ADB0FCB87CA6}" presName="horz1" presStyleCnt="0"/>
      <dgm:spPr/>
    </dgm:pt>
    <dgm:pt modelId="{8DBCF5DA-1458-453F-8D8C-3DC1F3A9B392}" type="pres">
      <dgm:prSet presAssocID="{8E3D603B-5E35-40D2-941A-ADB0FCB87CA6}" presName="tx1" presStyleLbl="revTx" presStyleIdx="2" presStyleCnt="5"/>
      <dgm:spPr/>
    </dgm:pt>
    <dgm:pt modelId="{F9338CAD-B895-40D6-A5B1-CDB52F898C3C}" type="pres">
      <dgm:prSet presAssocID="{8E3D603B-5E35-40D2-941A-ADB0FCB87CA6}" presName="vert1" presStyleCnt="0"/>
      <dgm:spPr/>
    </dgm:pt>
    <dgm:pt modelId="{AD3535D3-81FE-468D-9244-5938042A967F}" type="pres">
      <dgm:prSet presAssocID="{4C5E4439-A270-48D4-B3AC-8A4A35A16FC5}" presName="thickLine" presStyleLbl="alignNode1" presStyleIdx="3" presStyleCnt="5"/>
      <dgm:spPr/>
    </dgm:pt>
    <dgm:pt modelId="{B2784FA6-738C-46C6-BB63-8958253EFBAC}" type="pres">
      <dgm:prSet presAssocID="{4C5E4439-A270-48D4-B3AC-8A4A35A16FC5}" presName="horz1" presStyleCnt="0"/>
      <dgm:spPr/>
    </dgm:pt>
    <dgm:pt modelId="{C7A9BB5B-A3C8-4FF9-9A46-4457A2749AF8}" type="pres">
      <dgm:prSet presAssocID="{4C5E4439-A270-48D4-B3AC-8A4A35A16FC5}" presName="tx1" presStyleLbl="revTx" presStyleIdx="3" presStyleCnt="5"/>
      <dgm:spPr/>
    </dgm:pt>
    <dgm:pt modelId="{D1946D44-8377-43F1-8F90-7E72FAE9452F}" type="pres">
      <dgm:prSet presAssocID="{4C5E4439-A270-48D4-B3AC-8A4A35A16FC5}" presName="vert1" presStyleCnt="0"/>
      <dgm:spPr/>
    </dgm:pt>
    <dgm:pt modelId="{A2D6FA6B-0E66-4C3C-8933-FD90593BDB78}" type="pres">
      <dgm:prSet presAssocID="{B20CF7DA-6E9D-4C1A-9C95-148D40E16974}" presName="thickLine" presStyleLbl="alignNode1" presStyleIdx="4" presStyleCnt="5"/>
      <dgm:spPr/>
    </dgm:pt>
    <dgm:pt modelId="{73DD19C3-BDBA-4554-B745-29577F2101F0}" type="pres">
      <dgm:prSet presAssocID="{B20CF7DA-6E9D-4C1A-9C95-148D40E16974}" presName="horz1" presStyleCnt="0"/>
      <dgm:spPr/>
    </dgm:pt>
    <dgm:pt modelId="{F1D48017-E273-4460-9DAF-2B9C348688EE}" type="pres">
      <dgm:prSet presAssocID="{B20CF7DA-6E9D-4C1A-9C95-148D40E16974}" presName="tx1" presStyleLbl="revTx" presStyleIdx="4" presStyleCnt="5"/>
      <dgm:spPr/>
    </dgm:pt>
    <dgm:pt modelId="{256933A6-4329-4F4D-85EC-1678B53104A4}" type="pres">
      <dgm:prSet presAssocID="{B20CF7DA-6E9D-4C1A-9C95-148D40E16974}" presName="vert1" presStyleCnt="0"/>
      <dgm:spPr/>
    </dgm:pt>
  </dgm:ptLst>
  <dgm:cxnLst>
    <dgm:cxn modelId="{638F0F24-6BF1-4FC8-B65E-64B262519802}" type="presOf" srcId="{64DC4E98-28A0-4058-A05D-5FF573B4B8DD}" destId="{909A83A0-3B3B-4607-A0D0-C6F58C38E622}" srcOrd="0" destOrd="0" presId="urn:microsoft.com/office/officeart/2008/layout/LinedList"/>
    <dgm:cxn modelId="{DB9DD030-FA22-4F71-AA9B-A9926FEA6810}" srcId="{9F02E278-C790-431B-B052-8D42433B4771}" destId="{D297381D-781B-49E4-ABA9-B2135E9B53F6}" srcOrd="1" destOrd="0" parTransId="{E2FB149C-C2E1-476F-8925-E76ED3BADFE0}" sibTransId="{04803218-3A86-4BA2-AF6B-F9E3CC600102}"/>
    <dgm:cxn modelId="{302B8038-2A51-4E08-82BB-D1518823D010}" type="presOf" srcId="{D297381D-781B-49E4-ABA9-B2135E9B53F6}" destId="{79CFAB8D-591A-485B-BA4F-37AF37157296}" srcOrd="0" destOrd="0" presId="urn:microsoft.com/office/officeart/2008/layout/LinedList"/>
    <dgm:cxn modelId="{41B9F65E-4093-402C-92E6-3ABEE06EE766}" srcId="{9F02E278-C790-431B-B052-8D42433B4771}" destId="{B20CF7DA-6E9D-4C1A-9C95-148D40E16974}" srcOrd="4" destOrd="0" parTransId="{2EABB666-FA33-4164-8797-953C7BA5768A}" sibTransId="{E39FC6C4-9C98-4EE7-8B4B-A6F04A5F4958}"/>
    <dgm:cxn modelId="{1B68B65F-EE67-4058-9852-1E8AE98430E0}" type="presOf" srcId="{9F02E278-C790-431B-B052-8D42433B4771}" destId="{EA527EA6-F665-4FB6-83EB-BFCE5306AF4A}" srcOrd="0" destOrd="0" presId="urn:microsoft.com/office/officeart/2008/layout/LinedList"/>
    <dgm:cxn modelId="{8801F94B-2417-4C42-A33C-50E12968DDF2}" type="presOf" srcId="{B20CF7DA-6E9D-4C1A-9C95-148D40E16974}" destId="{F1D48017-E273-4460-9DAF-2B9C348688EE}" srcOrd="0" destOrd="0" presId="urn:microsoft.com/office/officeart/2008/layout/LinedList"/>
    <dgm:cxn modelId="{86D1EE98-35E6-4AD1-9188-9E1D122CD8E6}" srcId="{9F02E278-C790-431B-B052-8D42433B4771}" destId="{64DC4E98-28A0-4058-A05D-5FF573B4B8DD}" srcOrd="0" destOrd="0" parTransId="{80D6C9A9-6267-4CDA-83EA-B46790BEE70E}" sibTransId="{490103AA-6F01-4B4C-A78D-7B6536D5A34F}"/>
    <dgm:cxn modelId="{ADEE15A7-FDC6-45B8-97F9-5C31A1C8E41C}" type="presOf" srcId="{8E3D603B-5E35-40D2-941A-ADB0FCB87CA6}" destId="{8DBCF5DA-1458-453F-8D8C-3DC1F3A9B392}" srcOrd="0" destOrd="0" presId="urn:microsoft.com/office/officeart/2008/layout/LinedList"/>
    <dgm:cxn modelId="{7FEB6EBF-0B0C-4D39-B2D8-E74F1F30635D}" srcId="{9F02E278-C790-431B-B052-8D42433B4771}" destId="{4C5E4439-A270-48D4-B3AC-8A4A35A16FC5}" srcOrd="3" destOrd="0" parTransId="{291C23B6-52C2-4C00-BBF5-0690315E2F2B}" sibTransId="{6F08BE67-C35F-4064-8E42-58461B4374FF}"/>
    <dgm:cxn modelId="{4B41DFCB-4B9F-4A37-BE93-974F07A27A67}" type="presOf" srcId="{4C5E4439-A270-48D4-B3AC-8A4A35A16FC5}" destId="{C7A9BB5B-A3C8-4FF9-9A46-4457A2749AF8}" srcOrd="0" destOrd="0" presId="urn:microsoft.com/office/officeart/2008/layout/LinedList"/>
    <dgm:cxn modelId="{B28417E6-5BD8-4F60-ADF9-E2FABE378A0F}" srcId="{9F02E278-C790-431B-B052-8D42433B4771}" destId="{8E3D603B-5E35-40D2-941A-ADB0FCB87CA6}" srcOrd="2" destOrd="0" parTransId="{77C9BD91-7512-4F43-878A-F2D5C51D5F3E}" sibTransId="{8BE8B951-7234-421A-B3F0-5FF4029FF03F}"/>
    <dgm:cxn modelId="{4155355E-7509-44E7-9669-B7265C2136D1}" type="presParOf" srcId="{EA527EA6-F665-4FB6-83EB-BFCE5306AF4A}" destId="{B85E8FC2-FBC4-445B-8542-0AFA4393FB9C}" srcOrd="0" destOrd="0" presId="urn:microsoft.com/office/officeart/2008/layout/LinedList"/>
    <dgm:cxn modelId="{F1D3069E-ED21-44DD-9C7A-6D4DBA5CA88A}" type="presParOf" srcId="{EA527EA6-F665-4FB6-83EB-BFCE5306AF4A}" destId="{D5350B45-FE87-4424-98A7-A5CA5CFC6E0D}" srcOrd="1" destOrd="0" presId="urn:microsoft.com/office/officeart/2008/layout/LinedList"/>
    <dgm:cxn modelId="{EB3EC0B3-ACD5-44E4-BCB7-AF839556202D}" type="presParOf" srcId="{D5350B45-FE87-4424-98A7-A5CA5CFC6E0D}" destId="{909A83A0-3B3B-4607-A0D0-C6F58C38E622}" srcOrd="0" destOrd="0" presId="urn:microsoft.com/office/officeart/2008/layout/LinedList"/>
    <dgm:cxn modelId="{EDB4ECF1-F057-41C6-9DF2-18AE115FACFD}" type="presParOf" srcId="{D5350B45-FE87-4424-98A7-A5CA5CFC6E0D}" destId="{43DD4026-527A-4B70-B46D-21D4563EA629}" srcOrd="1" destOrd="0" presId="urn:microsoft.com/office/officeart/2008/layout/LinedList"/>
    <dgm:cxn modelId="{25EC1A35-D830-4DD4-9307-2E11DE909F69}" type="presParOf" srcId="{EA527EA6-F665-4FB6-83EB-BFCE5306AF4A}" destId="{F4AD0F16-06F1-4EB1-BC91-49B289750A4E}" srcOrd="2" destOrd="0" presId="urn:microsoft.com/office/officeart/2008/layout/LinedList"/>
    <dgm:cxn modelId="{9100E881-C71F-4ED7-8F4B-3FE47A27C5D7}" type="presParOf" srcId="{EA527EA6-F665-4FB6-83EB-BFCE5306AF4A}" destId="{FEB674BB-FE81-481E-AE1B-6B16D5E8B9F0}" srcOrd="3" destOrd="0" presId="urn:microsoft.com/office/officeart/2008/layout/LinedList"/>
    <dgm:cxn modelId="{A9E59A53-479A-4753-BD96-1EFC24ED59DB}" type="presParOf" srcId="{FEB674BB-FE81-481E-AE1B-6B16D5E8B9F0}" destId="{79CFAB8D-591A-485B-BA4F-37AF37157296}" srcOrd="0" destOrd="0" presId="urn:microsoft.com/office/officeart/2008/layout/LinedList"/>
    <dgm:cxn modelId="{FF0FBD29-9070-449F-A5DB-8D1923D2068E}" type="presParOf" srcId="{FEB674BB-FE81-481E-AE1B-6B16D5E8B9F0}" destId="{258F5310-7037-4CDE-B62D-4CE2EBC0B00F}" srcOrd="1" destOrd="0" presId="urn:microsoft.com/office/officeart/2008/layout/LinedList"/>
    <dgm:cxn modelId="{8E93F476-166C-4299-8A73-1E5C0BF07CEA}" type="presParOf" srcId="{EA527EA6-F665-4FB6-83EB-BFCE5306AF4A}" destId="{DB40F244-ACC7-4C75-9D9D-8F518F878B60}" srcOrd="4" destOrd="0" presId="urn:microsoft.com/office/officeart/2008/layout/LinedList"/>
    <dgm:cxn modelId="{EC8F3535-6457-47A1-BBFA-F3E89EFF9FBC}" type="presParOf" srcId="{EA527EA6-F665-4FB6-83EB-BFCE5306AF4A}" destId="{C66624F6-8D38-4D15-9240-90F1C0CD4A2E}" srcOrd="5" destOrd="0" presId="urn:microsoft.com/office/officeart/2008/layout/LinedList"/>
    <dgm:cxn modelId="{5901FFD6-2697-47DF-824D-74115AF252C0}" type="presParOf" srcId="{C66624F6-8D38-4D15-9240-90F1C0CD4A2E}" destId="{8DBCF5DA-1458-453F-8D8C-3DC1F3A9B392}" srcOrd="0" destOrd="0" presId="urn:microsoft.com/office/officeart/2008/layout/LinedList"/>
    <dgm:cxn modelId="{DF17003B-E68B-4684-8227-B429BA5A3C89}" type="presParOf" srcId="{C66624F6-8D38-4D15-9240-90F1C0CD4A2E}" destId="{F9338CAD-B895-40D6-A5B1-CDB52F898C3C}" srcOrd="1" destOrd="0" presId="urn:microsoft.com/office/officeart/2008/layout/LinedList"/>
    <dgm:cxn modelId="{C3766389-5C46-4452-B247-E12E996208A6}" type="presParOf" srcId="{EA527EA6-F665-4FB6-83EB-BFCE5306AF4A}" destId="{AD3535D3-81FE-468D-9244-5938042A967F}" srcOrd="6" destOrd="0" presId="urn:microsoft.com/office/officeart/2008/layout/LinedList"/>
    <dgm:cxn modelId="{BC7FF1BB-369C-47C1-A18F-A4C57EEB6505}" type="presParOf" srcId="{EA527EA6-F665-4FB6-83EB-BFCE5306AF4A}" destId="{B2784FA6-738C-46C6-BB63-8958253EFBAC}" srcOrd="7" destOrd="0" presId="urn:microsoft.com/office/officeart/2008/layout/LinedList"/>
    <dgm:cxn modelId="{9A402583-22E2-4B97-8E0A-1C46EF1D915D}" type="presParOf" srcId="{B2784FA6-738C-46C6-BB63-8958253EFBAC}" destId="{C7A9BB5B-A3C8-4FF9-9A46-4457A2749AF8}" srcOrd="0" destOrd="0" presId="urn:microsoft.com/office/officeart/2008/layout/LinedList"/>
    <dgm:cxn modelId="{6D59CFCF-4DDD-4B16-946E-8AFFDF9B5874}" type="presParOf" srcId="{B2784FA6-738C-46C6-BB63-8958253EFBAC}" destId="{D1946D44-8377-43F1-8F90-7E72FAE9452F}" srcOrd="1" destOrd="0" presId="urn:microsoft.com/office/officeart/2008/layout/LinedList"/>
    <dgm:cxn modelId="{A4EBF9FE-19A6-4749-B88C-EB5D87CA623A}" type="presParOf" srcId="{EA527EA6-F665-4FB6-83EB-BFCE5306AF4A}" destId="{A2D6FA6B-0E66-4C3C-8933-FD90593BDB78}" srcOrd="8" destOrd="0" presId="urn:microsoft.com/office/officeart/2008/layout/LinedList"/>
    <dgm:cxn modelId="{B5694CA6-4CA4-451A-BED0-363FF06E1FD9}" type="presParOf" srcId="{EA527EA6-F665-4FB6-83EB-BFCE5306AF4A}" destId="{73DD19C3-BDBA-4554-B745-29577F2101F0}" srcOrd="9" destOrd="0" presId="urn:microsoft.com/office/officeart/2008/layout/LinedList"/>
    <dgm:cxn modelId="{32194DD1-C991-4446-A7EC-32A6E2C0D5ED}" type="presParOf" srcId="{73DD19C3-BDBA-4554-B745-29577F2101F0}" destId="{F1D48017-E273-4460-9DAF-2B9C348688EE}" srcOrd="0" destOrd="0" presId="urn:microsoft.com/office/officeart/2008/layout/LinedList"/>
    <dgm:cxn modelId="{2C8EF8C8-7A60-480D-B9E3-4909979CAE2A}" type="presParOf" srcId="{73DD19C3-BDBA-4554-B745-29577F2101F0}" destId="{256933A6-4329-4F4D-85EC-1678B53104A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E8FC2-FBC4-445B-8542-0AFA4393FB9C}">
      <dsp:nvSpPr>
        <dsp:cNvPr id="0" name=""/>
        <dsp:cNvSpPr/>
      </dsp:nvSpPr>
      <dsp:spPr>
        <a:xfrm>
          <a:off x="0" y="405"/>
          <a:ext cx="78599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A83A0-3B3B-4607-A0D0-C6F58C38E622}">
      <dsp:nvSpPr>
        <dsp:cNvPr id="0" name=""/>
        <dsp:cNvSpPr/>
      </dsp:nvSpPr>
      <dsp:spPr>
        <a:xfrm>
          <a:off x="0" y="405"/>
          <a:ext cx="7859970" cy="66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a:t>In 2021 nearly 50 million people in the US had health data breached. Every state except South Dakota had reported about the incident. 1 in 10 people being directly affected was seen in half of the states.</a:t>
          </a:r>
          <a:endParaRPr lang="en-US" sz="1300" kern="1200"/>
        </a:p>
      </dsp:txBody>
      <dsp:txXfrm>
        <a:off x="0" y="405"/>
        <a:ext cx="7859970" cy="664635"/>
      </dsp:txXfrm>
    </dsp:sp>
    <dsp:sp modelId="{F4AD0F16-06F1-4EB1-BC91-49B289750A4E}">
      <dsp:nvSpPr>
        <dsp:cNvPr id="0" name=""/>
        <dsp:cNvSpPr/>
      </dsp:nvSpPr>
      <dsp:spPr>
        <a:xfrm>
          <a:off x="0" y="665040"/>
          <a:ext cx="78599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CFAB8D-591A-485B-BA4F-37AF37157296}">
      <dsp:nvSpPr>
        <dsp:cNvPr id="0" name=""/>
        <dsp:cNvSpPr/>
      </dsp:nvSpPr>
      <dsp:spPr>
        <a:xfrm>
          <a:off x="0" y="665040"/>
          <a:ext cx="7859970" cy="66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dirty="0"/>
            <a:t>Since 2016 hacking has increased to being accountable for 75% of breaches. Health care industries have rapidly moved to being digital especially during the pandemic. This leaves their systems more vulnerable to attacks since hacking has increased.</a:t>
          </a:r>
          <a:endParaRPr lang="en-US" sz="1300" kern="1200" dirty="0"/>
        </a:p>
      </dsp:txBody>
      <dsp:txXfrm>
        <a:off x="0" y="665040"/>
        <a:ext cx="7859970" cy="664635"/>
      </dsp:txXfrm>
    </dsp:sp>
    <dsp:sp modelId="{DB40F244-ACC7-4C75-9D9D-8F518F878B60}">
      <dsp:nvSpPr>
        <dsp:cNvPr id="0" name=""/>
        <dsp:cNvSpPr/>
      </dsp:nvSpPr>
      <dsp:spPr>
        <a:xfrm>
          <a:off x="0" y="1329675"/>
          <a:ext cx="78599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CF5DA-1458-453F-8D8C-3DC1F3A9B392}">
      <dsp:nvSpPr>
        <dsp:cNvPr id="0" name=""/>
        <dsp:cNvSpPr/>
      </dsp:nvSpPr>
      <dsp:spPr>
        <a:xfrm>
          <a:off x="0" y="1329675"/>
          <a:ext cx="7859970" cy="66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a:t>Significant security and privacy concerns because of the widespread unauthorised data access has caused losses of billions every year.</a:t>
          </a:r>
          <a:endParaRPr lang="en-US" sz="1300" kern="1200"/>
        </a:p>
      </dsp:txBody>
      <dsp:txXfrm>
        <a:off x="0" y="1329675"/>
        <a:ext cx="7859970" cy="664635"/>
      </dsp:txXfrm>
    </dsp:sp>
    <dsp:sp modelId="{AD3535D3-81FE-468D-9244-5938042A967F}">
      <dsp:nvSpPr>
        <dsp:cNvPr id="0" name=""/>
        <dsp:cNvSpPr/>
      </dsp:nvSpPr>
      <dsp:spPr>
        <a:xfrm>
          <a:off x="0" y="1994311"/>
          <a:ext cx="78599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A9BB5B-A3C8-4FF9-9A46-4457A2749AF8}">
      <dsp:nvSpPr>
        <dsp:cNvPr id="0" name=""/>
        <dsp:cNvSpPr/>
      </dsp:nvSpPr>
      <dsp:spPr>
        <a:xfrm>
          <a:off x="0" y="1994311"/>
          <a:ext cx="7859970" cy="66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dirty="0"/>
            <a:t>Healthcare data is targeted by hackers because it can be used for fraud or sold on the black market. It is said that an individual's health details can sometimes be worth more than a credit card.</a:t>
          </a:r>
          <a:endParaRPr lang="en-US" sz="1300" kern="1200" dirty="0"/>
        </a:p>
      </dsp:txBody>
      <dsp:txXfrm>
        <a:off x="0" y="1994311"/>
        <a:ext cx="7859970" cy="664635"/>
      </dsp:txXfrm>
    </dsp:sp>
    <dsp:sp modelId="{A2D6FA6B-0E66-4C3C-8933-FD90593BDB78}">
      <dsp:nvSpPr>
        <dsp:cNvPr id="0" name=""/>
        <dsp:cNvSpPr/>
      </dsp:nvSpPr>
      <dsp:spPr>
        <a:xfrm>
          <a:off x="0" y="2658946"/>
          <a:ext cx="78599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D48017-E273-4460-9DAF-2B9C348688EE}">
      <dsp:nvSpPr>
        <dsp:cNvPr id="0" name=""/>
        <dsp:cNvSpPr/>
      </dsp:nvSpPr>
      <dsp:spPr>
        <a:xfrm>
          <a:off x="0" y="2658946"/>
          <a:ext cx="7859970" cy="66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b="0" i="0" kern="1200" dirty="0"/>
            <a:t>IBM found that each data breach cost health care organizations an average of $9.23 million in 2021. The industry is also particularly vulnerable to ransomware because a potential disruption in care could threaten patients’ lives, leaving many health care organizations feeling forced to pay ransoms.</a:t>
          </a:r>
          <a:endParaRPr lang="en-US" sz="1300" kern="1200" dirty="0"/>
        </a:p>
      </dsp:txBody>
      <dsp:txXfrm>
        <a:off x="0" y="2658946"/>
        <a:ext cx="7859970" cy="6646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CEEC5-22FB-4004-94F9-3804B92477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62BCE06-703D-4735-8407-9148B8ED6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22373CF-2C4A-4B69-928C-19C7BA55C5D3}"/>
              </a:ext>
            </a:extLst>
          </p:cNvPr>
          <p:cNvSpPr>
            <a:spLocks noGrp="1"/>
          </p:cNvSpPr>
          <p:nvPr>
            <p:ph type="dt" sz="half" idx="10"/>
          </p:nvPr>
        </p:nvSpPr>
        <p:spPr/>
        <p:txBody>
          <a:bodyPr/>
          <a:lstStyle/>
          <a:p>
            <a:fld id="{4159587F-6B68-4CCE-AD00-21C9906EB82F}" type="datetimeFigureOut">
              <a:rPr lang="en-GB" smtClean="0"/>
              <a:t>20/09/2022</a:t>
            </a:fld>
            <a:endParaRPr lang="en-GB"/>
          </a:p>
        </p:txBody>
      </p:sp>
      <p:sp>
        <p:nvSpPr>
          <p:cNvPr id="5" name="Footer Placeholder 4">
            <a:extLst>
              <a:ext uri="{FF2B5EF4-FFF2-40B4-BE49-F238E27FC236}">
                <a16:creationId xmlns:a16="http://schemas.microsoft.com/office/drawing/2014/main" id="{DF678C1C-750A-4F34-963A-7BCEDA476D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361D5F-723F-47CF-B9F4-BE7CD9FA5F58}"/>
              </a:ext>
            </a:extLst>
          </p:cNvPr>
          <p:cNvSpPr>
            <a:spLocks noGrp="1"/>
          </p:cNvSpPr>
          <p:nvPr>
            <p:ph type="sldNum" sz="quarter" idx="12"/>
          </p:nvPr>
        </p:nvSpPr>
        <p:spPr/>
        <p:txBody>
          <a:bodyPr/>
          <a:lstStyle/>
          <a:p>
            <a:fld id="{EC2BC5B3-6708-4ACF-A013-DEE8E857F7FE}" type="slidenum">
              <a:rPr lang="en-GB" smtClean="0"/>
              <a:t>‹#›</a:t>
            </a:fld>
            <a:endParaRPr lang="en-GB"/>
          </a:p>
        </p:txBody>
      </p:sp>
    </p:spTree>
    <p:extLst>
      <p:ext uri="{BB962C8B-B14F-4D97-AF65-F5344CB8AC3E}">
        <p14:creationId xmlns:p14="http://schemas.microsoft.com/office/powerpoint/2010/main" val="3449424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C0D1-C38B-4C06-B8C4-55F7A1BD74A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FE47FD-0111-42D3-921D-5BD7FFCB25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408EDE-BFCB-4A3C-A4A4-68E6CA88C8D4}"/>
              </a:ext>
            </a:extLst>
          </p:cNvPr>
          <p:cNvSpPr>
            <a:spLocks noGrp="1"/>
          </p:cNvSpPr>
          <p:nvPr>
            <p:ph type="dt" sz="half" idx="10"/>
          </p:nvPr>
        </p:nvSpPr>
        <p:spPr/>
        <p:txBody>
          <a:bodyPr/>
          <a:lstStyle/>
          <a:p>
            <a:fld id="{4159587F-6B68-4CCE-AD00-21C9906EB82F}" type="datetimeFigureOut">
              <a:rPr lang="en-GB" smtClean="0"/>
              <a:t>20/09/2022</a:t>
            </a:fld>
            <a:endParaRPr lang="en-GB"/>
          </a:p>
        </p:txBody>
      </p:sp>
      <p:sp>
        <p:nvSpPr>
          <p:cNvPr id="5" name="Footer Placeholder 4">
            <a:extLst>
              <a:ext uri="{FF2B5EF4-FFF2-40B4-BE49-F238E27FC236}">
                <a16:creationId xmlns:a16="http://schemas.microsoft.com/office/drawing/2014/main" id="{45C70341-3DD5-4CA2-A58F-EB09872B06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C3BF3A-2779-4534-8F45-E3860EE17176}"/>
              </a:ext>
            </a:extLst>
          </p:cNvPr>
          <p:cNvSpPr>
            <a:spLocks noGrp="1"/>
          </p:cNvSpPr>
          <p:nvPr>
            <p:ph type="sldNum" sz="quarter" idx="12"/>
          </p:nvPr>
        </p:nvSpPr>
        <p:spPr/>
        <p:txBody>
          <a:bodyPr/>
          <a:lstStyle/>
          <a:p>
            <a:fld id="{EC2BC5B3-6708-4ACF-A013-DEE8E857F7FE}" type="slidenum">
              <a:rPr lang="en-GB" smtClean="0"/>
              <a:t>‹#›</a:t>
            </a:fld>
            <a:endParaRPr lang="en-GB"/>
          </a:p>
        </p:txBody>
      </p:sp>
    </p:spTree>
    <p:extLst>
      <p:ext uri="{BB962C8B-B14F-4D97-AF65-F5344CB8AC3E}">
        <p14:creationId xmlns:p14="http://schemas.microsoft.com/office/powerpoint/2010/main" val="2221936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5EF1B6-133C-48A6-A6A1-CE8321256C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7A383C-FE20-4062-B8E0-1E9EDEAD5A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4136CE-3F46-44AA-A41C-1B0A9728A374}"/>
              </a:ext>
            </a:extLst>
          </p:cNvPr>
          <p:cNvSpPr>
            <a:spLocks noGrp="1"/>
          </p:cNvSpPr>
          <p:nvPr>
            <p:ph type="dt" sz="half" idx="10"/>
          </p:nvPr>
        </p:nvSpPr>
        <p:spPr/>
        <p:txBody>
          <a:bodyPr/>
          <a:lstStyle/>
          <a:p>
            <a:fld id="{4159587F-6B68-4CCE-AD00-21C9906EB82F}" type="datetimeFigureOut">
              <a:rPr lang="en-GB" smtClean="0"/>
              <a:t>20/09/2022</a:t>
            </a:fld>
            <a:endParaRPr lang="en-GB"/>
          </a:p>
        </p:txBody>
      </p:sp>
      <p:sp>
        <p:nvSpPr>
          <p:cNvPr id="5" name="Footer Placeholder 4">
            <a:extLst>
              <a:ext uri="{FF2B5EF4-FFF2-40B4-BE49-F238E27FC236}">
                <a16:creationId xmlns:a16="http://schemas.microsoft.com/office/drawing/2014/main" id="{F6FF1A8F-8205-4780-A59F-67E6796D82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B0A9612-4088-499B-B2E4-5DCC93C75708}"/>
              </a:ext>
            </a:extLst>
          </p:cNvPr>
          <p:cNvSpPr>
            <a:spLocks noGrp="1"/>
          </p:cNvSpPr>
          <p:nvPr>
            <p:ph type="sldNum" sz="quarter" idx="12"/>
          </p:nvPr>
        </p:nvSpPr>
        <p:spPr/>
        <p:txBody>
          <a:bodyPr/>
          <a:lstStyle/>
          <a:p>
            <a:fld id="{EC2BC5B3-6708-4ACF-A013-DEE8E857F7FE}" type="slidenum">
              <a:rPr lang="en-GB" smtClean="0"/>
              <a:t>‹#›</a:t>
            </a:fld>
            <a:endParaRPr lang="en-GB"/>
          </a:p>
        </p:txBody>
      </p:sp>
    </p:spTree>
    <p:extLst>
      <p:ext uri="{BB962C8B-B14F-4D97-AF65-F5344CB8AC3E}">
        <p14:creationId xmlns:p14="http://schemas.microsoft.com/office/powerpoint/2010/main" val="225140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5561-E31F-4BD5-BCF5-C46AE801AD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2F67119-58B4-4B51-AFC1-D160687E23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BF4EDD-80BE-4885-835C-B897970A4383}"/>
              </a:ext>
            </a:extLst>
          </p:cNvPr>
          <p:cNvSpPr>
            <a:spLocks noGrp="1"/>
          </p:cNvSpPr>
          <p:nvPr>
            <p:ph type="dt" sz="half" idx="10"/>
          </p:nvPr>
        </p:nvSpPr>
        <p:spPr/>
        <p:txBody>
          <a:bodyPr/>
          <a:lstStyle/>
          <a:p>
            <a:fld id="{4159587F-6B68-4CCE-AD00-21C9906EB82F}" type="datetimeFigureOut">
              <a:rPr lang="en-GB" smtClean="0"/>
              <a:t>20/09/2022</a:t>
            </a:fld>
            <a:endParaRPr lang="en-GB"/>
          </a:p>
        </p:txBody>
      </p:sp>
      <p:sp>
        <p:nvSpPr>
          <p:cNvPr id="5" name="Footer Placeholder 4">
            <a:extLst>
              <a:ext uri="{FF2B5EF4-FFF2-40B4-BE49-F238E27FC236}">
                <a16:creationId xmlns:a16="http://schemas.microsoft.com/office/drawing/2014/main" id="{B8A43F81-3ED1-4F60-A1B2-D3358A5788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70802F-FC63-42B2-A526-2380543C600F}"/>
              </a:ext>
            </a:extLst>
          </p:cNvPr>
          <p:cNvSpPr>
            <a:spLocks noGrp="1"/>
          </p:cNvSpPr>
          <p:nvPr>
            <p:ph type="sldNum" sz="quarter" idx="12"/>
          </p:nvPr>
        </p:nvSpPr>
        <p:spPr/>
        <p:txBody>
          <a:bodyPr/>
          <a:lstStyle/>
          <a:p>
            <a:fld id="{EC2BC5B3-6708-4ACF-A013-DEE8E857F7FE}" type="slidenum">
              <a:rPr lang="en-GB" smtClean="0"/>
              <a:t>‹#›</a:t>
            </a:fld>
            <a:endParaRPr lang="en-GB"/>
          </a:p>
        </p:txBody>
      </p:sp>
    </p:spTree>
    <p:extLst>
      <p:ext uri="{BB962C8B-B14F-4D97-AF65-F5344CB8AC3E}">
        <p14:creationId xmlns:p14="http://schemas.microsoft.com/office/powerpoint/2010/main" val="39817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8BD1-078C-4308-B7D1-00AAC3038D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8C0AB08-ABBD-48F7-91B2-E9C2495EA9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652B3E-1558-4BAB-B1A6-CFC247C334A6}"/>
              </a:ext>
            </a:extLst>
          </p:cNvPr>
          <p:cNvSpPr>
            <a:spLocks noGrp="1"/>
          </p:cNvSpPr>
          <p:nvPr>
            <p:ph type="dt" sz="half" idx="10"/>
          </p:nvPr>
        </p:nvSpPr>
        <p:spPr/>
        <p:txBody>
          <a:bodyPr/>
          <a:lstStyle/>
          <a:p>
            <a:fld id="{4159587F-6B68-4CCE-AD00-21C9906EB82F}" type="datetimeFigureOut">
              <a:rPr lang="en-GB" smtClean="0"/>
              <a:t>20/09/2022</a:t>
            </a:fld>
            <a:endParaRPr lang="en-GB"/>
          </a:p>
        </p:txBody>
      </p:sp>
      <p:sp>
        <p:nvSpPr>
          <p:cNvPr id="5" name="Footer Placeholder 4">
            <a:extLst>
              <a:ext uri="{FF2B5EF4-FFF2-40B4-BE49-F238E27FC236}">
                <a16:creationId xmlns:a16="http://schemas.microsoft.com/office/drawing/2014/main" id="{1ADCE1C5-3E07-4FEF-ADA0-7A0730BDE9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651024-D519-4A6D-9AF8-8346AC7FA58D}"/>
              </a:ext>
            </a:extLst>
          </p:cNvPr>
          <p:cNvSpPr>
            <a:spLocks noGrp="1"/>
          </p:cNvSpPr>
          <p:nvPr>
            <p:ph type="sldNum" sz="quarter" idx="12"/>
          </p:nvPr>
        </p:nvSpPr>
        <p:spPr/>
        <p:txBody>
          <a:bodyPr/>
          <a:lstStyle/>
          <a:p>
            <a:fld id="{EC2BC5B3-6708-4ACF-A013-DEE8E857F7FE}" type="slidenum">
              <a:rPr lang="en-GB" smtClean="0"/>
              <a:t>‹#›</a:t>
            </a:fld>
            <a:endParaRPr lang="en-GB"/>
          </a:p>
        </p:txBody>
      </p:sp>
    </p:spTree>
    <p:extLst>
      <p:ext uri="{BB962C8B-B14F-4D97-AF65-F5344CB8AC3E}">
        <p14:creationId xmlns:p14="http://schemas.microsoft.com/office/powerpoint/2010/main" val="3481643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35DF-31B7-4A37-8C15-A563358607F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B9E9B2-D8A2-43AE-8A55-8F899CC1AC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147DD76-186C-4FDA-ACED-AF56ED83C7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C9008B0-DE67-4AED-B3B8-BD8085BA5C93}"/>
              </a:ext>
            </a:extLst>
          </p:cNvPr>
          <p:cNvSpPr>
            <a:spLocks noGrp="1"/>
          </p:cNvSpPr>
          <p:nvPr>
            <p:ph type="dt" sz="half" idx="10"/>
          </p:nvPr>
        </p:nvSpPr>
        <p:spPr/>
        <p:txBody>
          <a:bodyPr/>
          <a:lstStyle/>
          <a:p>
            <a:fld id="{4159587F-6B68-4CCE-AD00-21C9906EB82F}" type="datetimeFigureOut">
              <a:rPr lang="en-GB" smtClean="0"/>
              <a:t>20/09/2022</a:t>
            </a:fld>
            <a:endParaRPr lang="en-GB"/>
          </a:p>
        </p:txBody>
      </p:sp>
      <p:sp>
        <p:nvSpPr>
          <p:cNvPr id="6" name="Footer Placeholder 5">
            <a:extLst>
              <a:ext uri="{FF2B5EF4-FFF2-40B4-BE49-F238E27FC236}">
                <a16:creationId xmlns:a16="http://schemas.microsoft.com/office/drawing/2014/main" id="{1CE42B31-FB60-4FC1-B746-D5F71A5480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50E9DC-3936-4EF7-807F-A62AAF830721}"/>
              </a:ext>
            </a:extLst>
          </p:cNvPr>
          <p:cNvSpPr>
            <a:spLocks noGrp="1"/>
          </p:cNvSpPr>
          <p:nvPr>
            <p:ph type="sldNum" sz="quarter" idx="12"/>
          </p:nvPr>
        </p:nvSpPr>
        <p:spPr/>
        <p:txBody>
          <a:bodyPr/>
          <a:lstStyle/>
          <a:p>
            <a:fld id="{EC2BC5B3-6708-4ACF-A013-DEE8E857F7FE}" type="slidenum">
              <a:rPr lang="en-GB" smtClean="0"/>
              <a:t>‹#›</a:t>
            </a:fld>
            <a:endParaRPr lang="en-GB"/>
          </a:p>
        </p:txBody>
      </p:sp>
    </p:spTree>
    <p:extLst>
      <p:ext uri="{BB962C8B-B14F-4D97-AF65-F5344CB8AC3E}">
        <p14:creationId xmlns:p14="http://schemas.microsoft.com/office/powerpoint/2010/main" val="274015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1163-4395-4FAA-A933-2BB3BA74F16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B9CA23-7594-46AC-A069-E5B31269C4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B0F2DA-D0D4-45C7-95D4-937ECE5BA7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7763AEE-F3FC-499F-BD0F-9B7C887659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B61E70-E461-4914-AA52-5B481ADCF4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31BB11C-CFB7-4EBC-8692-C0AEF5DD9C1B}"/>
              </a:ext>
            </a:extLst>
          </p:cNvPr>
          <p:cNvSpPr>
            <a:spLocks noGrp="1"/>
          </p:cNvSpPr>
          <p:nvPr>
            <p:ph type="dt" sz="half" idx="10"/>
          </p:nvPr>
        </p:nvSpPr>
        <p:spPr/>
        <p:txBody>
          <a:bodyPr/>
          <a:lstStyle/>
          <a:p>
            <a:fld id="{4159587F-6B68-4CCE-AD00-21C9906EB82F}" type="datetimeFigureOut">
              <a:rPr lang="en-GB" smtClean="0"/>
              <a:t>20/09/2022</a:t>
            </a:fld>
            <a:endParaRPr lang="en-GB"/>
          </a:p>
        </p:txBody>
      </p:sp>
      <p:sp>
        <p:nvSpPr>
          <p:cNvPr id="8" name="Footer Placeholder 7">
            <a:extLst>
              <a:ext uri="{FF2B5EF4-FFF2-40B4-BE49-F238E27FC236}">
                <a16:creationId xmlns:a16="http://schemas.microsoft.com/office/drawing/2014/main" id="{C5545AD9-7FE2-4113-BB57-F45FE3D6AAD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91DB528-5586-4895-BA03-7901597D413B}"/>
              </a:ext>
            </a:extLst>
          </p:cNvPr>
          <p:cNvSpPr>
            <a:spLocks noGrp="1"/>
          </p:cNvSpPr>
          <p:nvPr>
            <p:ph type="sldNum" sz="quarter" idx="12"/>
          </p:nvPr>
        </p:nvSpPr>
        <p:spPr/>
        <p:txBody>
          <a:bodyPr/>
          <a:lstStyle/>
          <a:p>
            <a:fld id="{EC2BC5B3-6708-4ACF-A013-DEE8E857F7FE}" type="slidenum">
              <a:rPr lang="en-GB" smtClean="0"/>
              <a:t>‹#›</a:t>
            </a:fld>
            <a:endParaRPr lang="en-GB"/>
          </a:p>
        </p:txBody>
      </p:sp>
    </p:spTree>
    <p:extLst>
      <p:ext uri="{BB962C8B-B14F-4D97-AF65-F5344CB8AC3E}">
        <p14:creationId xmlns:p14="http://schemas.microsoft.com/office/powerpoint/2010/main" val="3431956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05CD0-EFB2-4ED6-9DD1-A67C421203C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8A6E5E2-93A7-4063-9E78-2FB2B7C2FA94}"/>
              </a:ext>
            </a:extLst>
          </p:cNvPr>
          <p:cNvSpPr>
            <a:spLocks noGrp="1"/>
          </p:cNvSpPr>
          <p:nvPr>
            <p:ph type="dt" sz="half" idx="10"/>
          </p:nvPr>
        </p:nvSpPr>
        <p:spPr/>
        <p:txBody>
          <a:bodyPr/>
          <a:lstStyle/>
          <a:p>
            <a:fld id="{4159587F-6B68-4CCE-AD00-21C9906EB82F}" type="datetimeFigureOut">
              <a:rPr lang="en-GB" smtClean="0"/>
              <a:t>20/09/2022</a:t>
            </a:fld>
            <a:endParaRPr lang="en-GB"/>
          </a:p>
        </p:txBody>
      </p:sp>
      <p:sp>
        <p:nvSpPr>
          <p:cNvPr id="4" name="Footer Placeholder 3">
            <a:extLst>
              <a:ext uri="{FF2B5EF4-FFF2-40B4-BE49-F238E27FC236}">
                <a16:creationId xmlns:a16="http://schemas.microsoft.com/office/drawing/2014/main" id="{C1D7B75B-D274-4416-9D20-8F98F446E34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4B289A-35F9-4EE9-9B79-3A4E4633E357}"/>
              </a:ext>
            </a:extLst>
          </p:cNvPr>
          <p:cNvSpPr>
            <a:spLocks noGrp="1"/>
          </p:cNvSpPr>
          <p:nvPr>
            <p:ph type="sldNum" sz="quarter" idx="12"/>
          </p:nvPr>
        </p:nvSpPr>
        <p:spPr/>
        <p:txBody>
          <a:bodyPr/>
          <a:lstStyle/>
          <a:p>
            <a:fld id="{EC2BC5B3-6708-4ACF-A013-DEE8E857F7FE}" type="slidenum">
              <a:rPr lang="en-GB" smtClean="0"/>
              <a:t>‹#›</a:t>
            </a:fld>
            <a:endParaRPr lang="en-GB"/>
          </a:p>
        </p:txBody>
      </p:sp>
    </p:spTree>
    <p:extLst>
      <p:ext uri="{BB962C8B-B14F-4D97-AF65-F5344CB8AC3E}">
        <p14:creationId xmlns:p14="http://schemas.microsoft.com/office/powerpoint/2010/main" val="306070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64C8A9-ACE5-4777-A9F7-89944033F33B}"/>
              </a:ext>
            </a:extLst>
          </p:cNvPr>
          <p:cNvSpPr>
            <a:spLocks noGrp="1"/>
          </p:cNvSpPr>
          <p:nvPr>
            <p:ph type="dt" sz="half" idx="10"/>
          </p:nvPr>
        </p:nvSpPr>
        <p:spPr/>
        <p:txBody>
          <a:bodyPr/>
          <a:lstStyle/>
          <a:p>
            <a:fld id="{4159587F-6B68-4CCE-AD00-21C9906EB82F}" type="datetimeFigureOut">
              <a:rPr lang="en-GB" smtClean="0"/>
              <a:t>20/09/2022</a:t>
            </a:fld>
            <a:endParaRPr lang="en-GB"/>
          </a:p>
        </p:txBody>
      </p:sp>
      <p:sp>
        <p:nvSpPr>
          <p:cNvPr id="3" name="Footer Placeholder 2">
            <a:extLst>
              <a:ext uri="{FF2B5EF4-FFF2-40B4-BE49-F238E27FC236}">
                <a16:creationId xmlns:a16="http://schemas.microsoft.com/office/drawing/2014/main" id="{28AE5544-E8E8-4F7C-B337-11EAA7D88DB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94A8B79-BDD3-4109-8819-DA40525F76FF}"/>
              </a:ext>
            </a:extLst>
          </p:cNvPr>
          <p:cNvSpPr>
            <a:spLocks noGrp="1"/>
          </p:cNvSpPr>
          <p:nvPr>
            <p:ph type="sldNum" sz="quarter" idx="12"/>
          </p:nvPr>
        </p:nvSpPr>
        <p:spPr/>
        <p:txBody>
          <a:bodyPr/>
          <a:lstStyle/>
          <a:p>
            <a:fld id="{EC2BC5B3-6708-4ACF-A013-DEE8E857F7FE}" type="slidenum">
              <a:rPr lang="en-GB" smtClean="0"/>
              <a:t>‹#›</a:t>
            </a:fld>
            <a:endParaRPr lang="en-GB"/>
          </a:p>
        </p:txBody>
      </p:sp>
    </p:spTree>
    <p:extLst>
      <p:ext uri="{BB962C8B-B14F-4D97-AF65-F5344CB8AC3E}">
        <p14:creationId xmlns:p14="http://schemas.microsoft.com/office/powerpoint/2010/main" val="340329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0F5F-7B97-46D5-8D99-71099A605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30028BC-FED3-4F6B-8D35-F935588948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0E69EA2-D708-4A02-B0F6-60AA7F0F9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834251-B2CF-4F88-B0FA-A2F846C6F9B3}"/>
              </a:ext>
            </a:extLst>
          </p:cNvPr>
          <p:cNvSpPr>
            <a:spLocks noGrp="1"/>
          </p:cNvSpPr>
          <p:nvPr>
            <p:ph type="dt" sz="half" idx="10"/>
          </p:nvPr>
        </p:nvSpPr>
        <p:spPr/>
        <p:txBody>
          <a:bodyPr/>
          <a:lstStyle/>
          <a:p>
            <a:fld id="{4159587F-6B68-4CCE-AD00-21C9906EB82F}" type="datetimeFigureOut">
              <a:rPr lang="en-GB" smtClean="0"/>
              <a:t>20/09/2022</a:t>
            </a:fld>
            <a:endParaRPr lang="en-GB"/>
          </a:p>
        </p:txBody>
      </p:sp>
      <p:sp>
        <p:nvSpPr>
          <p:cNvPr id="6" name="Footer Placeholder 5">
            <a:extLst>
              <a:ext uri="{FF2B5EF4-FFF2-40B4-BE49-F238E27FC236}">
                <a16:creationId xmlns:a16="http://schemas.microsoft.com/office/drawing/2014/main" id="{BD09567C-7DB5-4B1F-87A4-43501E8048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879AA3-3FE1-450F-B14C-C8D00AB0A7FE}"/>
              </a:ext>
            </a:extLst>
          </p:cNvPr>
          <p:cNvSpPr>
            <a:spLocks noGrp="1"/>
          </p:cNvSpPr>
          <p:nvPr>
            <p:ph type="sldNum" sz="quarter" idx="12"/>
          </p:nvPr>
        </p:nvSpPr>
        <p:spPr/>
        <p:txBody>
          <a:bodyPr/>
          <a:lstStyle/>
          <a:p>
            <a:fld id="{EC2BC5B3-6708-4ACF-A013-DEE8E857F7FE}" type="slidenum">
              <a:rPr lang="en-GB" smtClean="0"/>
              <a:t>‹#›</a:t>
            </a:fld>
            <a:endParaRPr lang="en-GB"/>
          </a:p>
        </p:txBody>
      </p:sp>
    </p:spTree>
    <p:extLst>
      <p:ext uri="{BB962C8B-B14F-4D97-AF65-F5344CB8AC3E}">
        <p14:creationId xmlns:p14="http://schemas.microsoft.com/office/powerpoint/2010/main" val="4193992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4572-C037-49C3-99B5-7F9E9F556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D7C3605-97EA-4BE6-9D6D-C587616E65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A4F80C6-4CA6-488F-8A9B-3985FBD9F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EC0E6-6BDD-49AA-8A91-ED31A149EC41}"/>
              </a:ext>
            </a:extLst>
          </p:cNvPr>
          <p:cNvSpPr>
            <a:spLocks noGrp="1"/>
          </p:cNvSpPr>
          <p:nvPr>
            <p:ph type="dt" sz="half" idx="10"/>
          </p:nvPr>
        </p:nvSpPr>
        <p:spPr/>
        <p:txBody>
          <a:bodyPr/>
          <a:lstStyle/>
          <a:p>
            <a:fld id="{4159587F-6B68-4CCE-AD00-21C9906EB82F}" type="datetimeFigureOut">
              <a:rPr lang="en-GB" smtClean="0"/>
              <a:t>20/09/2022</a:t>
            </a:fld>
            <a:endParaRPr lang="en-GB"/>
          </a:p>
        </p:txBody>
      </p:sp>
      <p:sp>
        <p:nvSpPr>
          <p:cNvPr id="6" name="Footer Placeholder 5">
            <a:extLst>
              <a:ext uri="{FF2B5EF4-FFF2-40B4-BE49-F238E27FC236}">
                <a16:creationId xmlns:a16="http://schemas.microsoft.com/office/drawing/2014/main" id="{0678FB63-AF3A-41BC-86A5-F589496DD7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C01705-19E5-45BF-BCFE-ACC5671EBF71}"/>
              </a:ext>
            </a:extLst>
          </p:cNvPr>
          <p:cNvSpPr>
            <a:spLocks noGrp="1"/>
          </p:cNvSpPr>
          <p:nvPr>
            <p:ph type="sldNum" sz="quarter" idx="12"/>
          </p:nvPr>
        </p:nvSpPr>
        <p:spPr/>
        <p:txBody>
          <a:bodyPr/>
          <a:lstStyle/>
          <a:p>
            <a:fld id="{EC2BC5B3-6708-4ACF-A013-DEE8E857F7FE}" type="slidenum">
              <a:rPr lang="en-GB" smtClean="0"/>
              <a:t>‹#›</a:t>
            </a:fld>
            <a:endParaRPr lang="en-GB"/>
          </a:p>
        </p:txBody>
      </p:sp>
    </p:spTree>
    <p:extLst>
      <p:ext uri="{BB962C8B-B14F-4D97-AF65-F5344CB8AC3E}">
        <p14:creationId xmlns:p14="http://schemas.microsoft.com/office/powerpoint/2010/main" val="802202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7B515-C045-483E-B71B-F9E6D0DFFD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4287AF-93E8-4A36-BACC-E82FE2EE2A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FDD54A-E8CC-4D8F-9901-3A63E52E69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9587F-6B68-4CCE-AD00-21C9906EB82F}" type="datetimeFigureOut">
              <a:rPr lang="en-GB" smtClean="0"/>
              <a:t>20/09/2022</a:t>
            </a:fld>
            <a:endParaRPr lang="en-GB"/>
          </a:p>
        </p:txBody>
      </p:sp>
      <p:sp>
        <p:nvSpPr>
          <p:cNvPr id="5" name="Footer Placeholder 4">
            <a:extLst>
              <a:ext uri="{FF2B5EF4-FFF2-40B4-BE49-F238E27FC236}">
                <a16:creationId xmlns:a16="http://schemas.microsoft.com/office/drawing/2014/main" id="{C14457F8-02B7-4DD0-8BBA-7AE4D4EF15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18C234E-EEE2-426B-A3C8-8F07A57B0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BC5B3-6708-4ACF-A013-DEE8E857F7FE}" type="slidenum">
              <a:rPr lang="en-GB" smtClean="0"/>
              <a:t>‹#›</a:t>
            </a:fld>
            <a:endParaRPr lang="en-GB"/>
          </a:p>
        </p:txBody>
      </p:sp>
    </p:spTree>
    <p:extLst>
      <p:ext uri="{BB962C8B-B14F-4D97-AF65-F5344CB8AC3E}">
        <p14:creationId xmlns:p14="http://schemas.microsoft.com/office/powerpoint/2010/main" val="3823414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9FD98-50E7-4BC2-8666-39801738ED4F}"/>
              </a:ext>
            </a:extLst>
          </p:cNvPr>
          <p:cNvSpPr>
            <a:spLocks noGrp="1"/>
          </p:cNvSpPr>
          <p:nvPr>
            <p:ph type="title"/>
          </p:nvPr>
        </p:nvSpPr>
        <p:spPr>
          <a:xfrm>
            <a:off x="195943" y="116147"/>
            <a:ext cx="10515600" cy="1325563"/>
          </a:xfrm>
        </p:spPr>
        <p:txBody>
          <a:bodyPr>
            <a:normAutofit/>
          </a:bodyPr>
          <a:lstStyle/>
          <a:p>
            <a:r>
              <a:rPr lang="en-GB" sz="3600" b="1" u="sng" dirty="0"/>
              <a:t>High profile data breach of 2021</a:t>
            </a:r>
          </a:p>
        </p:txBody>
      </p:sp>
      <p:pic>
        <p:nvPicPr>
          <p:cNvPr id="9" name="Picture 8">
            <a:extLst>
              <a:ext uri="{FF2B5EF4-FFF2-40B4-BE49-F238E27FC236}">
                <a16:creationId xmlns:a16="http://schemas.microsoft.com/office/drawing/2014/main" id="{B26F1B0F-DBC2-4A55-A65B-BD9D86F50F3A}"/>
              </a:ext>
            </a:extLst>
          </p:cNvPr>
          <p:cNvPicPr>
            <a:picLocks noChangeAspect="1"/>
          </p:cNvPicPr>
          <p:nvPr/>
        </p:nvPicPr>
        <p:blipFill>
          <a:blip r:embed="rId2"/>
          <a:stretch>
            <a:fillRect/>
          </a:stretch>
        </p:blipFill>
        <p:spPr>
          <a:xfrm>
            <a:off x="436743" y="4662652"/>
            <a:ext cx="5165346" cy="2064519"/>
          </a:xfrm>
          <a:prstGeom prst="rect">
            <a:avLst/>
          </a:prstGeom>
        </p:spPr>
      </p:pic>
      <p:graphicFrame>
        <p:nvGraphicFramePr>
          <p:cNvPr id="11" name="TextBox 5">
            <a:extLst>
              <a:ext uri="{FF2B5EF4-FFF2-40B4-BE49-F238E27FC236}">
                <a16:creationId xmlns:a16="http://schemas.microsoft.com/office/drawing/2014/main" id="{3FCCD798-FAAC-9793-B65E-D858AA1AEA1F}"/>
              </a:ext>
            </a:extLst>
          </p:cNvPr>
          <p:cNvGraphicFramePr/>
          <p:nvPr>
            <p:extLst>
              <p:ext uri="{D42A27DB-BD31-4B8C-83A1-F6EECF244321}">
                <p14:modId xmlns:p14="http://schemas.microsoft.com/office/powerpoint/2010/main" val="2593180853"/>
              </p:ext>
            </p:extLst>
          </p:nvPr>
        </p:nvGraphicFramePr>
        <p:xfrm>
          <a:off x="151516" y="1160038"/>
          <a:ext cx="7859970" cy="3323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a:extLst>
              <a:ext uri="{FF2B5EF4-FFF2-40B4-BE49-F238E27FC236}">
                <a16:creationId xmlns:a16="http://schemas.microsoft.com/office/drawing/2014/main" id="{38EF0882-B925-4340-9B4B-74859FEF8C82}"/>
              </a:ext>
            </a:extLst>
          </p:cNvPr>
          <p:cNvPicPr>
            <a:picLocks noChangeAspect="1"/>
          </p:cNvPicPr>
          <p:nvPr/>
        </p:nvPicPr>
        <p:blipFill>
          <a:blip r:embed="rId8"/>
          <a:stretch>
            <a:fillRect/>
          </a:stretch>
        </p:blipFill>
        <p:spPr>
          <a:xfrm>
            <a:off x="8099573" y="3699544"/>
            <a:ext cx="3935827" cy="3158455"/>
          </a:xfrm>
          <a:prstGeom prst="rect">
            <a:avLst/>
          </a:prstGeom>
        </p:spPr>
      </p:pic>
      <p:sp>
        <p:nvSpPr>
          <p:cNvPr id="13" name="Rectangle: Rounded Corners 12">
            <a:extLst>
              <a:ext uri="{FF2B5EF4-FFF2-40B4-BE49-F238E27FC236}">
                <a16:creationId xmlns:a16="http://schemas.microsoft.com/office/drawing/2014/main" id="{674C7F51-01F8-4164-9AFF-16F44770BF8B}"/>
              </a:ext>
            </a:extLst>
          </p:cNvPr>
          <p:cNvSpPr/>
          <p:nvPr/>
        </p:nvSpPr>
        <p:spPr>
          <a:xfrm>
            <a:off x="8556571" y="545284"/>
            <a:ext cx="3439486" cy="288371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856DDAE5-E304-4673-A77B-7579EDDAEEB5}"/>
              </a:ext>
            </a:extLst>
          </p:cNvPr>
          <p:cNvSpPr txBox="1"/>
          <p:nvPr/>
        </p:nvSpPr>
        <p:spPr>
          <a:xfrm>
            <a:off x="8595914" y="671172"/>
            <a:ext cx="3439486" cy="2893100"/>
          </a:xfrm>
          <a:prstGeom prst="rect">
            <a:avLst/>
          </a:prstGeom>
          <a:noFill/>
        </p:spPr>
        <p:txBody>
          <a:bodyPr wrap="square" rtlCol="0">
            <a:spAutoFit/>
          </a:bodyPr>
          <a:lstStyle/>
          <a:p>
            <a:r>
              <a:rPr lang="en-GB" sz="1400" b="0" i="1" dirty="0">
                <a:solidFill>
                  <a:schemeClr val="bg1"/>
                </a:solidFill>
                <a:effectLst/>
                <a:latin typeface="Georgia" panose="02040502050405020303" pitchFamily="18" charset="0"/>
              </a:rPr>
              <a:t>“Unfortunately, the industry is pretty much easy pickings, and they’re hitting it because they’re getting paid,” </a:t>
            </a:r>
            <a:r>
              <a:rPr lang="en-GB" sz="1400" b="1" dirty="0">
                <a:solidFill>
                  <a:schemeClr val="bg1"/>
                </a:solidFill>
                <a:effectLst/>
                <a:latin typeface="Georgia" panose="02040502050405020303" pitchFamily="18" charset="0"/>
              </a:rPr>
              <a:t>said Mac McMillan, CEO of cybersecurity company CynergisTek. </a:t>
            </a:r>
            <a:r>
              <a:rPr lang="en-GB" sz="1400" b="0" i="1" dirty="0">
                <a:solidFill>
                  <a:schemeClr val="bg1"/>
                </a:solidFill>
                <a:effectLst/>
                <a:latin typeface="Georgia" panose="02040502050405020303" pitchFamily="18" charset="0"/>
              </a:rPr>
              <a:t>“It’s [not] gonna slow down until we either get more serious about stopping it, or blocking it, or being more effective at it. From the cybercriminals’ perspective, they’re being successful, they’re getting paid, why would they stop?”</a:t>
            </a:r>
            <a:endParaRPr lang="en-GB" sz="1400" i="1" dirty="0">
              <a:solidFill>
                <a:schemeClr val="bg1"/>
              </a:solidFill>
            </a:endParaRPr>
          </a:p>
          <a:p>
            <a:endParaRPr lang="en-GB" sz="1400" dirty="0"/>
          </a:p>
        </p:txBody>
      </p:sp>
    </p:spTree>
    <p:extLst>
      <p:ext uri="{BB962C8B-B14F-4D97-AF65-F5344CB8AC3E}">
        <p14:creationId xmlns:p14="http://schemas.microsoft.com/office/powerpoint/2010/main" val="537816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273</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Georgia</vt:lpstr>
      <vt:lpstr>Office Theme</vt:lpstr>
      <vt:lpstr>High profile data breach of 2021</vt:lpstr>
    </vt:vector>
  </TitlesOfParts>
  <Company>Middlesbrough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profile data breach of 2021</dc:title>
  <dc:creator>Griffiths , Lilly</dc:creator>
  <cp:lastModifiedBy>Griffiths , Lilly</cp:lastModifiedBy>
  <cp:revision>4</cp:revision>
  <dcterms:created xsi:type="dcterms:W3CDTF">2022-09-20T10:33:34Z</dcterms:created>
  <dcterms:modified xsi:type="dcterms:W3CDTF">2022-09-20T11:08:03Z</dcterms:modified>
</cp:coreProperties>
</file>