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</p:sldIdLst>
  <p:sldSz cx="5327650" cy="377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5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618599"/>
            <a:ext cx="4528503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1985290"/>
            <a:ext cx="3995738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1CF-08D8-4018-A3AC-C05287C99793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7274-694F-448D-9D7D-A4B10208C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1CF-08D8-4018-A3AC-C05287C99793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7274-694F-448D-9D7D-A4B10208C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22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201241"/>
            <a:ext cx="1148775" cy="3203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201241"/>
            <a:ext cx="3379728" cy="32032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1CF-08D8-4018-A3AC-C05287C99793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7274-694F-448D-9D7D-A4B10208C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1CF-08D8-4018-A3AC-C05287C99793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7274-694F-448D-9D7D-A4B10208C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1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942336"/>
            <a:ext cx="4595098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2529518"/>
            <a:ext cx="4595098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1CF-08D8-4018-A3AC-C05287C99793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7274-694F-448D-9D7D-A4B10208C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84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1006207"/>
            <a:ext cx="2264251" cy="2398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1006207"/>
            <a:ext cx="2264251" cy="2398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1CF-08D8-4018-A3AC-C05287C99793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7274-694F-448D-9D7D-A4B10208C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59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201242"/>
            <a:ext cx="4595098" cy="730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926586"/>
            <a:ext cx="2253845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1380691"/>
            <a:ext cx="2253845" cy="2030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926586"/>
            <a:ext cx="2264945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1380691"/>
            <a:ext cx="2264945" cy="2030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1CF-08D8-4018-A3AC-C05287C99793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7274-694F-448D-9D7D-A4B10208C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1CF-08D8-4018-A3AC-C05287C99793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7274-694F-448D-9D7D-A4B10208C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1CF-08D8-4018-A3AC-C05287C99793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7274-694F-448D-9D7D-A4B10208C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2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251989"/>
            <a:ext cx="1718306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544227"/>
            <a:ext cx="2697123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1133952"/>
            <a:ext cx="1718306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1CF-08D8-4018-A3AC-C05287C99793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7274-694F-448D-9D7D-A4B10208C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5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251989"/>
            <a:ext cx="1718306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544227"/>
            <a:ext cx="2697123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1133952"/>
            <a:ext cx="1718306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1CF-08D8-4018-A3AC-C05287C99793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7274-694F-448D-9D7D-A4B10208C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1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201242"/>
            <a:ext cx="4595098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1006207"/>
            <a:ext cx="4595098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3503351"/>
            <a:ext cx="11987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D1CF-08D8-4018-A3AC-C05287C99793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3503351"/>
            <a:ext cx="17980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3503351"/>
            <a:ext cx="11987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7274-694F-448D-9D7D-A4B10208C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8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courseinfo@mbro.ac.uk" TargetMode="External"/><Relationship Id="rId5" Type="http://schemas.openxmlformats.org/officeDocument/2006/relationships/hyperlink" Target="tel:01642333333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mailto:courseinfo@mbro.ac.uk" TargetMode="External"/><Relationship Id="rId4" Type="http://schemas.openxmlformats.org/officeDocument/2006/relationships/hyperlink" Target="tel:016423333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F8EF-3115-494B-A013-BBE0D207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6" y="201242"/>
            <a:ext cx="3553906" cy="453921"/>
          </a:xfrm>
        </p:spPr>
        <p:txBody>
          <a:bodyPr>
            <a:normAutofit/>
          </a:bodyPr>
          <a:lstStyle/>
          <a:p>
            <a:pPr algn="ctr"/>
            <a:r>
              <a:rPr lang="en-GB" sz="1800" b="1" u="sng" dirty="0"/>
              <a:t>Information technology – level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11EEB-0C27-4D8D-A7D5-BF637CF6B854}"/>
              </a:ext>
            </a:extLst>
          </p:cNvPr>
          <p:cNvSpPr txBox="1"/>
          <p:nvPr/>
        </p:nvSpPr>
        <p:spPr>
          <a:xfrm>
            <a:off x="193644" y="791313"/>
            <a:ext cx="1932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Entry requirements:</a:t>
            </a:r>
          </a:p>
          <a:p>
            <a:endParaRPr lang="en-GB" sz="1200" u="sng" dirty="0"/>
          </a:p>
          <a:p>
            <a:r>
              <a:rPr lang="en-GB" sz="1200" dirty="0"/>
              <a:t>To enrol on this course you must have achieved an appropriate level 2 vocational qualification and/or five GCSEs at grade 4/5 or above. This is includes maths and English.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4867C-36DC-49A4-A748-CEA29A2F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60" y="2267880"/>
            <a:ext cx="2553159" cy="1273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965FB-5362-439D-BD95-932C588E3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3" y="791313"/>
            <a:ext cx="2553176" cy="1340417"/>
          </a:xfrm>
          <a:prstGeom prst="rect">
            <a:avLst/>
          </a:prstGeom>
        </p:spPr>
      </p:pic>
      <p:pic>
        <p:nvPicPr>
          <p:cNvPr id="1026" name="Picture 2" descr="Middlesbrough College – Darlington">
            <a:extLst>
              <a:ext uri="{FF2B5EF4-FFF2-40B4-BE49-F238E27FC236}">
                <a16:creationId xmlns:a16="http://schemas.microsoft.com/office/drawing/2014/main" id="{5BC044AF-248F-4137-B17B-4D15782E8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3895" cy="55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BA6D5-E01A-44FA-BD8C-F348827A1FCE}"/>
              </a:ext>
            </a:extLst>
          </p:cNvPr>
          <p:cNvSpPr txBox="1"/>
          <p:nvPr/>
        </p:nvSpPr>
        <p:spPr>
          <a:xfrm>
            <a:off x="0" y="3202757"/>
            <a:ext cx="18476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Contact us:</a:t>
            </a:r>
          </a:p>
          <a:p>
            <a:r>
              <a:rPr lang="en-GB" sz="1050" b="1" dirty="0"/>
              <a:t>T:</a:t>
            </a:r>
            <a:r>
              <a:rPr lang="en-GB" sz="1050" dirty="0"/>
              <a:t> </a:t>
            </a:r>
            <a:r>
              <a:rPr lang="en-GB" sz="1050" dirty="0">
                <a:hlinkClick r:id="rId5"/>
              </a:rPr>
              <a:t>01642 333333</a:t>
            </a:r>
            <a:endParaRPr lang="en-GB" sz="1050" dirty="0"/>
          </a:p>
          <a:p>
            <a:r>
              <a:rPr lang="en-GB" sz="1050" b="1" dirty="0"/>
              <a:t>E:</a:t>
            </a:r>
            <a:r>
              <a:rPr lang="en-GB" sz="1050" dirty="0"/>
              <a:t> </a:t>
            </a:r>
            <a:r>
              <a:rPr lang="en-GB" sz="1050" dirty="0">
                <a:hlinkClick r:id="rId6"/>
              </a:rPr>
              <a:t>courseinfo@mbro.ac.uk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2566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D43F6-3DC9-469E-AA9E-D1C050DF99E0}"/>
              </a:ext>
            </a:extLst>
          </p:cNvPr>
          <p:cNvSpPr txBox="1"/>
          <p:nvPr/>
        </p:nvSpPr>
        <p:spPr>
          <a:xfrm>
            <a:off x="0" y="552893"/>
            <a:ext cx="24933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Year 1</a:t>
            </a:r>
          </a:p>
          <a:p>
            <a:endParaRPr lang="en-GB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Information Technology Systems (exam)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Creating Systems to Manage Info (exam)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Data Modelling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Website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Using Social Media in Business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6C699-C9C3-45FB-9B06-938BCED669ED}"/>
              </a:ext>
            </a:extLst>
          </p:cNvPr>
          <p:cNvSpPr txBox="1"/>
          <p:nvPr/>
        </p:nvSpPr>
        <p:spPr>
          <a:xfrm>
            <a:off x="1545996" y="131975"/>
            <a:ext cx="2055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u="sng" dirty="0"/>
              <a:t>What you will study: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DAB75-F38C-4FF4-A03E-710769F2A433}"/>
              </a:ext>
            </a:extLst>
          </p:cNvPr>
          <p:cNvSpPr txBox="1"/>
          <p:nvPr/>
        </p:nvSpPr>
        <p:spPr>
          <a:xfrm>
            <a:off x="2408548" y="552893"/>
            <a:ext cx="2919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Year 2 (Web and Apps)</a:t>
            </a:r>
          </a:p>
          <a:p>
            <a:pPr algn="r"/>
            <a:endParaRPr lang="en-GB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Cyber Security and Incident Management (exam)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IT Service Delivery (exam)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Mobile App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Software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Customising and Integrating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Enterprise of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C3EAD-AEF4-4ECF-AAC0-CC14D71E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38" y="2479221"/>
            <a:ext cx="1726611" cy="1294959"/>
          </a:xfrm>
          <a:prstGeom prst="rect">
            <a:avLst/>
          </a:prstGeom>
        </p:spPr>
      </p:pic>
      <p:pic>
        <p:nvPicPr>
          <p:cNvPr id="12" name="Picture 2" descr="Middlesbrough College – Darlington">
            <a:extLst>
              <a:ext uri="{FF2B5EF4-FFF2-40B4-BE49-F238E27FC236}">
                <a16:creationId xmlns:a16="http://schemas.microsoft.com/office/drawing/2014/main" id="{FA7580D0-7797-4EBF-B623-F79B34E35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3895" cy="55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92B65C-36B2-4908-BAFC-7499C26124A7}"/>
              </a:ext>
            </a:extLst>
          </p:cNvPr>
          <p:cNvSpPr txBox="1"/>
          <p:nvPr/>
        </p:nvSpPr>
        <p:spPr>
          <a:xfrm>
            <a:off x="1" y="3197099"/>
            <a:ext cx="18513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Contact us:</a:t>
            </a:r>
          </a:p>
          <a:p>
            <a:r>
              <a:rPr lang="en-GB" sz="1050" b="1" dirty="0"/>
              <a:t>T:</a:t>
            </a:r>
            <a:r>
              <a:rPr lang="en-GB" sz="1050" dirty="0"/>
              <a:t> </a:t>
            </a:r>
            <a:r>
              <a:rPr lang="en-GB" sz="1050" dirty="0">
                <a:hlinkClick r:id="rId4"/>
              </a:rPr>
              <a:t>01642 333333</a:t>
            </a:r>
            <a:endParaRPr lang="en-GB" sz="1050" dirty="0"/>
          </a:p>
          <a:p>
            <a:r>
              <a:rPr lang="en-GB" sz="1050" b="1" dirty="0"/>
              <a:t>E:</a:t>
            </a:r>
            <a:r>
              <a:rPr lang="en-GB" sz="1050" dirty="0"/>
              <a:t> </a:t>
            </a:r>
            <a:r>
              <a:rPr lang="en-GB" sz="1050" dirty="0">
                <a:hlinkClick r:id="rId5"/>
              </a:rPr>
              <a:t>courseinfo@mbro.ac.uk</a:t>
            </a:r>
            <a:endParaRPr lang="en-GB" sz="10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172B96-3E03-41B7-ACF7-D4FFCA224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220" y="2491885"/>
            <a:ext cx="1373817" cy="12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2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7E86F35712E946BED1E3BAAFFFF83A" ma:contentTypeVersion="5" ma:contentTypeDescription="Create a new document." ma:contentTypeScope="" ma:versionID="02f73782a0055218a22127a2b45beaeb">
  <xsd:schema xmlns:xsd="http://www.w3.org/2001/XMLSchema" xmlns:xs="http://www.w3.org/2001/XMLSchema" xmlns:p="http://schemas.microsoft.com/office/2006/metadata/properties" xmlns:ns3="9c7cd888-d905-4816-a664-6f627d59ef81" targetNamespace="http://schemas.microsoft.com/office/2006/metadata/properties" ma:root="true" ma:fieldsID="70290efc4699280a9975e4d0672f99f5" ns3:_="">
    <xsd:import namespace="9c7cd888-d905-4816-a664-6f627d59ef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cd888-d905-4816-a664-6f627d59e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8B1A9A-95F1-4814-A967-D42D718AC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7cd888-d905-4816-a664-6f627d59ef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9C2336-691A-4CC1-BCBA-B2424C7DD6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DDFF8A-BD3B-4B27-AEA2-D9FB8BA6759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c7cd888-d905-4816-a664-6f627d59ef8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143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Information technology – level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– level 3</dc:title>
  <dc:creator>Lilly Griffiths</dc:creator>
  <cp:lastModifiedBy>Griffiths , Lilly</cp:lastModifiedBy>
  <cp:revision>7</cp:revision>
  <dcterms:created xsi:type="dcterms:W3CDTF">2022-09-08T08:19:16Z</dcterms:created>
  <dcterms:modified xsi:type="dcterms:W3CDTF">2022-09-08T09:26:17Z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0x010100487E86F35712E946BED1E3BAAFFFF83A</vt:lpwstr>
  </property>
</Properties>
</file>