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ED8D5-8DF4-4D90-8BEB-D658ED17D438}" v="1" dt="2022-09-20T15:09:44.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iffiths , Lilly" userId="dfd8d643-dcfb-4757-bb4f-bb646ecc2552" providerId="ADAL" clId="{7EEED8D5-8DF4-4D90-8BEB-D658ED17D438}"/>
    <pc:docChg chg="undo custSel modSld">
      <pc:chgData name="Griffiths , Lilly" userId="dfd8d643-dcfb-4757-bb4f-bb646ecc2552" providerId="ADAL" clId="{7EEED8D5-8DF4-4D90-8BEB-D658ED17D438}" dt="2022-09-20T15:11:13.687" v="23" actId="5793"/>
      <pc:docMkLst>
        <pc:docMk/>
      </pc:docMkLst>
      <pc:sldChg chg="addSp delSp modSp mod setBg setClrOvrMap">
        <pc:chgData name="Griffiths , Lilly" userId="dfd8d643-dcfb-4757-bb4f-bb646ecc2552" providerId="ADAL" clId="{7EEED8D5-8DF4-4D90-8BEB-D658ED17D438}" dt="2022-09-20T15:11:13.687" v="23" actId="5793"/>
        <pc:sldMkLst>
          <pc:docMk/>
          <pc:sldMk cId="2416642531" sldId="258"/>
        </pc:sldMkLst>
        <pc:spChg chg="mod">
          <ac:chgData name="Griffiths , Lilly" userId="dfd8d643-dcfb-4757-bb4f-bb646ecc2552" providerId="ADAL" clId="{7EEED8D5-8DF4-4D90-8BEB-D658ED17D438}" dt="2022-09-20T15:10:27.876" v="9" actId="26606"/>
          <ac:spMkLst>
            <pc:docMk/>
            <pc:sldMk cId="2416642531" sldId="258"/>
            <ac:spMk id="2" creationId="{C3A8A9EE-A52D-467B-9BAD-2A4E064EC5CC}"/>
          </ac:spMkLst>
        </pc:spChg>
        <pc:spChg chg="mod">
          <ac:chgData name="Griffiths , Lilly" userId="dfd8d643-dcfb-4757-bb4f-bb646ecc2552" providerId="ADAL" clId="{7EEED8D5-8DF4-4D90-8BEB-D658ED17D438}" dt="2022-09-20T15:11:13.687" v="23" actId="5793"/>
          <ac:spMkLst>
            <pc:docMk/>
            <pc:sldMk cId="2416642531" sldId="258"/>
            <ac:spMk id="3" creationId="{675CF4CB-32C3-4A84-A5EF-733DB58C8C90}"/>
          </ac:spMkLst>
        </pc:spChg>
        <pc:spChg chg="add del">
          <ac:chgData name="Griffiths , Lilly" userId="dfd8d643-dcfb-4757-bb4f-bb646ecc2552" providerId="ADAL" clId="{7EEED8D5-8DF4-4D90-8BEB-D658ED17D438}" dt="2022-09-20T15:10:27.876" v="9" actId="26606"/>
          <ac:spMkLst>
            <pc:docMk/>
            <pc:sldMk cId="2416642531" sldId="258"/>
            <ac:spMk id="8" creationId="{DFF2AC85-FAA0-4844-813F-83C04D7382E2}"/>
          </ac:spMkLst>
        </pc:spChg>
        <pc:spChg chg="add del">
          <ac:chgData name="Griffiths , Lilly" userId="dfd8d643-dcfb-4757-bb4f-bb646ecc2552" providerId="ADAL" clId="{7EEED8D5-8DF4-4D90-8BEB-D658ED17D438}" dt="2022-09-20T15:10:27.876" v="9" actId="26606"/>
          <ac:spMkLst>
            <pc:docMk/>
            <pc:sldMk cId="2416642531" sldId="258"/>
            <ac:spMk id="10" creationId="{89CC0F1E-BAA2-47B1-8F83-7ECB9FD9E009}"/>
          </ac:spMkLst>
        </pc:spChg>
        <pc:spChg chg="add">
          <ac:chgData name="Griffiths , Lilly" userId="dfd8d643-dcfb-4757-bb4f-bb646ecc2552" providerId="ADAL" clId="{7EEED8D5-8DF4-4D90-8BEB-D658ED17D438}" dt="2022-09-20T15:10:27.876" v="9" actId="26606"/>
          <ac:spMkLst>
            <pc:docMk/>
            <pc:sldMk cId="2416642531" sldId="258"/>
            <ac:spMk id="12" creationId="{827B839B-9ADE-406B-8590-F1CAEDED45A1}"/>
          </ac:spMkLst>
        </pc:spChg>
        <pc:spChg chg="add">
          <ac:chgData name="Griffiths , Lilly" userId="dfd8d643-dcfb-4757-bb4f-bb646ecc2552" providerId="ADAL" clId="{7EEED8D5-8DF4-4D90-8BEB-D658ED17D438}" dt="2022-09-20T15:10:27.876" v="9" actId="26606"/>
          <ac:spMkLst>
            <pc:docMk/>
            <pc:sldMk cId="2416642531" sldId="258"/>
            <ac:spMk id="13" creationId="{CFE45BF0-46DB-408C-B5F7-7B11716805D4}"/>
          </ac:spMkLst>
        </pc:spChg>
        <pc:spChg chg="add">
          <ac:chgData name="Griffiths , Lilly" userId="dfd8d643-dcfb-4757-bb4f-bb646ecc2552" providerId="ADAL" clId="{7EEED8D5-8DF4-4D90-8BEB-D658ED17D438}" dt="2022-09-20T15:10:27.876" v="9" actId="26606"/>
          <ac:spMkLst>
            <pc:docMk/>
            <pc:sldMk cId="2416642531" sldId="258"/>
            <ac:spMk id="14" creationId="{2AEBC8F2-97B1-41B4-93F1-2D289E197FBA}"/>
          </ac:spMkLst>
        </pc:spChg>
        <pc:spChg chg="add del">
          <ac:chgData name="Griffiths , Lilly" userId="dfd8d643-dcfb-4757-bb4f-bb646ecc2552" providerId="ADAL" clId="{7EEED8D5-8DF4-4D90-8BEB-D658ED17D438}" dt="2022-09-20T15:07:58.809" v="1" actId="26606"/>
          <ac:spMkLst>
            <pc:docMk/>
            <pc:sldMk cId="2416642531" sldId="258"/>
            <ac:spMk id="15" creationId="{5A0118C5-4F8D-4CF4-BADD-53FEACC6C42A}"/>
          </ac:spMkLst>
        </pc:spChg>
        <pc:spChg chg="add">
          <ac:chgData name="Griffiths , Lilly" userId="dfd8d643-dcfb-4757-bb4f-bb646ecc2552" providerId="ADAL" clId="{7EEED8D5-8DF4-4D90-8BEB-D658ED17D438}" dt="2022-09-20T15:10:27.876" v="9" actId="26606"/>
          <ac:spMkLst>
            <pc:docMk/>
            <pc:sldMk cId="2416642531" sldId="258"/>
            <ac:spMk id="16" creationId="{472E3A19-F5D5-48FC-BB9C-48C2F68F598B}"/>
          </ac:spMkLst>
        </pc:spChg>
        <pc:spChg chg="add del">
          <ac:chgData name="Griffiths , Lilly" userId="dfd8d643-dcfb-4757-bb4f-bb646ecc2552" providerId="ADAL" clId="{7EEED8D5-8DF4-4D90-8BEB-D658ED17D438}" dt="2022-09-20T15:07:58.809" v="1" actId="26606"/>
          <ac:spMkLst>
            <pc:docMk/>
            <pc:sldMk cId="2416642531" sldId="258"/>
            <ac:spMk id="17" creationId="{4E0A5C5C-2A95-428E-9F6A-0D29EBD57C9F}"/>
          </ac:spMkLst>
        </pc:spChg>
        <pc:spChg chg="add">
          <ac:chgData name="Griffiths , Lilly" userId="dfd8d643-dcfb-4757-bb4f-bb646ecc2552" providerId="ADAL" clId="{7EEED8D5-8DF4-4D90-8BEB-D658ED17D438}" dt="2022-09-20T15:10:27.876" v="9" actId="26606"/>
          <ac:spMkLst>
            <pc:docMk/>
            <pc:sldMk cId="2416642531" sldId="258"/>
            <ac:spMk id="18" creationId="{7A62E32F-BB65-43A8-8EB5-92346890E549}"/>
          </ac:spMkLst>
        </pc:spChg>
        <pc:spChg chg="add del">
          <ac:chgData name="Griffiths , Lilly" userId="dfd8d643-dcfb-4757-bb4f-bb646ecc2552" providerId="ADAL" clId="{7EEED8D5-8DF4-4D90-8BEB-D658ED17D438}" dt="2022-09-20T15:07:58.809" v="1" actId="26606"/>
          <ac:spMkLst>
            <pc:docMk/>
            <pc:sldMk cId="2416642531" sldId="258"/>
            <ac:spMk id="19" creationId="{1056F38F-7C4E-461D-8709-7D0024AE1F79}"/>
          </ac:spMkLst>
        </pc:spChg>
        <pc:spChg chg="add del">
          <ac:chgData name="Griffiths , Lilly" userId="dfd8d643-dcfb-4757-bb4f-bb646ecc2552" providerId="ADAL" clId="{7EEED8D5-8DF4-4D90-8BEB-D658ED17D438}" dt="2022-09-20T15:07:58.809" v="1" actId="26606"/>
          <ac:spMkLst>
            <pc:docMk/>
            <pc:sldMk cId="2416642531" sldId="258"/>
            <ac:spMk id="21" creationId="{C7278469-3C3C-49CE-AEEE-E176A4900B78}"/>
          </ac:spMkLst>
        </pc:spChg>
        <pc:spChg chg="add">
          <ac:chgData name="Griffiths , Lilly" userId="dfd8d643-dcfb-4757-bb4f-bb646ecc2552" providerId="ADAL" clId="{7EEED8D5-8DF4-4D90-8BEB-D658ED17D438}" dt="2022-09-20T15:10:27.876" v="9" actId="26606"/>
          <ac:spMkLst>
            <pc:docMk/>
            <pc:sldMk cId="2416642531" sldId="258"/>
            <ac:spMk id="25" creationId="{14E91B64-9FCC-451E-AFB4-A827D6329367}"/>
          </ac:spMkLst>
        </pc:spChg>
        <pc:spChg chg="add del">
          <ac:chgData name="Griffiths , Lilly" userId="dfd8d643-dcfb-4757-bb4f-bb646ecc2552" providerId="ADAL" clId="{7EEED8D5-8DF4-4D90-8BEB-D658ED17D438}" dt="2022-09-20T15:07:58.809" v="1" actId="26606"/>
          <ac:spMkLst>
            <pc:docMk/>
            <pc:sldMk cId="2416642531" sldId="258"/>
            <ac:spMk id="27" creationId="{4C6598AB-1C17-4D54-951C-A082D94ACB7A}"/>
          </ac:spMkLst>
        </pc:spChg>
        <pc:spChg chg="add del">
          <ac:chgData name="Griffiths , Lilly" userId="dfd8d643-dcfb-4757-bb4f-bb646ecc2552" providerId="ADAL" clId="{7EEED8D5-8DF4-4D90-8BEB-D658ED17D438}" dt="2022-09-20T15:07:58.809" v="1" actId="26606"/>
          <ac:spMkLst>
            <pc:docMk/>
            <pc:sldMk cId="2416642531" sldId="258"/>
            <ac:spMk id="29" creationId="{C83B66D7-137D-4AC1-B172-53D60F08BEB5}"/>
          </ac:spMkLst>
        </pc:spChg>
        <pc:spChg chg="add del">
          <ac:chgData name="Griffiths , Lilly" userId="dfd8d643-dcfb-4757-bb4f-bb646ecc2552" providerId="ADAL" clId="{7EEED8D5-8DF4-4D90-8BEB-D658ED17D438}" dt="2022-09-20T15:07:58.809" v="1" actId="26606"/>
          <ac:spMkLst>
            <pc:docMk/>
            <pc:sldMk cId="2416642531" sldId="258"/>
            <ac:spMk id="31" creationId="{F6B92503-6984-4D15-8B98-8718709B785D}"/>
          </ac:spMkLst>
        </pc:spChg>
        <pc:spChg chg="add del">
          <ac:chgData name="Griffiths , Lilly" userId="dfd8d643-dcfb-4757-bb4f-bb646ecc2552" providerId="ADAL" clId="{7EEED8D5-8DF4-4D90-8BEB-D658ED17D438}" dt="2022-09-20T15:07:58.809" v="1" actId="26606"/>
          <ac:spMkLst>
            <pc:docMk/>
            <pc:sldMk cId="2416642531" sldId="258"/>
            <ac:spMk id="33" creationId="{08DDF938-524E-4C18-A47D-C00627832366}"/>
          </ac:spMkLst>
        </pc:spChg>
        <pc:grpChg chg="add del">
          <ac:chgData name="Griffiths , Lilly" userId="dfd8d643-dcfb-4757-bb4f-bb646ecc2552" providerId="ADAL" clId="{7EEED8D5-8DF4-4D90-8BEB-D658ED17D438}" dt="2022-09-20T15:07:58.809" v="1" actId="26606"/>
          <ac:grpSpMkLst>
            <pc:docMk/>
            <pc:sldMk cId="2416642531" sldId="258"/>
            <ac:grpSpMk id="23" creationId="{93DC754C-7E09-422D-A8BB-AF632E90DFA2}"/>
          </ac:grpSpMkLst>
        </pc:grpChg>
        <pc:grpChg chg="add del">
          <ac:chgData name="Griffiths , Lilly" userId="dfd8d643-dcfb-4757-bb4f-bb646ecc2552" providerId="ADAL" clId="{7EEED8D5-8DF4-4D90-8BEB-D658ED17D438}" dt="2022-09-20T15:07:58.809" v="1" actId="26606"/>
          <ac:grpSpMkLst>
            <pc:docMk/>
            <pc:sldMk cId="2416642531" sldId="258"/>
            <ac:grpSpMk id="35" creationId="{3773FAF5-C452-4455-9411-D6AF5EBD4CA9}"/>
          </ac:grpSpMkLst>
        </pc:grpChg>
      </pc:sldChg>
      <pc:sldChg chg="addSp delSp modSp mod setBg setClrOvrMap">
        <pc:chgData name="Griffiths , Lilly" userId="dfd8d643-dcfb-4757-bb4f-bb646ecc2552" providerId="ADAL" clId="{7EEED8D5-8DF4-4D90-8BEB-D658ED17D438}" dt="2022-09-20T15:10:57.216" v="17" actId="403"/>
        <pc:sldMkLst>
          <pc:docMk/>
          <pc:sldMk cId="108059517" sldId="259"/>
        </pc:sldMkLst>
        <pc:spChg chg="mod">
          <ac:chgData name="Griffiths , Lilly" userId="dfd8d643-dcfb-4757-bb4f-bb646ecc2552" providerId="ADAL" clId="{7EEED8D5-8DF4-4D90-8BEB-D658ED17D438}" dt="2022-09-20T15:10:24.993" v="8" actId="26606"/>
          <ac:spMkLst>
            <pc:docMk/>
            <pc:sldMk cId="108059517" sldId="259"/>
            <ac:spMk id="2" creationId="{A8E5754E-F545-4019-BDBA-91549BEAE707}"/>
          </ac:spMkLst>
        </pc:spChg>
        <pc:spChg chg="mod">
          <ac:chgData name="Griffiths , Lilly" userId="dfd8d643-dcfb-4757-bb4f-bb646ecc2552" providerId="ADAL" clId="{7EEED8D5-8DF4-4D90-8BEB-D658ED17D438}" dt="2022-09-20T15:10:57.216" v="17" actId="403"/>
          <ac:spMkLst>
            <pc:docMk/>
            <pc:sldMk cId="108059517" sldId="259"/>
            <ac:spMk id="3" creationId="{8D56AD2C-DABD-4CF0-AF12-8B0D8165386C}"/>
          </ac:spMkLst>
        </pc:spChg>
        <pc:spChg chg="del">
          <ac:chgData name="Griffiths , Lilly" userId="dfd8d643-dcfb-4757-bb4f-bb646ecc2552" providerId="ADAL" clId="{7EEED8D5-8DF4-4D90-8BEB-D658ED17D438}" dt="2022-09-20T15:10:24.993" v="8" actId="26606"/>
          <ac:spMkLst>
            <pc:docMk/>
            <pc:sldMk cId="108059517" sldId="259"/>
            <ac:spMk id="21" creationId="{DFF2AC85-FAA0-4844-813F-83C04D7382E2}"/>
          </ac:spMkLst>
        </pc:spChg>
        <pc:spChg chg="del">
          <ac:chgData name="Griffiths , Lilly" userId="dfd8d643-dcfb-4757-bb4f-bb646ecc2552" providerId="ADAL" clId="{7EEED8D5-8DF4-4D90-8BEB-D658ED17D438}" dt="2022-09-20T15:10:24.993" v="8" actId="26606"/>
          <ac:spMkLst>
            <pc:docMk/>
            <pc:sldMk cId="108059517" sldId="259"/>
            <ac:spMk id="23" creationId="{89CC0F1E-BAA2-47B1-8F83-7ECB9FD9E009}"/>
          </ac:spMkLst>
        </pc:spChg>
        <pc:spChg chg="add del">
          <ac:chgData name="Griffiths , Lilly" userId="dfd8d643-dcfb-4757-bb4f-bb646ecc2552" providerId="ADAL" clId="{7EEED8D5-8DF4-4D90-8BEB-D658ED17D438}" dt="2022-09-20T15:10:46.230" v="14" actId="26606"/>
          <ac:spMkLst>
            <pc:docMk/>
            <pc:sldMk cId="108059517" sldId="259"/>
            <ac:spMk id="28" creationId="{DD38EE57-B708-47C9-A4A4-E25F09FAB029}"/>
          </ac:spMkLst>
        </pc:spChg>
        <pc:spChg chg="add">
          <ac:chgData name="Griffiths , Lilly" userId="dfd8d643-dcfb-4757-bb4f-bb646ecc2552" providerId="ADAL" clId="{7EEED8D5-8DF4-4D90-8BEB-D658ED17D438}" dt="2022-09-20T15:10:46.230" v="14" actId="26606"/>
          <ac:spMkLst>
            <pc:docMk/>
            <pc:sldMk cId="108059517" sldId="259"/>
            <ac:spMk id="40" creationId="{DD38EE57-B708-47C9-A4A4-E25F09FAB029}"/>
          </ac:spMkLst>
        </pc:spChg>
        <pc:grpChg chg="add del">
          <ac:chgData name="Griffiths , Lilly" userId="dfd8d643-dcfb-4757-bb4f-bb646ecc2552" providerId="ADAL" clId="{7EEED8D5-8DF4-4D90-8BEB-D658ED17D438}" dt="2022-09-20T15:10:46.230" v="14" actId="26606"/>
          <ac:grpSpMkLst>
            <pc:docMk/>
            <pc:sldMk cId="108059517" sldId="259"/>
            <ac:grpSpMk id="30" creationId="{57A28182-58A5-4DBB-8F64-BD944BCA8154}"/>
          </ac:grpSpMkLst>
        </pc:grpChg>
        <pc:grpChg chg="add">
          <ac:chgData name="Griffiths , Lilly" userId="dfd8d643-dcfb-4757-bb4f-bb646ecc2552" providerId="ADAL" clId="{7EEED8D5-8DF4-4D90-8BEB-D658ED17D438}" dt="2022-09-20T15:10:46.230" v="14" actId="26606"/>
          <ac:grpSpMkLst>
            <pc:docMk/>
            <pc:sldMk cId="108059517" sldId="259"/>
            <ac:grpSpMk id="42" creationId="{57A28182-58A5-4DBB-8F64-BD944BCA8154}"/>
          </ac:grpSpMkLst>
        </pc:grpChg>
        <pc:picChg chg="add mod">
          <ac:chgData name="Griffiths , Lilly" userId="dfd8d643-dcfb-4757-bb4f-bb646ecc2552" providerId="ADAL" clId="{7EEED8D5-8DF4-4D90-8BEB-D658ED17D438}" dt="2022-09-20T15:10:41.918" v="13" actId="1076"/>
          <ac:picMkLst>
            <pc:docMk/>
            <pc:sldMk cId="108059517" sldId="259"/>
            <ac:picMk id="4" creationId="{79E7A8EB-3F2A-4C7D-B6F9-37C590644718}"/>
          </ac:picMkLst>
        </pc:picChg>
      </pc:sldChg>
      <pc:sldChg chg="addSp delSp modSp mod setBg setClrOvrMap">
        <pc:chgData name="Griffiths , Lilly" userId="dfd8d643-dcfb-4757-bb4f-bb646ecc2552" providerId="ADAL" clId="{7EEED8D5-8DF4-4D90-8BEB-D658ED17D438}" dt="2022-09-20T15:11:09.784" v="21" actId="5793"/>
        <pc:sldMkLst>
          <pc:docMk/>
          <pc:sldMk cId="330276626" sldId="260"/>
        </pc:sldMkLst>
        <pc:spChg chg="mod">
          <ac:chgData name="Griffiths , Lilly" userId="dfd8d643-dcfb-4757-bb4f-bb646ecc2552" providerId="ADAL" clId="{7EEED8D5-8DF4-4D90-8BEB-D658ED17D438}" dt="2022-09-20T15:10:29.749" v="10" actId="26606"/>
          <ac:spMkLst>
            <pc:docMk/>
            <pc:sldMk cId="330276626" sldId="260"/>
            <ac:spMk id="2" creationId="{C95B5D1E-87F0-4F0F-8D3A-9BF2309C86F5}"/>
          </ac:spMkLst>
        </pc:spChg>
        <pc:spChg chg="mod">
          <ac:chgData name="Griffiths , Lilly" userId="dfd8d643-dcfb-4757-bb4f-bb646ecc2552" providerId="ADAL" clId="{7EEED8D5-8DF4-4D90-8BEB-D658ED17D438}" dt="2022-09-20T15:11:09.784" v="21" actId="5793"/>
          <ac:spMkLst>
            <pc:docMk/>
            <pc:sldMk cId="330276626" sldId="260"/>
            <ac:spMk id="3" creationId="{610189FB-D6F1-4CFA-A45A-872CE47730A9}"/>
          </ac:spMkLst>
        </pc:spChg>
        <pc:spChg chg="del">
          <ac:chgData name="Griffiths , Lilly" userId="dfd8d643-dcfb-4757-bb4f-bb646ecc2552" providerId="ADAL" clId="{7EEED8D5-8DF4-4D90-8BEB-D658ED17D438}" dt="2022-09-20T15:10:29.749" v="10" actId="26606"/>
          <ac:spMkLst>
            <pc:docMk/>
            <pc:sldMk cId="330276626" sldId="260"/>
            <ac:spMk id="8" creationId="{DFF2AC85-FAA0-4844-813F-83C04D7382E2}"/>
          </ac:spMkLst>
        </pc:spChg>
        <pc:spChg chg="del">
          <ac:chgData name="Griffiths , Lilly" userId="dfd8d643-dcfb-4757-bb4f-bb646ecc2552" providerId="ADAL" clId="{7EEED8D5-8DF4-4D90-8BEB-D658ED17D438}" dt="2022-09-20T15:10:29.749" v="10" actId="26606"/>
          <ac:spMkLst>
            <pc:docMk/>
            <pc:sldMk cId="330276626" sldId="260"/>
            <ac:spMk id="10" creationId="{89CC0F1E-BAA2-47B1-8F83-7ECB9FD9E009}"/>
          </ac:spMkLst>
        </pc:spChg>
        <pc:spChg chg="add">
          <ac:chgData name="Griffiths , Lilly" userId="dfd8d643-dcfb-4757-bb4f-bb646ecc2552" providerId="ADAL" clId="{7EEED8D5-8DF4-4D90-8BEB-D658ED17D438}" dt="2022-09-20T15:10:29.749" v="10" actId="26606"/>
          <ac:spMkLst>
            <pc:docMk/>
            <pc:sldMk cId="330276626" sldId="260"/>
            <ac:spMk id="15" creationId="{827B839B-9ADE-406B-8590-F1CAEDED45A1}"/>
          </ac:spMkLst>
        </pc:spChg>
        <pc:spChg chg="add">
          <ac:chgData name="Griffiths , Lilly" userId="dfd8d643-dcfb-4757-bb4f-bb646ecc2552" providerId="ADAL" clId="{7EEED8D5-8DF4-4D90-8BEB-D658ED17D438}" dt="2022-09-20T15:10:29.749" v="10" actId="26606"/>
          <ac:spMkLst>
            <pc:docMk/>
            <pc:sldMk cId="330276626" sldId="260"/>
            <ac:spMk id="17" creationId="{CFE45BF0-46DB-408C-B5F7-7B11716805D4}"/>
          </ac:spMkLst>
        </pc:spChg>
        <pc:spChg chg="add">
          <ac:chgData name="Griffiths , Lilly" userId="dfd8d643-dcfb-4757-bb4f-bb646ecc2552" providerId="ADAL" clId="{7EEED8D5-8DF4-4D90-8BEB-D658ED17D438}" dt="2022-09-20T15:10:29.749" v="10" actId="26606"/>
          <ac:spMkLst>
            <pc:docMk/>
            <pc:sldMk cId="330276626" sldId="260"/>
            <ac:spMk id="19" creationId="{2AEBC8F2-97B1-41B4-93F1-2D289E197FBA}"/>
          </ac:spMkLst>
        </pc:spChg>
        <pc:spChg chg="add">
          <ac:chgData name="Griffiths , Lilly" userId="dfd8d643-dcfb-4757-bb4f-bb646ecc2552" providerId="ADAL" clId="{7EEED8D5-8DF4-4D90-8BEB-D658ED17D438}" dt="2022-09-20T15:10:29.749" v="10" actId="26606"/>
          <ac:spMkLst>
            <pc:docMk/>
            <pc:sldMk cId="330276626" sldId="260"/>
            <ac:spMk id="21" creationId="{472E3A19-F5D5-48FC-BB9C-48C2F68F598B}"/>
          </ac:spMkLst>
        </pc:spChg>
        <pc:spChg chg="add">
          <ac:chgData name="Griffiths , Lilly" userId="dfd8d643-dcfb-4757-bb4f-bb646ecc2552" providerId="ADAL" clId="{7EEED8D5-8DF4-4D90-8BEB-D658ED17D438}" dt="2022-09-20T15:10:29.749" v="10" actId="26606"/>
          <ac:spMkLst>
            <pc:docMk/>
            <pc:sldMk cId="330276626" sldId="260"/>
            <ac:spMk id="23" creationId="{7A62E32F-BB65-43A8-8EB5-92346890E549}"/>
          </ac:spMkLst>
        </pc:spChg>
        <pc:spChg chg="add">
          <ac:chgData name="Griffiths , Lilly" userId="dfd8d643-dcfb-4757-bb4f-bb646ecc2552" providerId="ADAL" clId="{7EEED8D5-8DF4-4D90-8BEB-D658ED17D438}" dt="2022-09-20T15:10:29.749" v="10" actId="26606"/>
          <ac:spMkLst>
            <pc:docMk/>
            <pc:sldMk cId="330276626" sldId="260"/>
            <ac:spMk id="25" creationId="{14E91B64-9FCC-451E-AFB4-A827D6329367}"/>
          </ac:spMkLst>
        </pc:spChg>
      </pc:sldChg>
      <pc:sldChg chg="addSp delSp modSp mod setBg setClrOvrMap">
        <pc:chgData name="Griffiths , Lilly" userId="dfd8d643-dcfb-4757-bb4f-bb646ecc2552" providerId="ADAL" clId="{7EEED8D5-8DF4-4D90-8BEB-D658ED17D438}" dt="2022-09-20T15:11:05.087" v="19" actId="5793"/>
        <pc:sldMkLst>
          <pc:docMk/>
          <pc:sldMk cId="1723497428" sldId="261"/>
        </pc:sldMkLst>
        <pc:spChg chg="mod">
          <ac:chgData name="Griffiths , Lilly" userId="dfd8d643-dcfb-4757-bb4f-bb646ecc2552" providerId="ADAL" clId="{7EEED8D5-8DF4-4D90-8BEB-D658ED17D438}" dt="2022-09-20T15:10:31.683" v="11" actId="26606"/>
          <ac:spMkLst>
            <pc:docMk/>
            <pc:sldMk cId="1723497428" sldId="261"/>
            <ac:spMk id="2" creationId="{C95B5D1E-87F0-4F0F-8D3A-9BF2309C86F5}"/>
          </ac:spMkLst>
        </pc:spChg>
        <pc:spChg chg="mod">
          <ac:chgData name="Griffiths , Lilly" userId="dfd8d643-dcfb-4757-bb4f-bb646ecc2552" providerId="ADAL" clId="{7EEED8D5-8DF4-4D90-8BEB-D658ED17D438}" dt="2022-09-20T15:11:05.087" v="19" actId="5793"/>
          <ac:spMkLst>
            <pc:docMk/>
            <pc:sldMk cId="1723497428" sldId="261"/>
            <ac:spMk id="3" creationId="{610189FB-D6F1-4CFA-A45A-872CE47730A9}"/>
          </ac:spMkLst>
        </pc:spChg>
        <pc:spChg chg="del">
          <ac:chgData name="Griffiths , Lilly" userId="dfd8d643-dcfb-4757-bb4f-bb646ecc2552" providerId="ADAL" clId="{7EEED8D5-8DF4-4D90-8BEB-D658ED17D438}" dt="2022-09-20T15:10:31.683" v="11" actId="26606"/>
          <ac:spMkLst>
            <pc:docMk/>
            <pc:sldMk cId="1723497428" sldId="261"/>
            <ac:spMk id="8" creationId="{DFF2AC85-FAA0-4844-813F-83C04D7382E2}"/>
          </ac:spMkLst>
        </pc:spChg>
        <pc:spChg chg="del">
          <ac:chgData name="Griffiths , Lilly" userId="dfd8d643-dcfb-4757-bb4f-bb646ecc2552" providerId="ADAL" clId="{7EEED8D5-8DF4-4D90-8BEB-D658ED17D438}" dt="2022-09-20T15:10:31.683" v="11" actId="26606"/>
          <ac:spMkLst>
            <pc:docMk/>
            <pc:sldMk cId="1723497428" sldId="261"/>
            <ac:spMk id="10" creationId="{89CC0F1E-BAA2-47B1-8F83-7ECB9FD9E009}"/>
          </ac:spMkLst>
        </pc:spChg>
        <pc:spChg chg="add">
          <ac:chgData name="Griffiths , Lilly" userId="dfd8d643-dcfb-4757-bb4f-bb646ecc2552" providerId="ADAL" clId="{7EEED8D5-8DF4-4D90-8BEB-D658ED17D438}" dt="2022-09-20T15:10:31.683" v="11" actId="26606"/>
          <ac:spMkLst>
            <pc:docMk/>
            <pc:sldMk cId="1723497428" sldId="261"/>
            <ac:spMk id="15" creationId="{827B839B-9ADE-406B-8590-F1CAEDED45A1}"/>
          </ac:spMkLst>
        </pc:spChg>
        <pc:spChg chg="add">
          <ac:chgData name="Griffiths , Lilly" userId="dfd8d643-dcfb-4757-bb4f-bb646ecc2552" providerId="ADAL" clId="{7EEED8D5-8DF4-4D90-8BEB-D658ED17D438}" dt="2022-09-20T15:10:31.683" v="11" actId="26606"/>
          <ac:spMkLst>
            <pc:docMk/>
            <pc:sldMk cId="1723497428" sldId="261"/>
            <ac:spMk id="17" creationId="{CFE45BF0-46DB-408C-B5F7-7B11716805D4}"/>
          </ac:spMkLst>
        </pc:spChg>
        <pc:spChg chg="add">
          <ac:chgData name="Griffiths , Lilly" userId="dfd8d643-dcfb-4757-bb4f-bb646ecc2552" providerId="ADAL" clId="{7EEED8D5-8DF4-4D90-8BEB-D658ED17D438}" dt="2022-09-20T15:10:31.683" v="11" actId="26606"/>
          <ac:spMkLst>
            <pc:docMk/>
            <pc:sldMk cId="1723497428" sldId="261"/>
            <ac:spMk id="19" creationId="{2AEBC8F2-97B1-41B4-93F1-2D289E197FBA}"/>
          </ac:spMkLst>
        </pc:spChg>
        <pc:spChg chg="add">
          <ac:chgData name="Griffiths , Lilly" userId="dfd8d643-dcfb-4757-bb4f-bb646ecc2552" providerId="ADAL" clId="{7EEED8D5-8DF4-4D90-8BEB-D658ED17D438}" dt="2022-09-20T15:10:31.683" v="11" actId="26606"/>
          <ac:spMkLst>
            <pc:docMk/>
            <pc:sldMk cId="1723497428" sldId="261"/>
            <ac:spMk id="21" creationId="{472E3A19-F5D5-48FC-BB9C-48C2F68F598B}"/>
          </ac:spMkLst>
        </pc:spChg>
        <pc:spChg chg="add">
          <ac:chgData name="Griffiths , Lilly" userId="dfd8d643-dcfb-4757-bb4f-bb646ecc2552" providerId="ADAL" clId="{7EEED8D5-8DF4-4D90-8BEB-D658ED17D438}" dt="2022-09-20T15:10:31.683" v="11" actId="26606"/>
          <ac:spMkLst>
            <pc:docMk/>
            <pc:sldMk cId="1723497428" sldId="261"/>
            <ac:spMk id="23" creationId="{7A62E32F-BB65-43A8-8EB5-92346890E549}"/>
          </ac:spMkLst>
        </pc:spChg>
        <pc:spChg chg="add">
          <ac:chgData name="Griffiths , Lilly" userId="dfd8d643-dcfb-4757-bb4f-bb646ecc2552" providerId="ADAL" clId="{7EEED8D5-8DF4-4D90-8BEB-D658ED17D438}" dt="2022-09-20T15:10:31.683" v="11" actId="26606"/>
          <ac:spMkLst>
            <pc:docMk/>
            <pc:sldMk cId="1723497428" sldId="261"/>
            <ac:spMk id="25" creationId="{14E91B64-9FCC-451E-AFB4-A827D63293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51A1-D9C7-457E-A3D4-90A67540A5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D067DDF-E1C2-400E-A560-26446A166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E6348D2-C13C-4747-8D8F-20A0648C5B2B}"/>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5" name="Footer Placeholder 4">
            <a:extLst>
              <a:ext uri="{FF2B5EF4-FFF2-40B4-BE49-F238E27FC236}">
                <a16:creationId xmlns:a16="http://schemas.microsoft.com/office/drawing/2014/main" id="{C69FB659-9F98-4BE4-A66E-79972A06F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F5E719-4054-4E85-A075-A681BF6187A0}"/>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79599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C30C-266C-4DAA-B713-B7027F6D912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B0A47A-4116-4DE2-8637-A0B3EBE487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1A13C1-0436-4ED9-B570-5DA5726FE3A7}"/>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5" name="Footer Placeholder 4">
            <a:extLst>
              <a:ext uri="{FF2B5EF4-FFF2-40B4-BE49-F238E27FC236}">
                <a16:creationId xmlns:a16="http://schemas.microsoft.com/office/drawing/2014/main" id="{74317AC5-7539-4CD3-AE87-0E4E0B9DF7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F2C589-3A6C-4CE7-8178-E4B0FE974A7C}"/>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315764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FC0031-1281-4AA4-AF3D-42B710423E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C5797E-EABD-42DA-865C-FDA71E0FC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CD9219-3062-4232-87D9-87CFBE196CA7}"/>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5" name="Footer Placeholder 4">
            <a:extLst>
              <a:ext uri="{FF2B5EF4-FFF2-40B4-BE49-F238E27FC236}">
                <a16:creationId xmlns:a16="http://schemas.microsoft.com/office/drawing/2014/main" id="{940FAF8C-EF5F-4574-8055-F34744C151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9EF4CC-5760-40A1-89B4-ADB3A690970B}"/>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344975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9FB-E611-4AAC-A1FA-AB9FC902D8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882A34-0C0A-44D3-A3F0-1E31B3A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40BE30-2970-482D-B014-A3DF5BB9660E}"/>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5" name="Footer Placeholder 4">
            <a:extLst>
              <a:ext uri="{FF2B5EF4-FFF2-40B4-BE49-F238E27FC236}">
                <a16:creationId xmlns:a16="http://schemas.microsoft.com/office/drawing/2014/main" id="{EA7DB6A1-E1D7-4FA4-8F51-67815B5770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82C17C-4EF3-4459-8CA1-36077314E482}"/>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41744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35D-43DE-40E0-BA94-3B42B5F48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1B5FA6A-3522-4C16-B8F5-DCF00495B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0A756-D6A0-425A-B37E-E6CFD61F2A2F}"/>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5" name="Footer Placeholder 4">
            <a:extLst>
              <a:ext uri="{FF2B5EF4-FFF2-40B4-BE49-F238E27FC236}">
                <a16:creationId xmlns:a16="http://schemas.microsoft.com/office/drawing/2014/main" id="{84912B51-9FAF-4585-B7AB-282CC80958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6CF2EC-7E37-4021-A129-4C44B989B3A6}"/>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352460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ADE7-3174-4A15-86D5-56B957F892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F22434-8785-4A8B-B842-2616C92B4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53652D-5FB6-4F4D-B8B3-ABDF010CFE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15B7D6-114F-4C70-A967-96CF86AFC873}"/>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6" name="Footer Placeholder 5">
            <a:extLst>
              <a:ext uri="{FF2B5EF4-FFF2-40B4-BE49-F238E27FC236}">
                <a16:creationId xmlns:a16="http://schemas.microsoft.com/office/drawing/2014/main" id="{02258E2D-A426-4A92-8B51-FD330E81F2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1C7BF4-F2C0-4B82-BF4E-8CCEA44E2465}"/>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112723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4975-F3B5-4988-AF08-35513A2100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53901D-A7EA-4087-BAC8-CECA0F9B1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31416-F09F-434B-B7B7-B3339EA66D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A9855B1-6B69-4AC9-8163-80852D499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27155-FD14-41E2-9A2F-8C240D8C5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B81C1C-0589-4128-A6B1-7F118595DEB3}"/>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8" name="Footer Placeholder 7">
            <a:extLst>
              <a:ext uri="{FF2B5EF4-FFF2-40B4-BE49-F238E27FC236}">
                <a16:creationId xmlns:a16="http://schemas.microsoft.com/office/drawing/2014/main" id="{D2E17360-CEE4-4155-A52E-FCF9295F4F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E3B2806-2B31-4C1B-BD71-C1E121834871}"/>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279356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24E2-A86E-47A9-897A-9953AC11B31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15CE1E-9DBE-461F-BE16-A5AB1B9A0E0B}"/>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4" name="Footer Placeholder 3">
            <a:extLst>
              <a:ext uri="{FF2B5EF4-FFF2-40B4-BE49-F238E27FC236}">
                <a16:creationId xmlns:a16="http://schemas.microsoft.com/office/drawing/2014/main" id="{662E8779-4A0A-4D88-8F78-E43326976C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96E0CD-33F6-4427-B5BA-075C991BA2EE}"/>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154337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70B35-B7E5-4C78-ADD6-C844F185D518}"/>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3" name="Footer Placeholder 2">
            <a:extLst>
              <a:ext uri="{FF2B5EF4-FFF2-40B4-BE49-F238E27FC236}">
                <a16:creationId xmlns:a16="http://schemas.microsoft.com/office/drawing/2014/main" id="{F4662CF5-CEAB-4B06-94D9-ACB67F2DED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44C39D4-4D5D-44AD-9B8E-03AD7BB149B3}"/>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794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3601-3223-4059-85D9-1FA027BF6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E44894-70CF-4F6A-A3BA-E478C2695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967C58-A181-4478-BD47-69ACBED88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C2DE7-73C4-458E-A7C3-2A18B22D0108}"/>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6" name="Footer Placeholder 5">
            <a:extLst>
              <a:ext uri="{FF2B5EF4-FFF2-40B4-BE49-F238E27FC236}">
                <a16:creationId xmlns:a16="http://schemas.microsoft.com/office/drawing/2014/main" id="{E0F78536-BC51-4B95-A781-D6B8B8FF27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26CDB7-7C72-466F-AA74-10BCDEA8C102}"/>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4208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B1B5-9289-40EC-AE81-AD05316BB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A91614-A314-49E3-8A8D-7A515CC05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32CEB5-0650-426B-B3B3-DB43075DB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90E42-D621-41D4-8321-7F2FAACCA934}"/>
              </a:ext>
            </a:extLst>
          </p:cNvPr>
          <p:cNvSpPr>
            <a:spLocks noGrp="1"/>
          </p:cNvSpPr>
          <p:nvPr>
            <p:ph type="dt" sz="half" idx="10"/>
          </p:nvPr>
        </p:nvSpPr>
        <p:spPr/>
        <p:txBody>
          <a:bodyPr/>
          <a:lstStyle/>
          <a:p>
            <a:fld id="{FA62A865-0D85-4472-8626-83B54DBB377C}" type="datetimeFigureOut">
              <a:rPr lang="en-GB" smtClean="0"/>
              <a:t>20/09/2022</a:t>
            </a:fld>
            <a:endParaRPr lang="en-GB"/>
          </a:p>
        </p:txBody>
      </p:sp>
      <p:sp>
        <p:nvSpPr>
          <p:cNvPr id="6" name="Footer Placeholder 5">
            <a:extLst>
              <a:ext uri="{FF2B5EF4-FFF2-40B4-BE49-F238E27FC236}">
                <a16:creationId xmlns:a16="http://schemas.microsoft.com/office/drawing/2014/main" id="{6155CDC9-F2E9-4C57-A82C-B55B6AE5F4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8E7FFA-EF7A-4910-B126-D1A0291DC46C}"/>
              </a:ext>
            </a:extLst>
          </p:cNvPr>
          <p:cNvSpPr>
            <a:spLocks noGrp="1"/>
          </p:cNvSpPr>
          <p:nvPr>
            <p:ph type="sldNum" sz="quarter" idx="12"/>
          </p:nvPr>
        </p:nvSpPr>
        <p:spPr/>
        <p:txBody>
          <a:bodyPr/>
          <a:lstStyle/>
          <a:p>
            <a:fld id="{BA21F889-8E8C-403D-A29B-EC36724908A0}" type="slidenum">
              <a:rPr lang="en-GB" smtClean="0"/>
              <a:t>‹#›</a:t>
            </a:fld>
            <a:endParaRPr lang="en-GB"/>
          </a:p>
        </p:txBody>
      </p:sp>
    </p:spTree>
    <p:extLst>
      <p:ext uri="{BB962C8B-B14F-4D97-AF65-F5344CB8AC3E}">
        <p14:creationId xmlns:p14="http://schemas.microsoft.com/office/powerpoint/2010/main" val="159759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411FE-6A36-4D59-AF13-CA51719CA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C36F61-E252-49DD-881A-761026AE4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7A7AFA-AF8D-4334-8F15-685EC7231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2A865-0D85-4472-8626-83B54DBB377C}" type="datetimeFigureOut">
              <a:rPr lang="en-GB" smtClean="0"/>
              <a:t>20/09/2022</a:t>
            </a:fld>
            <a:endParaRPr lang="en-GB"/>
          </a:p>
        </p:txBody>
      </p:sp>
      <p:sp>
        <p:nvSpPr>
          <p:cNvPr id="5" name="Footer Placeholder 4">
            <a:extLst>
              <a:ext uri="{FF2B5EF4-FFF2-40B4-BE49-F238E27FC236}">
                <a16:creationId xmlns:a16="http://schemas.microsoft.com/office/drawing/2014/main" id="{24094E14-609C-4168-BD44-E3A42AD1D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793B1D8-1559-4B4D-9A52-A9275D66FE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1F889-8E8C-403D-A29B-EC36724908A0}" type="slidenum">
              <a:rPr lang="en-GB" smtClean="0"/>
              <a:t>‹#›</a:t>
            </a:fld>
            <a:endParaRPr lang="en-GB"/>
          </a:p>
        </p:txBody>
      </p:sp>
    </p:spTree>
    <p:extLst>
      <p:ext uri="{BB962C8B-B14F-4D97-AF65-F5344CB8AC3E}">
        <p14:creationId xmlns:p14="http://schemas.microsoft.com/office/powerpoint/2010/main" val="312066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8E5754E-F545-4019-BDBA-91549BEAE707}"/>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u="sng" kern="1200">
                <a:solidFill>
                  <a:srgbClr val="FFFFFF"/>
                </a:solidFill>
                <a:latin typeface="+mj-lt"/>
                <a:ea typeface="+mj-ea"/>
                <a:cs typeface="+mj-cs"/>
              </a:rPr>
              <a:t>Why a network is important?</a:t>
            </a:r>
          </a:p>
        </p:txBody>
      </p:sp>
      <p:sp>
        <p:nvSpPr>
          <p:cNvPr id="3" name="TextBox 2">
            <a:extLst>
              <a:ext uri="{FF2B5EF4-FFF2-40B4-BE49-F238E27FC236}">
                <a16:creationId xmlns:a16="http://schemas.microsoft.com/office/drawing/2014/main" id="{8D56AD2C-DABD-4CF0-AF12-8B0D8165386C}"/>
              </a:ext>
            </a:extLst>
          </p:cNvPr>
          <p:cNvSpPr txBox="1"/>
          <p:nvPr/>
        </p:nvSpPr>
        <p:spPr>
          <a:xfrm>
            <a:off x="1424904" y="2494450"/>
            <a:ext cx="4469249" cy="3563159"/>
          </a:xfrm>
          <a:prstGeom prst="rect">
            <a:avLst/>
          </a:prstGeom>
        </p:spPr>
        <p:txBody>
          <a:bodyPr vert="horz" lIns="91440" tIns="45720" rIns="91440" bIns="45720" rtlCol="0">
            <a:normAutofit/>
          </a:bodyPr>
          <a:lstStyle/>
          <a:p>
            <a:pPr>
              <a:lnSpc>
                <a:spcPct val="90000"/>
              </a:lnSpc>
              <a:spcAft>
                <a:spcPts val="600"/>
              </a:spcAft>
            </a:pPr>
            <a:r>
              <a:rPr lang="en-US" sz="1600" dirty="0"/>
              <a:t>Networks are important for businesses because it means important files can be saved on one computers and accessed on another. Employees can share documents with each other virtually instead of printing them out and with the potential risk of losing them. By having a network to connect the business you are benefitting your company because if one computer breaks then you can use another and still have all your files. The two offices that separate your employees can also connect to a network which saves time when files need to be shared, especially if the offices aren’t close. It is one way to modernize your company so that there isn’t an ‘as and when’ basis.</a:t>
            </a:r>
          </a:p>
        </p:txBody>
      </p:sp>
      <p:pic>
        <p:nvPicPr>
          <p:cNvPr id="4" name="Picture 3">
            <a:extLst>
              <a:ext uri="{FF2B5EF4-FFF2-40B4-BE49-F238E27FC236}">
                <a16:creationId xmlns:a16="http://schemas.microsoft.com/office/drawing/2014/main" id="{79E7A8EB-3F2A-4C7D-B6F9-37C590644718}"/>
              </a:ext>
            </a:extLst>
          </p:cNvPr>
          <p:cNvPicPr>
            <a:picLocks noChangeAspect="1"/>
          </p:cNvPicPr>
          <p:nvPr/>
        </p:nvPicPr>
        <p:blipFill>
          <a:blip r:embed="rId2"/>
          <a:stretch>
            <a:fillRect/>
          </a:stretch>
        </p:blipFill>
        <p:spPr>
          <a:xfrm>
            <a:off x="6200540" y="2984477"/>
            <a:ext cx="4802404" cy="2641321"/>
          </a:xfrm>
          <a:prstGeom prst="rect">
            <a:avLst/>
          </a:prstGeom>
        </p:spPr>
      </p:pic>
    </p:spTree>
    <p:extLst>
      <p:ext uri="{BB962C8B-B14F-4D97-AF65-F5344CB8AC3E}">
        <p14:creationId xmlns:p14="http://schemas.microsoft.com/office/powerpoint/2010/main" val="10805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3A8A9EE-A52D-467B-9BAD-2A4E064EC5CC}"/>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u="sng" kern="1200">
                <a:solidFill>
                  <a:srgbClr val="FFFFFF"/>
                </a:solidFill>
                <a:latin typeface="+mj-lt"/>
                <a:ea typeface="+mj-ea"/>
                <a:cs typeface="+mj-cs"/>
              </a:rPr>
              <a:t>Peer-to-peer network</a:t>
            </a:r>
          </a:p>
        </p:txBody>
      </p:sp>
      <p:sp>
        <p:nvSpPr>
          <p:cNvPr id="3" name="TextBox 2">
            <a:extLst>
              <a:ext uri="{FF2B5EF4-FFF2-40B4-BE49-F238E27FC236}">
                <a16:creationId xmlns:a16="http://schemas.microsoft.com/office/drawing/2014/main" id="{675CF4CB-32C3-4A84-A5EF-733DB58C8C90}"/>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nSpc>
                <a:spcPct val="90000"/>
              </a:lnSpc>
              <a:spcAft>
                <a:spcPts val="600"/>
              </a:spcAft>
            </a:pPr>
            <a:r>
              <a:rPr lang="en-US" sz="1300" dirty="0"/>
              <a:t>Advantages:</a:t>
            </a:r>
          </a:p>
          <a:p>
            <a:pPr marL="285750" indent="-228600">
              <a:lnSpc>
                <a:spcPct val="90000"/>
              </a:lnSpc>
              <a:spcAft>
                <a:spcPts val="600"/>
              </a:spcAft>
              <a:buFont typeface="Arial" panose="020B0604020202020204" pitchFamily="34" charset="0"/>
              <a:buChar char="•"/>
            </a:pPr>
            <a:r>
              <a:rPr lang="en-US" sz="1300" dirty="0"/>
              <a:t>Peer-to-peer networks have easy file sharing over long distances.</a:t>
            </a:r>
          </a:p>
          <a:p>
            <a:pPr marL="285750" indent="-228600">
              <a:lnSpc>
                <a:spcPct val="90000"/>
              </a:lnSpc>
              <a:spcAft>
                <a:spcPts val="600"/>
              </a:spcAft>
              <a:buFont typeface="Arial" panose="020B0604020202020204" pitchFamily="34" charset="0"/>
              <a:buChar char="•"/>
            </a:pPr>
            <a:r>
              <a:rPr lang="en-US" sz="1300" dirty="0"/>
              <a:t> Peer-to-peer networks don’t need a network operating system or full-time system administrator, so the costs are reduced.</a:t>
            </a:r>
          </a:p>
          <a:p>
            <a:pPr marL="285750" indent="-228600">
              <a:lnSpc>
                <a:spcPct val="90000"/>
              </a:lnSpc>
              <a:spcAft>
                <a:spcPts val="600"/>
              </a:spcAft>
              <a:buFont typeface="Arial" panose="020B0604020202020204" pitchFamily="34" charset="0"/>
              <a:buChar char="•"/>
            </a:pPr>
            <a:r>
              <a:rPr lang="en-US" sz="1300" dirty="0"/>
              <a:t>If the server crashes the devices, it is connected to aren’t affected.</a:t>
            </a:r>
          </a:p>
          <a:p>
            <a:pPr marL="285750" indent="-228600">
              <a:lnSpc>
                <a:spcPct val="90000"/>
              </a:lnSpc>
              <a:spcAft>
                <a:spcPts val="600"/>
              </a:spcAft>
              <a:buFont typeface="Arial" panose="020B0604020202020204" pitchFamily="34" charset="0"/>
              <a:buChar char="•"/>
            </a:pPr>
            <a:r>
              <a:rPr lang="en-US" sz="1300" dirty="0"/>
              <a:t>It is easy to add extra devices into the network if more employees are hired.</a:t>
            </a:r>
          </a:p>
          <a:p>
            <a:pPr marL="285750" indent="-228600">
              <a:lnSpc>
                <a:spcPct val="90000"/>
              </a:lnSpc>
              <a:spcAft>
                <a:spcPts val="600"/>
              </a:spcAft>
              <a:buFont typeface="Arial" panose="020B0604020202020204" pitchFamily="34" charset="0"/>
              <a:buChar char="•"/>
            </a:pPr>
            <a:r>
              <a:rPr lang="en-US" sz="1300" dirty="0"/>
              <a:t>There can be collaborations between devices with files that can be beneficial to other devices on the network.</a:t>
            </a:r>
          </a:p>
          <a:p>
            <a:pPr marL="285750" indent="-228600">
              <a:lnSpc>
                <a:spcPct val="90000"/>
              </a:lnSpc>
              <a:spcAft>
                <a:spcPts val="600"/>
              </a:spcAft>
              <a:buFont typeface="Arial" panose="020B0604020202020204" pitchFamily="34" charset="0"/>
              <a:buChar char="•"/>
            </a:pPr>
            <a:endParaRPr lang="en-US" sz="1300" dirty="0"/>
          </a:p>
          <a:p>
            <a:pPr marL="285750" indent="-228600">
              <a:lnSpc>
                <a:spcPct val="90000"/>
              </a:lnSpc>
              <a:spcAft>
                <a:spcPts val="600"/>
              </a:spcAft>
              <a:buFont typeface="Arial" panose="020B0604020202020204" pitchFamily="34" charset="0"/>
              <a:buChar char="•"/>
            </a:pPr>
            <a:endParaRPr lang="en-US" sz="1300" dirty="0"/>
          </a:p>
          <a:p>
            <a:pPr>
              <a:lnSpc>
                <a:spcPct val="90000"/>
              </a:lnSpc>
              <a:spcAft>
                <a:spcPts val="600"/>
              </a:spcAft>
            </a:pPr>
            <a:r>
              <a:rPr lang="en-US" sz="1300" dirty="0"/>
              <a:t>Disadvantages:</a:t>
            </a:r>
          </a:p>
          <a:p>
            <a:pPr marL="285750" indent="-228600">
              <a:lnSpc>
                <a:spcPct val="90000"/>
              </a:lnSpc>
              <a:spcAft>
                <a:spcPts val="600"/>
              </a:spcAft>
              <a:buFont typeface="Arial" panose="020B0604020202020204" pitchFamily="34" charset="0"/>
              <a:buChar char="•"/>
            </a:pPr>
            <a:r>
              <a:rPr lang="en-US" sz="1300" dirty="0"/>
              <a:t>Typically, peer-to-peer networks are less secure than other networks.</a:t>
            </a:r>
          </a:p>
          <a:p>
            <a:pPr marL="285750" indent="-228600">
              <a:lnSpc>
                <a:spcPct val="90000"/>
              </a:lnSpc>
              <a:spcAft>
                <a:spcPts val="600"/>
              </a:spcAft>
              <a:buFont typeface="Arial" panose="020B0604020202020204" pitchFamily="34" charset="0"/>
              <a:buChar char="•"/>
            </a:pPr>
            <a:r>
              <a:rPr lang="en-US" sz="1300" dirty="0"/>
              <a:t>Each individual user has a responsibility to prevent viruses accessing the network.</a:t>
            </a:r>
          </a:p>
          <a:p>
            <a:pPr marL="285750" indent="-228600">
              <a:lnSpc>
                <a:spcPct val="90000"/>
              </a:lnSpc>
              <a:spcAft>
                <a:spcPts val="600"/>
              </a:spcAft>
              <a:buFont typeface="Arial" panose="020B0604020202020204" pitchFamily="34" charset="0"/>
              <a:buChar char="•"/>
            </a:pPr>
            <a:r>
              <a:rPr lang="en-US" sz="1300" dirty="0"/>
              <a:t>There is no central server which leads to backup of data being difficult.</a:t>
            </a:r>
          </a:p>
          <a:p>
            <a:pPr indent="-228600">
              <a:lnSpc>
                <a:spcPct val="90000"/>
              </a:lnSpc>
              <a:spcAft>
                <a:spcPts val="600"/>
              </a:spcAft>
              <a:buFont typeface="Arial" panose="020B0604020202020204" pitchFamily="34" charset="0"/>
              <a:buChar char="•"/>
            </a:pPr>
            <a:endParaRPr lang="en-US" sz="1300" dirty="0"/>
          </a:p>
        </p:txBody>
      </p:sp>
    </p:spTree>
    <p:extLst>
      <p:ext uri="{BB962C8B-B14F-4D97-AF65-F5344CB8AC3E}">
        <p14:creationId xmlns:p14="http://schemas.microsoft.com/office/powerpoint/2010/main" val="241664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5B5D1E-87F0-4F0F-8D3A-9BF2309C86F5}"/>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u="sng" kern="1200">
                <a:solidFill>
                  <a:srgbClr val="FFFFFF"/>
                </a:solidFill>
                <a:latin typeface="+mj-lt"/>
                <a:ea typeface="+mj-ea"/>
                <a:cs typeface="+mj-cs"/>
              </a:rPr>
              <a:t>Client server networks</a:t>
            </a:r>
          </a:p>
        </p:txBody>
      </p:sp>
      <p:sp>
        <p:nvSpPr>
          <p:cNvPr id="3" name="TextBox 2">
            <a:extLst>
              <a:ext uri="{FF2B5EF4-FFF2-40B4-BE49-F238E27FC236}">
                <a16:creationId xmlns:a16="http://schemas.microsoft.com/office/drawing/2014/main" id="{610189FB-D6F1-4CFA-A45A-872CE47730A9}"/>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nSpc>
                <a:spcPct val="90000"/>
              </a:lnSpc>
              <a:spcAft>
                <a:spcPts val="600"/>
              </a:spcAft>
            </a:pPr>
            <a:r>
              <a:rPr lang="en-US" sz="1100" dirty="0"/>
              <a:t>Advantages:</a:t>
            </a:r>
          </a:p>
          <a:p>
            <a:pPr marL="342900" indent="-228600">
              <a:lnSpc>
                <a:spcPct val="90000"/>
              </a:lnSpc>
              <a:spcAft>
                <a:spcPts val="600"/>
              </a:spcAft>
              <a:buFont typeface="Arial" panose="020B0604020202020204" pitchFamily="34" charset="0"/>
              <a:buChar char="•"/>
            </a:pPr>
            <a:r>
              <a:rPr lang="en-US" sz="1100" dirty="0"/>
              <a:t>Client server networks are generally seen as more secure than peer-to-peer networks.</a:t>
            </a:r>
          </a:p>
          <a:p>
            <a:pPr marL="342900" indent="-228600">
              <a:lnSpc>
                <a:spcPct val="90000"/>
              </a:lnSpc>
              <a:spcAft>
                <a:spcPts val="600"/>
              </a:spcAft>
              <a:buFont typeface="Arial" panose="020B0604020202020204" pitchFamily="34" charset="0"/>
              <a:buChar char="•"/>
            </a:pPr>
            <a:r>
              <a:rPr lang="en-US" sz="1100" dirty="0"/>
              <a:t>If one computer crashes the rest of the network is fine.</a:t>
            </a:r>
          </a:p>
          <a:p>
            <a:pPr marL="342900" indent="-228600">
              <a:lnSpc>
                <a:spcPct val="90000"/>
              </a:lnSpc>
              <a:spcAft>
                <a:spcPts val="600"/>
              </a:spcAft>
              <a:buFont typeface="Arial" panose="020B0604020202020204" pitchFamily="34" charset="0"/>
              <a:buChar char="•"/>
            </a:pPr>
            <a:r>
              <a:rPr lang="en-US" sz="1100" dirty="0"/>
              <a:t>Security and backups are controlled centrally.</a:t>
            </a:r>
          </a:p>
          <a:p>
            <a:pPr marL="342900" indent="-228600">
              <a:lnSpc>
                <a:spcPct val="90000"/>
              </a:lnSpc>
              <a:spcAft>
                <a:spcPts val="600"/>
              </a:spcAft>
              <a:buFont typeface="Arial" panose="020B0604020202020204" pitchFamily="34" charset="0"/>
              <a:buChar char="•"/>
            </a:pPr>
            <a:r>
              <a:rPr lang="en-US" sz="1100" dirty="0"/>
              <a:t>Users can easily share data.</a:t>
            </a:r>
          </a:p>
          <a:p>
            <a:pPr marL="342900" indent="-228600">
              <a:lnSpc>
                <a:spcPct val="90000"/>
              </a:lnSpc>
              <a:spcAft>
                <a:spcPts val="600"/>
              </a:spcAft>
              <a:buFont typeface="Arial" panose="020B0604020202020204" pitchFamily="34" charset="0"/>
              <a:buChar char="•"/>
            </a:pPr>
            <a:r>
              <a:rPr lang="en-US" sz="1100" dirty="0"/>
              <a:t>All files are stored in a central location. </a:t>
            </a:r>
          </a:p>
          <a:p>
            <a:pPr marL="342900" indent="-228600">
              <a:lnSpc>
                <a:spcPct val="90000"/>
              </a:lnSpc>
              <a:spcAft>
                <a:spcPts val="600"/>
              </a:spcAft>
              <a:buFont typeface="Arial" panose="020B0604020202020204" pitchFamily="34" charset="0"/>
              <a:buChar char="•"/>
            </a:pPr>
            <a:r>
              <a:rPr lang="en-US" sz="1100" dirty="0"/>
              <a:t>Larger networks than peer-to-peer networks.</a:t>
            </a:r>
          </a:p>
          <a:p>
            <a:pPr marL="342900" indent="-228600">
              <a:lnSpc>
                <a:spcPct val="90000"/>
              </a:lnSpc>
              <a:spcAft>
                <a:spcPts val="600"/>
              </a:spcAft>
              <a:buFont typeface="Arial" panose="020B0604020202020204" pitchFamily="34" charset="0"/>
              <a:buChar char="•"/>
            </a:pPr>
            <a:endParaRPr lang="en-US" sz="1100" dirty="0"/>
          </a:p>
          <a:p>
            <a:pPr marL="342900" indent="-228600">
              <a:lnSpc>
                <a:spcPct val="90000"/>
              </a:lnSpc>
              <a:spcAft>
                <a:spcPts val="600"/>
              </a:spcAft>
              <a:buFont typeface="Arial" panose="020B0604020202020204" pitchFamily="34" charset="0"/>
              <a:buChar char="•"/>
            </a:pPr>
            <a:endParaRPr lang="en-US" sz="1100" dirty="0"/>
          </a:p>
          <a:p>
            <a:pPr>
              <a:lnSpc>
                <a:spcPct val="90000"/>
              </a:lnSpc>
              <a:spcAft>
                <a:spcPts val="600"/>
              </a:spcAft>
            </a:pPr>
            <a:r>
              <a:rPr lang="en-US" sz="1100" dirty="0"/>
              <a:t>Disadvantages:</a:t>
            </a:r>
          </a:p>
          <a:p>
            <a:pPr marL="342900" indent="-228600">
              <a:lnSpc>
                <a:spcPct val="90000"/>
              </a:lnSpc>
              <a:spcAft>
                <a:spcPts val="600"/>
              </a:spcAft>
              <a:buFont typeface="Arial" panose="020B0604020202020204" pitchFamily="34" charset="0"/>
              <a:buChar char="•"/>
            </a:pPr>
            <a:r>
              <a:rPr lang="en-US" sz="1100" dirty="0"/>
              <a:t>Servers can be expensive.</a:t>
            </a:r>
          </a:p>
          <a:p>
            <a:pPr marL="342900" indent="-228600">
              <a:lnSpc>
                <a:spcPct val="90000"/>
              </a:lnSpc>
              <a:spcAft>
                <a:spcPts val="600"/>
              </a:spcAft>
              <a:buFont typeface="Arial" panose="020B0604020202020204" pitchFamily="34" charset="0"/>
              <a:buChar char="•"/>
            </a:pPr>
            <a:r>
              <a:rPr lang="en-US" sz="1100" dirty="0"/>
              <a:t>Network managers need to employed.</a:t>
            </a:r>
          </a:p>
          <a:p>
            <a:pPr marL="342900" indent="-228600">
              <a:lnSpc>
                <a:spcPct val="90000"/>
              </a:lnSpc>
              <a:spcAft>
                <a:spcPts val="600"/>
              </a:spcAft>
              <a:buFont typeface="Arial" panose="020B0604020202020204" pitchFamily="34" charset="0"/>
              <a:buChar char="•"/>
            </a:pPr>
            <a:r>
              <a:rPr lang="en-US" sz="1100" dirty="0"/>
              <a:t>You will need a specialist network operating system.</a:t>
            </a:r>
          </a:p>
          <a:p>
            <a:pPr marL="342900" indent="-228600">
              <a:lnSpc>
                <a:spcPct val="90000"/>
              </a:lnSpc>
              <a:spcAft>
                <a:spcPts val="600"/>
              </a:spcAft>
              <a:buFont typeface="Arial" panose="020B0604020202020204" pitchFamily="34" charset="0"/>
              <a:buChar char="•"/>
            </a:pPr>
            <a:r>
              <a:rPr lang="en-US" sz="1100" dirty="0"/>
              <a:t>If the server fails, then there is a lot of disruption.</a:t>
            </a:r>
          </a:p>
        </p:txBody>
      </p:sp>
    </p:spTree>
    <p:extLst>
      <p:ext uri="{BB962C8B-B14F-4D97-AF65-F5344CB8AC3E}">
        <p14:creationId xmlns:p14="http://schemas.microsoft.com/office/powerpoint/2010/main" val="33027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5B5D1E-87F0-4F0F-8D3A-9BF2309C86F5}"/>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u="sng" kern="1200">
                <a:solidFill>
                  <a:srgbClr val="FFFFFF"/>
                </a:solidFill>
                <a:latin typeface="+mj-lt"/>
                <a:ea typeface="+mj-ea"/>
                <a:cs typeface="+mj-cs"/>
              </a:rPr>
              <a:t>Conclusion</a:t>
            </a:r>
          </a:p>
        </p:txBody>
      </p:sp>
      <p:sp>
        <p:nvSpPr>
          <p:cNvPr id="3" name="TextBox 2">
            <a:extLst>
              <a:ext uri="{FF2B5EF4-FFF2-40B4-BE49-F238E27FC236}">
                <a16:creationId xmlns:a16="http://schemas.microsoft.com/office/drawing/2014/main" id="{610189FB-D6F1-4CFA-A45A-872CE47730A9}"/>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nSpc>
                <a:spcPct val="90000"/>
              </a:lnSpc>
              <a:spcAft>
                <a:spcPts val="600"/>
              </a:spcAft>
            </a:pPr>
            <a:r>
              <a:rPr lang="en-US" sz="2400" dirty="0"/>
              <a:t>In conclusion I would say that if you want a network that will be worth your money you should invest in a peer-to-peer network. It is the cheaper option of the two networks and doesn’t need to spend money on a server and someone to maintain the network like you do with a client server network.</a:t>
            </a:r>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However, if you aren’t worried about the price and are more focused on easy access of documents then you should invest in a client server network. All files are in a centralized area in the server where they can be access by everyone. </a:t>
            </a:r>
          </a:p>
        </p:txBody>
      </p:sp>
    </p:spTree>
    <p:extLst>
      <p:ext uri="{BB962C8B-B14F-4D97-AF65-F5344CB8AC3E}">
        <p14:creationId xmlns:p14="http://schemas.microsoft.com/office/powerpoint/2010/main" val="1723497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450</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Why a network is important?</vt:lpstr>
      <vt:lpstr>Peer-to-peer network</vt:lpstr>
      <vt:lpstr>Client server networks</vt:lpstr>
      <vt:lpstr>Conclusion</vt:lpstr>
    </vt:vector>
  </TitlesOfParts>
  <Company>Middlesbrough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 network is important?</dc:title>
  <dc:creator>Griffiths , Lilly</dc:creator>
  <cp:lastModifiedBy>Griffiths , Lilly</cp:lastModifiedBy>
  <cp:revision>5</cp:revision>
  <dcterms:created xsi:type="dcterms:W3CDTF">2022-09-20T14:24:46Z</dcterms:created>
  <dcterms:modified xsi:type="dcterms:W3CDTF">2022-09-20T15:11:21Z</dcterms:modified>
</cp:coreProperties>
</file>