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F4A23-195E-497E-9934-68E34ACAF831}" v="21" dt="2022-09-12T12:09:0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9D316-DF08-4BC7-97BC-F210DF2BDD5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66ADAC-9D72-4EAA-803C-5DAF9DDA455C}">
      <dgm:prSet/>
      <dgm:spPr/>
      <dgm:t>
        <a:bodyPr/>
        <a:lstStyle/>
        <a:p>
          <a:r>
            <a:rPr lang="en-GB"/>
            <a:t>The  Charge’n’Go solar </a:t>
          </a:r>
          <a:r>
            <a:rPr lang="en-GB" dirty="0"/>
            <a:t>panel wristband will use solar energy in order to charge your phone</a:t>
          </a:r>
          <a:endParaRPr lang="en-US" dirty="0"/>
        </a:p>
      </dgm:t>
    </dgm:pt>
    <dgm:pt modelId="{D921FB97-B92D-4D97-849E-677F7F631A4F}" type="parTrans" cxnId="{43F2321E-2F02-471B-8CEC-51772590CB10}">
      <dgm:prSet/>
      <dgm:spPr/>
      <dgm:t>
        <a:bodyPr/>
        <a:lstStyle/>
        <a:p>
          <a:endParaRPr lang="en-US"/>
        </a:p>
      </dgm:t>
    </dgm:pt>
    <dgm:pt modelId="{B61E4357-1792-4187-8838-BF63CDC57845}" type="sibTrans" cxnId="{43F2321E-2F02-471B-8CEC-51772590CB10}">
      <dgm:prSet/>
      <dgm:spPr/>
      <dgm:t>
        <a:bodyPr/>
        <a:lstStyle/>
        <a:p>
          <a:endParaRPr lang="en-US"/>
        </a:p>
      </dgm:t>
    </dgm:pt>
    <dgm:pt modelId="{00122EB4-F30A-43EC-91A8-C5DC87401180}">
      <dgm:prSet/>
      <dgm:spPr/>
      <dgm:t>
        <a:bodyPr/>
        <a:lstStyle/>
        <a:p>
          <a:r>
            <a:rPr lang="en-GB"/>
            <a:t>There will be 2 usb ports, allowing 2 devices to be charged at the same time. </a:t>
          </a:r>
          <a:endParaRPr lang="en-US"/>
        </a:p>
      </dgm:t>
    </dgm:pt>
    <dgm:pt modelId="{0BB1483E-4C79-4CEE-B0B7-BFF478B40AC6}" type="parTrans" cxnId="{8CDD8629-84BC-4A55-84E9-D362A75082D4}">
      <dgm:prSet/>
      <dgm:spPr/>
      <dgm:t>
        <a:bodyPr/>
        <a:lstStyle/>
        <a:p>
          <a:endParaRPr lang="en-US"/>
        </a:p>
      </dgm:t>
    </dgm:pt>
    <dgm:pt modelId="{2E8A7118-145D-4CEB-8DE8-F8B7341D8447}" type="sibTrans" cxnId="{8CDD8629-84BC-4A55-84E9-D362A75082D4}">
      <dgm:prSet/>
      <dgm:spPr/>
      <dgm:t>
        <a:bodyPr/>
        <a:lstStyle/>
        <a:p>
          <a:endParaRPr lang="en-US"/>
        </a:p>
      </dgm:t>
    </dgm:pt>
    <dgm:pt modelId="{69433205-9E96-4753-B930-47DE6C6A1B31}">
      <dgm:prSet/>
      <dgm:spPr/>
      <dgm:t>
        <a:bodyPr/>
        <a:lstStyle/>
        <a:p>
          <a:r>
            <a:rPr lang="en-GB"/>
            <a:t>The wristband can be adjusted to the customer’s preference. </a:t>
          </a:r>
          <a:endParaRPr lang="en-US"/>
        </a:p>
      </dgm:t>
    </dgm:pt>
    <dgm:pt modelId="{644B0A1D-45E1-4776-971A-83762B13C117}" type="parTrans" cxnId="{EFFBB83E-263B-43B1-906A-5FCB7C8F081D}">
      <dgm:prSet/>
      <dgm:spPr/>
      <dgm:t>
        <a:bodyPr/>
        <a:lstStyle/>
        <a:p>
          <a:endParaRPr lang="en-US"/>
        </a:p>
      </dgm:t>
    </dgm:pt>
    <dgm:pt modelId="{960F273E-BEDE-47B3-AE9B-E082F1B1F2AA}" type="sibTrans" cxnId="{EFFBB83E-263B-43B1-906A-5FCB7C8F081D}">
      <dgm:prSet/>
      <dgm:spPr/>
      <dgm:t>
        <a:bodyPr/>
        <a:lstStyle/>
        <a:p>
          <a:endParaRPr lang="en-US"/>
        </a:p>
      </dgm:t>
    </dgm:pt>
    <dgm:pt modelId="{7253D72F-5EB3-4C0C-B66E-C7C785618C12}">
      <dgm:prSet/>
      <dgm:spPr/>
      <dgm:t>
        <a:bodyPr/>
        <a:lstStyle/>
        <a:p>
          <a:r>
            <a:rPr lang="en-GB"/>
            <a:t>This product is all-inclusive, meaning that anyone can use this device for their daily lives. </a:t>
          </a:r>
          <a:endParaRPr lang="en-US"/>
        </a:p>
      </dgm:t>
    </dgm:pt>
    <dgm:pt modelId="{8B675310-E01F-4572-A886-BBFFB0AFC1D6}" type="parTrans" cxnId="{1942DA70-5BE8-48E0-A576-B124C79E69DE}">
      <dgm:prSet/>
      <dgm:spPr/>
      <dgm:t>
        <a:bodyPr/>
        <a:lstStyle/>
        <a:p>
          <a:endParaRPr lang="en-US"/>
        </a:p>
      </dgm:t>
    </dgm:pt>
    <dgm:pt modelId="{A24D0BF0-113B-4101-ACCB-51AD12786D40}" type="sibTrans" cxnId="{1942DA70-5BE8-48E0-A576-B124C79E69DE}">
      <dgm:prSet/>
      <dgm:spPr/>
      <dgm:t>
        <a:bodyPr/>
        <a:lstStyle/>
        <a:p>
          <a:endParaRPr lang="en-US"/>
        </a:p>
      </dgm:t>
    </dgm:pt>
    <dgm:pt modelId="{C86A7E3E-6E87-48A7-B5CF-A66E8339F7EF}" type="pres">
      <dgm:prSet presAssocID="{3C89D316-DF08-4BC7-97BC-F210DF2BDD5F}" presName="vert0" presStyleCnt="0">
        <dgm:presLayoutVars>
          <dgm:dir/>
          <dgm:animOne val="branch"/>
          <dgm:animLvl val="lvl"/>
        </dgm:presLayoutVars>
      </dgm:prSet>
      <dgm:spPr/>
    </dgm:pt>
    <dgm:pt modelId="{A5AF9776-A50F-4906-AEFE-01847C0AFE7C}" type="pres">
      <dgm:prSet presAssocID="{2A66ADAC-9D72-4EAA-803C-5DAF9DDA455C}" presName="thickLine" presStyleLbl="alignNode1" presStyleIdx="0" presStyleCnt="4"/>
      <dgm:spPr/>
    </dgm:pt>
    <dgm:pt modelId="{E461731D-26C2-4137-92BA-FEA4DAF2970E}" type="pres">
      <dgm:prSet presAssocID="{2A66ADAC-9D72-4EAA-803C-5DAF9DDA455C}" presName="horz1" presStyleCnt="0"/>
      <dgm:spPr/>
    </dgm:pt>
    <dgm:pt modelId="{7DC58E5A-71F7-44B8-B2AC-BDA16EDE7525}" type="pres">
      <dgm:prSet presAssocID="{2A66ADAC-9D72-4EAA-803C-5DAF9DDA455C}" presName="tx1" presStyleLbl="revTx" presStyleIdx="0" presStyleCnt="4"/>
      <dgm:spPr/>
    </dgm:pt>
    <dgm:pt modelId="{DB4569F1-205B-49EB-A9BD-C684667C1897}" type="pres">
      <dgm:prSet presAssocID="{2A66ADAC-9D72-4EAA-803C-5DAF9DDA455C}" presName="vert1" presStyleCnt="0"/>
      <dgm:spPr/>
    </dgm:pt>
    <dgm:pt modelId="{90F18DDB-A3EC-4702-B95C-AA52B0B8C0C4}" type="pres">
      <dgm:prSet presAssocID="{00122EB4-F30A-43EC-91A8-C5DC87401180}" presName="thickLine" presStyleLbl="alignNode1" presStyleIdx="1" presStyleCnt="4"/>
      <dgm:spPr/>
    </dgm:pt>
    <dgm:pt modelId="{281E7A24-FAFB-436F-B5AF-157C17194830}" type="pres">
      <dgm:prSet presAssocID="{00122EB4-F30A-43EC-91A8-C5DC87401180}" presName="horz1" presStyleCnt="0"/>
      <dgm:spPr/>
    </dgm:pt>
    <dgm:pt modelId="{59E24CFF-D1D0-4338-B788-26C380DE32F0}" type="pres">
      <dgm:prSet presAssocID="{00122EB4-F30A-43EC-91A8-C5DC87401180}" presName="tx1" presStyleLbl="revTx" presStyleIdx="1" presStyleCnt="4"/>
      <dgm:spPr/>
    </dgm:pt>
    <dgm:pt modelId="{4358EA0D-A247-4FA8-8F8C-14B484D0A79B}" type="pres">
      <dgm:prSet presAssocID="{00122EB4-F30A-43EC-91A8-C5DC87401180}" presName="vert1" presStyleCnt="0"/>
      <dgm:spPr/>
    </dgm:pt>
    <dgm:pt modelId="{33BEB83E-593D-4AA4-9F45-96042A3FED5D}" type="pres">
      <dgm:prSet presAssocID="{69433205-9E96-4753-B930-47DE6C6A1B31}" presName="thickLine" presStyleLbl="alignNode1" presStyleIdx="2" presStyleCnt="4"/>
      <dgm:spPr/>
    </dgm:pt>
    <dgm:pt modelId="{DC5718C4-C582-466A-88A5-AC0588DC3EEC}" type="pres">
      <dgm:prSet presAssocID="{69433205-9E96-4753-B930-47DE6C6A1B31}" presName="horz1" presStyleCnt="0"/>
      <dgm:spPr/>
    </dgm:pt>
    <dgm:pt modelId="{8BE7508E-810A-4E44-97A7-C1886814F240}" type="pres">
      <dgm:prSet presAssocID="{69433205-9E96-4753-B930-47DE6C6A1B31}" presName="tx1" presStyleLbl="revTx" presStyleIdx="2" presStyleCnt="4"/>
      <dgm:spPr/>
    </dgm:pt>
    <dgm:pt modelId="{1A1BA809-FDBC-4A8B-BA34-F6008755BDCC}" type="pres">
      <dgm:prSet presAssocID="{69433205-9E96-4753-B930-47DE6C6A1B31}" presName="vert1" presStyleCnt="0"/>
      <dgm:spPr/>
    </dgm:pt>
    <dgm:pt modelId="{879C179A-CA28-40C1-92F8-BE9EA6386D04}" type="pres">
      <dgm:prSet presAssocID="{7253D72F-5EB3-4C0C-B66E-C7C785618C12}" presName="thickLine" presStyleLbl="alignNode1" presStyleIdx="3" presStyleCnt="4"/>
      <dgm:spPr/>
    </dgm:pt>
    <dgm:pt modelId="{2069B65C-72F3-4EDC-9546-CF5B8228D096}" type="pres">
      <dgm:prSet presAssocID="{7253D72F-5EB3-4C0C-B66E-C7C785618C12}" presName="horz1" presStyleCnt="0"/>
      <dgm:spPr/>
    </dgm:pt>
    <dgm:pt modelId="{D48C6FCF-C535-46F9-8D5E-F06A8FB29171}" type="pres">
      <dgm:prSet presAssocID="{7253D72F-5EB3-4C0C-B66E-C7C785618C12}" presName="tx1" presStyleLbl="revTx" presStyleIdx="3" presStyleCnt="4"/>
      <dgm:spPr/>
    </dgm:pt>
    <dgm:pt modelId="{B9BF2471-FC42-4FEB-A595-078722C7C388}" type="pres">
      <dgm:prSet presAssocID="{7253D72F-5EB3-4C0C-B66E-C7C785618C12}" presName="vert1" presStyleCnt="0"/>
      <dgm:spPr/>
    </dgm:pt>
  </dgm:ptLst>
  <dgm:cxnLst>
    <dgm:cxn modelId="{43F2321E-2F02-471B-8CEC-51772590CB10}" srcId="{3C89D316-DF08-4BC7-97BC-F210DF2BDD5F}" destId="{2A66ADAC-9D72-4EAA-803C-5DAF9DDA455C}" srcOrd="0" destOrd="0" parTransId="{D921FB97-B92D-4D97-849E-677F7F631A4F}" sibTransId="{B61E4357-1792-4187-8838-BF63CDC57845}"/>
    <dgm:cxn modelId="{8CDD8629-84BC-4A55-84E9-D362A75082D4}" srcId="{3C89D316-DF08-4BC7-97BC-F210DF2BDD5F}" destId="{00122EB4-F30A-43EC-91A8-C5DC87401180}" srcOrd="1" destOrd="0" parTransId="{0BB1483E-4C79-4CEE-B0B7-BFF478B40AC6}" sibTransId="{2E8A7118-145D-4CEB-8DE8-F8B7341D8447}"/>
    <dgm:cxn modelId="{EFFBB83E-263B-43B1-906A-5FCB7C8F081D}" srcId="{3C89D316-DF08-4BC7-97BC-F210DF2BDD5F}" destId="{69433205-9E96-4753-B930-47DE6C6A1B31}" srcOrd="2" destOrd="0" parTransId="{644B0A1D-45E1-4776-971A-83762B13C117}" sibTransId="{960F273E-BEDE-47B3-AE9B-E082F1B1F2AA}"/>
    <dgm:cxn modelId="{FD5E8845-5B36-4DE1-882F-B64B09BABF42}" type="presOf" srcId="{3C89D316-DF08-4BC7-97BC-F210DF2BDD5F}" destId="{C86A7E3E-6E87-48A7-B5CF-A66E8339F7EF}" srcOrd="0" destOrd="0" presId="urn:microsoft.com/office/officeart/2008/layout/LinedList"/>
    <dgm:cxn modelId="{1942DA70-5BE8-48E0-A576-B124C79E69DE}" srcId="{3C89D316-DF08-4BC7-97BC-F210DF2BDD5F}" destId="{7253D72F-5EB3-4C0C-B66E-C7C785618C12}" srcOrd="3" destOrd="0" parTransId="{8B675310-E01F-4572-A886-BBFFB0AFC1D6}" sibTransId="{A24D0BF0-113B-4101-ACCB-51AD12786D40}"/>
    <dgm:cxn modelId="{A1D29E75-BAF6-429D-9B78-2B3F88F852D5}" type="presOf" srcId="{2A66ADAC-9D72-4EAA-803C-5DAF9DDA455C}" destId="{7DC58E5A-71F7-44B8-B2AC-BDA16EDE7525}" srcOrd="0" destOrd="0" presId="urn:microsoft.com/office/officeart/2008/layout/LinedList"/>
    <dgm:cxn modelId="{156D1B7D-B5B0-4750-BC8D-5665E235D0CB}" type="presOf" srcId="{69433205-9E96-4753-B930-47DE6C6A1B31}" destId="{8BE7508E-810A-4E44-97A7-C1886814F240}" srcOrd="0" destOrd="0" presId="urn:microsoft.com/office/officeart/2008/layout/LinedList"/>
    <dgm:cxn modelId="{78917586-3FC6-42B9-8594-31703914716F}" type="presOf" srcId="{7253D72F-5EB3-4C0C-B66E-C7C785618C12}" destId="{D48C6FCF-C535-46F9-8D5E-F06A8FB29171}" srcOrd="0" destOrd="0" presId="urn:microsoft.com/office/officeart/2008/layout/LinedList"/>
    <dgm:cxn modelId="{3287B4D1-DA79-40B0-842A-2608216B70A4}" type="presOf" srcId="{00122EB4-F30A-43EC-91A8-C5DC87401180}" destId="{59E24CFF-D1D0-4338-B788-26C380DE32F0}" srcOrd="0" destOrd="0" presId="urn:microsoft.com/office/officeart/2008/layout/LinedList"/>
    <dgm:cxn modelId="{3DABFDA2-854A-4B14-970F-91002950E85C}" type="presParOf" srcId="{C86A7E3E-6E87-48A7-B5CF-A66E8339F7EF}" destId="{A5AF9776-A50F-4906-AEFE-01847C0AFE7C}" srcOrd="0" destOrd="0" presId="urn:microsoft.com/office/officeart/2008/layout/LinedList"/>
    <dgm:cxn modelId="{9D9483F3-FBF2-4757-B167-1D4AFFF19358}" type="presParOf" srcId="{C86A7E3E-6E87-48A7-B5CF-A66E8339F7EF}" destId="{E461731D-26C2-4137-92BA-FEA4DAF2970E}" srcOrd="1" destOrd="0" presId="urn:microsoft.com/office/officeart/2008/layout/LinedList"/>
    <dgm:cxn modelId="{5699413C-6329-458A-B831-9DB64052EBEB}" type="presParOf" srcId="{E461731D-26C2-4137-92BA-FEA4DAF2970E}" destId="{7DC58E5A-71F7-44B8-B2AC-BDA16EDE7525}" srcOrd="0" destOrd="0" presId="urn:microsoft.com/office/officeart/2008/layout/LinedList"/>
    <dgm:cxn modelId="{D39C7ACE-B5E8-468A-A6B2-076FEE2B1871}" type="presParOf" srcId="{E461731D-26C2-4137-92BA-FEA4DAF2970E}" destId="{DB4569F1-205B-49EB-A9BD-C684667C1897}" srcOrd="1" destOrd="0" presId="urn:microsoft.com/office/officeart/2008/layout/LinedList"/>
    <dgm:cxn modelId="{2F5293F2-CA47-4235-8FE8-B1A7BAB5E31D}" type="presParOf" srcId="{C86A7E3E-6E87-48A7-B5CF-A66E8339F7EF}" destId="{90F18DDB-A3EC-4702-B95C-AA52B0B8C0C4}" srcOrd="2" destOrd="0" presId="urn:microsoft.com/office/officeart/2008/layout/LinedList"/>
    <dgm:cxn modelId="{8DF26F8E-74CD-4A3B-AE15-8B63C2154E5B}" type="presParOf" srcId="{C86A7E3E-6E87-48A7-B5CF-A66E8339F7EF}" destId="{281E7A24-FAFB-436F-B5AF-157C17194830}" srcOrd="3" destOrd="0" presId="urn:microsoft.com/office/officeart/2008/layout/LinedList"/>
    <dgm:cxn modelId="{79C6B919-1586-47D3-BD1A-43D96B274DD9}" type="presParOf" srcId="{281E7A24-FAFB-436F-B5AF-157C17194830}" destId="{59E24CFF-D1D0-4338-B788-26C380DE32F0}" srcOrd="0" destOrd="0" presId="urn:microsoft.com/office/officeart/2008/layout/LinedList"/>
    <dgm:cxn modelId="{04B557DF-E5BE-429F-8AC8-F67EDFA919D1}" type="presParOf" srcId="{281E7A24-FAFB-436F-B5AF-157C17194830}" destId="{4358EA0D-A247-4FA8-8F8C-14B484D0A79B}" srcOrd="1" destOrd="0" presId="urn:microsoft.com/office/officeart/2008/layout/LinedList"/>
    <dgm:cxn modelId="{A5D660DF-F30A-4A25-90DA-FFA057C54E71}" type="presParOf" srcId="{C86A7E3E-6E87-48A7-B5CF-A66E8339F7EF}" destId="{33BEB83E-593D-4AA4-9F45-96042A3FED5D}" srcOrd="4" destOrd="0" presId="urn:microsoft.com/office/officeart/2008/layout/LinedList"/>
    <dgm:cxn modelId="{900D52EA-F462-43D9-8469-8C7C4F39428B}" type="presParOf" srcId="{C86A7E3E-6E87-48A7-B5CF-A66E8339F7EF}" destId="{DC5718C4-C582-466A-88A5-AC0588DC3EEC}" srcOrd="5" destOrd="0" presId="urn:microsoft.com/office/officeart/2008/layout/LinedList"/>
    <dgm:cxn modelId="{3ECC0F48-777A-4611-A1F1-7E1AC120046C}" type="presParOf" srcId="{DC5718C4-C582-466A-88A5-AC0588DC3EEC}" destId="{8BE7508E-810A-4E44-97A7-C1886814F240}" srcOrd="0" destOrd="0" presId="urn:microsoft.com/office/officeart/2008/layout/LinedList"/>
    <dgm:cxn modelId="{3E3F941B-B221-403C-96F6-FAB88E39DFEA}" type="presParOf" srcId="{DC5718C4-C582-466A-88A5-AC0588DC3EEC}" destId="{1A1BA809-FDBC-4A8B-BA34-F6008755BDCC}" srcOrd="1" destOrd="0" presId="urn:microsoft.com/office/officeart/2008/layout/LinedList"/>
    <dgm:cxn modelId="{6C0734C5-7EC2-4157-9A4D-2EE8EB5F575B}" type="presParOf" srcId="{C86A7E3E-6E87-48A7-B5CF-A66E8339F7EF}" destId="{879C179A-CA28-40C1-92F8-BE9EA6386D04}" srcOrd="6" destOrd="0" presId="urn:microsoft.com/office/officeart/2008/layout/LinedList"/>
    <dgm:cxn modelId="{C8ACD52D-D850-41A6-B777-9E0776AEE22E}" type="presParOf" srcId="{C86A7E3E-6E87-48A7-B5CF-A66E8339F7EF}" destId="{2069B65C-72F3-4EDC-9546-CF5B8228D096}" srcOrd="7" destOrd="0" presId="urn:microsoft.com/office/officeart/2008/layout/LinedList"/>
    <dgm:cxn modelId="{2B8BF11B-B54D-4565-9215-7CA98DC986D9}" type="presParOf" srcId="{2069B65C-72F3-4EDC-9546-CF5B8228D096}" destId="{D48C6FCF-C535-46F9-8D5E-F06A8FB29171}" srcOrd="0" destOrd="0" presId="urn:microsoft.com/office/officeart/2008/layout/LinedList"/>
    <dgm:cxn modelId="{086E201E-FC1B-4942-98F4-E0B8F5984C67}" type="presParOf" srcId="{2069B65C-72F3-4EDC-9546-CF5B8228D096}" destId="{B9BF2471-FC42-4FEB-A595-078722C7C3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7DA55-B300-44A7-B40C-602570764A9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74C64D-1CE3-4A67-8E3E-CDF10E3372B0}">
      <dgm:prSet/>
      <dgm:spPr/>
      <dgm:t>
        <a:bodyPr/>
        <a:lstStyle/>
        <a:p>
          <a:r>
            <a:rPr lang="en-GB"/>
            <a:t>The product will be retailed at £14.99</a:t>
          </a:r>
          <a:endParaRPr lang="en-US"/>
        </a:p>
      </dgm:t>
    </dgm:pt>
    <dgm:pt modelId="{25E1040F-FC31-4984-A07D-EDCAEEF351E2}" type="parTrans" cxnId="{BF8EBDD2-CE41-49F4-B693-D11FF7402962}">
      <dgm:prSet/>
      <dgm:spPr/>
      <dgm:t>
        <a:bodyPr/>
        <a:lstStyle/>
        <a:p>
          <a:endParaRPr lang="en-US"/>
        </a:p>
      </dgm:t>
    </dgm:pt>
    <dgm:pt modelId="{65DD8961-B532-4B0E-8BE8-146855D7C2B4}" type="sibTrans" cxnId="{BF8EBDD2-CE41-49F4-B693-D11FF7402962}">
      <dgm:prSet/>
      <dgm:spPr/>
      <dgm:t>
        <a:bodyPr/>
        <a:lstStyle/>
        <a:p>
          <a:endParaRPr lang="en-US"/>
        </a:p>
      </dgm:t>
    </dgm:pt>
    <dgm:pt modelId="{5D4E3B31-5381-449A-AAF1-51728C3A6252}">
      <dgm:prSet/>
      <dgm:spPr/>
      <dgm:t>
        <a:bodyPr/>
        <a:lstStyle/>
        <a:p>
          <a:r>
            <a:rPr lang="en-GB" dirty="0"/>
            <a:t>Useful in the energy crisis</a:t>
          </a:r>
          <a:endParaRPr lang="en-US" dirty="0"/>
        </a:p>
      </dgm:t>
    </dgm:pt>
    <dgm:pt modelId="{AA2A1566-0BE9-4909-8C21-6488EA797C60}" type="parTrans" cxnId="{354790B4-69E4-4D8C-AE64-1590EF20572C}">
      <dgm:prSet/>
      <dgm:spPr/>
      <dgm:t>
        <a:bodyPr/>
        <a:lstStyle/>
        <a:p>
          <a:endParaRPr lang="en-US"/>
        </a:p>
      </dgm:t>
    </dgm:pt>
    <dgm:pt modelId="{44D3E999-ABBB-4EF3-8E77-1A2D371E0712}" type="sibTrans" cxnId="{354790B4-69E4-4D8C-AE64-1590EF20572C}">
      <dgm:prSet/>
      <dgm:spPr/>
      <dgm:t>
        <a:bodyPr/>
        <a:lstStyle/>
        <a:p>
          <a:endParaRPr lang="en-US"/>
        </a:p>
      </dgm:t>
    </dgm:pt>
    <dgm:pt modelId="{2FB2794F-4E1F-4479-94BA-D2CF5808BCCB}">
      <dgm:prSet/>
      <dgm:spPr/>
      <dgm:t>
        <a:bodyPr/>
        <a:lstStyle/>
        <a:p>
          <a:r>
            <a:rPr lang="en-US" dirty="0"/>
            <a:t>One-time payment for a lifetime of use</a:t>
          </a:r>
        </a:p>
      </dgm:t>
    </dgm:pt>
    <dgm:pt modelId="{9E4406A9-AF87-471F-B293-E9D21339FA19}" type="parTrans" cxnId="{187C5312-360B-428C-9D48-1D8D868129E9}">
      <dgm:prSet/>
      <dgm:spPr/>
      <dgm:t>
        <a:bodyPr/>
        <a:lstStyle/>
        <a:p>
          <a:endParaRPr lang="en-GB"/>
        </a:p>
      </dgm:t>
    </dgm:pt>
    <dgm:pt modelId="{E74CC8D5-2F9F-4089-8999-41C16E874525}" type="sibTrans" cxnId="{187C5312-360B-428C-9D48-1D8D868129E9}">
      <dgm:prSet/>
      <dgm:spPr/>
      <dgm:t>
        <a:bodyPr/>
        <a:lstStyle/>
        <a:p>
          <a:endParaRPr lang="en-GB"/>
        </a:p>
      </dgm:t>
    </dgm:pt>
    <dgm:pt modelId="{B84CA966-CA96-4AA1-ABA3-E9A90FED0B76}" type="pres">
      <dgm:prSet presAssocID="{7A87DA55-B300-44A7-B40C-602570764A95}" presName="vert0" presStyleCnt="0">
        <dgm:presLayoutVars>
          <dgm:dir/>
          <dgm:animOne val="branch"/>
          <dgm:animLvl val="lvl"/>
        </dgm:presLayoutVars>
      </dgm:prSet>
      <dgm:spPr/>
    </dgm:pt>
    <dgm:pt modelId="{3554AC87-2DCE-4FA5-86C4-6AAB1C6E644A}" type="pres">
      <dgm:prSet presAssocID="{2374C64D-1CE3-4A67-8E3E-CDF10E3372B0}" presName="thickLine" presStyleLbl="alignNode1" presStyleIdx="0" presStyleCnt="3"/>
      <dgm:spPr/>
    </dgm:pt>
    <dgm:pt modelId="{A7C80A33-9DF7-4553-893C-6FA99121862E}" type="pres">
      <dgm:prSet presAssocID="{2374C64D-1CE3-4A67-8E3E-CDF10E3372B0}" presName="horz1" presStyleCnt="0"/>
      <dgm:spPr/>
    </dgm:pt>
    <dgm:pt modelId="{9CD3B470-50D4-4956-8128-457D9A5FDD52}" type="pres">
      <dgm:prSet presAssocID="{2374C64D-1CE3-4A67-8E3E-CDF10E3372B0}" presName="tx1" presStyleLbl="revTx" presStyleIdx="0" presStyleCnt="3"/>
      <dgm:spPr/>
    </dgm:pt>
    <dgm:pt modelId="{AA5E6C5C-569D-41E3-ADE6-DE3B94595E10}" type="pres">
      <dgm:prSet presAssocID="{2374C64D-1CE3-4A67-8E3E-CDF10E3372B0}" presName="vert1" presStyleCnt="0"/>
      <dgm:spPr/>
    </dgm:pt>
    <dgm:pt modelId="{69411F32-CC8B-4C78-B844-A24A909AF86E}" type="pres">
      <dgm:prSet presAssocID="{5D4E3B31-5381-449A-AAF1-51728C3A6252}" presName="thickLine" presStyleLbl="alignNode1" presStyleIdx="1" presStyleCnt="3"/>
      <dgm:spPr/>
    </dgm:pt>
    <dgm:pt modelId="{549FA104-718B-4987-9C0E-734B5E32C3E4}" type="pres">
      <dgm:prSet presAssocID="{5D4E3B31-5381-449A-AAF1-51728C3A6252}" presName="horz1" presStyleCnt="0"/>
      <dgm:spPr/>
    </dgm:pt>
    <dgm:pt modelId="{0D479F40-1760-4F31-A373-9AC4D6D36F3A}" type="pres">
      <dgm:prSet presAssocID="{5D4E3B31-5381-449A-AAF1-51728C3A6252}" presName="tx1" presStyleLbl="revTx" presStyleIdx="1" presStyleCnt="3"/>
      <dgm:spPr/>
    </dgm:pt>
    <dgm:pt modelId="{F343373C-9E5D-4312-B277-A535D2521FD5}" type="pres">
      <dgm:prSet presAssocID="{5D4E3B31-5381-449A-AAF1-51728C3A6252}" presName="vert1" presStyleCnt="0"/>
      <dgm:spPr/>
    </dgm:pt>
    <dgm:pt modelId="{2EDEBB02-3BA2-44A6-B766-5BA934FD1C7D}" type="pres">
      <dgm:prSet presAssocID="{2FB2794F-4E1F-4479-94BA-D2CF5808BCCB}" presName="thickLine" presStyleLbl="alignNode1" presStyleIdx="2" presStyleCnt="3"/>
      <dgm:spPr/>
    </dgm:pt>
    <dgm:pt modelId="{6432DF90-253F-4A77-A152-46E5580F606F}" type="pres">
      <dgm:prSet presAssocID="{2FB2794F-4E1F-4479-94BA-D2CF5808BCCB}" presName="horz1" presStyleCnt="0"/>
      <dgm:spPr/>
    </dgm:pt>
    <dgm:pt modelId="{502E3ACE-23A4-4CB5-A20C-B9C3C08C2079}" type="pres">
      <dgm:prSet presAssocID="{2FB2794F-4E1F-4479-94BA-D2CF5808BCCB}" presName="tx1" presStyleLbl="revTx" presStyleIdx="2" presStyleCnt="3"/>
      <dgm:spPr/>
    </dgm:pt>
    <dgm:pt modelId="{6A2CB29B-57ED-4D96-B980-F716C9BF24F7}" type="pres">
      <dgm:prSet presAssocID="{2FB2794F-4E1F-4479-94BA-D2CF5808BCCB}" presName="vert1" presStyleCnt="0"/>
      <dgm:spPr/>
    </dgm:pt>
  </dgm:ptLst>
  <dgm:cxnLst>
    <dgm:cxn modelId="{187C5312-360B-428C-9D48-1D8D868129E9}" srcId="{7A87DA55-B300-44A7-B40C-602570764A95}" destId="{2FB2794F-4E1F-4479-94BA-D2CF5808BCCB}" srcOrd="2" destOrd="0" parTransId="{9E4406A9-AF87-471F-B293-E9D21339FA19}" sibTransId="{E74CC8D5-2F9F-4089-8999-41C16E874525}"/>
    <dgm:cxn modelId="{731EF52F-CFB5-4310-9369-B2A8116AD865}" type="presOf" srcId="{5D4E3B31-5381-449A-AAF1-51728C3A6252}" destId="{0D479F40-1760-4F31-A373-9AC4D6D36F3A}" srcOrd="0" destOrd="0" presId="urn:microsoft.com/office/officeart/2008/layout/LinedList"/>
    <dgm:cxn modelId="{069AB46D-DDE8-481D-B491-0F3CD7623EF2}" type="presOf" srcId="{2FB2794F-4E1F-4479-94BA-D2CF5808BCCB}" destId="{502E3ACE-23A4-4CB5-A20C-B9C3C08C2079}" srcOrd="0" destOrd="0" presId="urn:microsoft.com/office/officeart/2008/layout/LinedList"/>
    <dgm:cxn modelId="{5948C07D-9316-4897-854A-BD87A4A01022}" type="presOf" srcId="{7A87DA55-B300-44A7-B40C-602570764A95}" destId="{B84CA966-CA96-4AA1-ABA3-E9A90FED0B76}" srcOrd="0" destOrd="0" presId="urn:microsoft.com/office/officeart/2008/layout/LinedList"/>
    <dgm:cxn modelId="{354790B4-69E4-4D8C-AE64-1590EF20572C}" srcId="{7A87DA55-B300-44A7-B40C-602570764A95}" destId="{5D4E3B31-5381-449A-AAF1-51728C3A6252}" srcOrd="1" destOrd="0" parTransId="{AA2A1566-0BE9-4909-8C21-6488EA797C60}" sibTransId="{44D3E999-ABBB-4EF3-8E77-1A2D371E0712}"/>
    <dgm:cxn modelId="{BF8EBDD2-CE41-49F4-B693-D11FF7402962}" srcId="{7A87DA55-B300-44A7-B40C-602570764A95}" destId="{2374C64D-1CE3-4A67-8E3E-CDF10E3372B0}" srcOrd="0" destOrd="0" parTransId="{25E1040F-FC31-4984-A07D-EDCAEEF351E2}" sibTransId="{65DD8961-B532-4B0E-8BE8-146855D7C2B4}"/>
    <dgm:cxn modelId="{4061F7E2-1752-4864-8F1F-A833E8C87C8D}" type="presOf" srcId="{2374C64D-1CE3-4A67-8E3E-CDF10E3372B0}" destId="{9CD3B470-50D4-4956-8128-457D9A5FDD52}" srcOrd="0" destOrd="0" presId="urn:microsoft.com/office/officeart/2008/layout/LinedList"/>
    <dgm:cxn modelId="{5B7E9F3F-441C-4888-BFA8-93588C9D7590}" type="presParOf" srcId="{B84CA966-CA96-4AA1-ABA3-E9A90FED0B76}" destId="{3554AC87-2DCE-4FA5-86C4-6AAB1C6E644A}" srcOrd="0" destOrd="0" presId="urn:microsoft.com/office/officeart/2008/layout/LinedList"/>
    <dgm:cxn modelId="{2F3AB14D-F39A-4FD5-88FF-78DD559D1352}" type="presParOf" srcId="{B84CA966-CA96-4AA1-ABA3-E9A90FED0B76}" destId="{A7C80A33-9DF7-4553-893C-6FA99121862E}" srcOrd="1" destOrd="0" presId="urn:microsoft.com/office/officeart/2008/layout/LinedList"/>
    <dgm:cxn modelId="{106F01DF-94FA-46E6-9AF2-DCFDB5FA6932}" type="presParOf" srcId="{A7C80A33-9DF7-4553-893C-6FA99121862E}" destId="{9CD3B470-50D4-4956-8128-457D9A5FDD52}" srcOrd="0" destOrd="0" presId="urn:microsoft.com/office/officeart/2008/layout/LinedList"/>
    <dgm:cxn modelId="{DA2A0CFA-CB42-4EC1-849F-9DE55BAEB4A1}" type="presParOf" srcId="{A7C80A33-9DF7-4553-893C-6FA99121862E}" destId="{AA5E6C5C-569D-41E3-ADE6-DE3B94595E10}" srcOrd="1" destOrd="0" presId="urn:microsoft.com/office/officeart/2008/layout/LinedList"/>
    <dgm:cxn modelId="{9F6804EB-B279-402C-960F-C4326493AD91}" type="presParOf" srcId="{B84CA966-CA96-4AA1-ABA3-E9A90FED0B76}" destId="{69411F32-CC8B-4C78-B844-A24A909AF86E}" srcOrd="2" destOrd="0" presId="urn:microsoft.com/office/officeart/2008/layout/LinedList"/>
    <dgm:cxn modelId="{8DC25882-0425-44A8-B04B-4BF6281BB917}" type="presParOf" srcId="{B84CA966-CA96-4AA1-ABA3-E9A90FED0B76}" destId="{549FA104-718B-4987-9C0E-734B5E32C3E4}" srcOrd="3" destOrd="0" presId="urn:microsoft.com/office/officeart/2008/layout/LinedList"/>
    <dgm:cxn modelId="{D6CA7F8F-8A5D-41C7-BD68-BA21B0529AC7}" type="presParOf" srcId="{549FA104-718B-4987-9C0E-734B5E32C3E4}" destId="{0D479F40-1760-4F31-A373-9AC4D6D36F3A}" srcOrd="0" destOrd="0" presId="urn:microsoft.com/office/officeart/2008/layout/LinedList"/>
    <dgm:cxn modelId="{B3483ADA-AE31-42C8-A3F3-3810E0C0EA7D}" type="presParOf" srcId="{549FA104-718B-4987-9C0E-734B5E32C3E4}" destId="{F343373C-9E5D-4312-B277-A535D2521FD5}" srcOrd="1" destOrd="0" presId="urn:microsoft.com/office/officeart/2008/layout/LinedList"/>
    <dgm:cxn modelId="{0C9EE7F6-FEA1-44C6-AD08-7D0388E25C36}" type="presParOf" srcId="{B84CA966-CA96-4AA1-ABA3-E9A90FED0B76}" destId="{2EDEBB02-3BA2-44A6-B766-5BA934FD1C7D}" srcOrd="4" destOrd="0" presId="urn:microsoft.com/office/officeart/2008/layout/LinedList"/>
    <dgm:cxn modelId="{D896BEDE-43A1-42DC-8931-EA589E2C3349}" type="presParOf" srcId="{B84CA966-CA96-4AA1-ABA3-E9A90FED0B76}" destId="{6432DF90-253F-4A77-A152-46E5580F606F}" srcOrd="5" destOrd="0" presId="urn:microsoft.com/office/officeart/2008/layout/LinedList"/>
    <dgm:cxn modelId="{6BF965E7-EAA7-48AE-BE0F-B49336978B91}" type="presParOf" srcId="{6432DF90-253F-4A77-A152-46E5580F606F}" destId="{502E3ACE-23A4-4CB5-A20C-B9C3C08C2079}" srcOrd="0" destOrd="0" presId="urn:microsoft.com/office/officeart/2008/layout/LinedList"/>
    <dgm:cxn modelId="{5FC1CC61-28AC-467F-8232-86F14DAE2C6E}" type="presParOf" srcId="{6432DF90-253F-4A77-A152-46E5580F606F}" destId="{6A2CB29B-57ED-4D96-B980-F716C9BF24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F9776-A50F-4906-AEFE-01847C0AFE7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58E5A-71F7-44B8-B2AC-BDA16EDE752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  Charge’n’Go solar </a:t>
          </a:r>
          <a:r>
            <a:rPr lang="en-GB" sz="2600" kern="1200" dirty="0"/>
            <a:t>panel wristband will use solar energy in order to charge your phone</a:t>
          </a:r>
          <a:endParaRPr lang="en-US" sz="2600" kern="1200" dirty="0"/>
        </a:p>
      </dsp:txBody>
      <dsp:txXfrm>
        <a:off x="0" y="0"/>
        <a:ext cx="6492875" cy="1276350"/>
      </dsp:txXfrm>
    </dsp:sp>
    <dsp:sp modelId="{90F18DDB-A3EC-4702-B95C-AA52B0B8C0C4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24CFF-D1D0-4338-B788-26C380DE32F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There will be 2 usb ports, allowing 2 devices to be charged at the same time. </a:t>
          </a:r>
          <a:endParaRPr lang="en-US" sz="2600" kern="1200"/>
        </a:p>
      </dsp:txBody>
      <dsp:txXfrm>
        <a:off x="0" y="1276350"/>
        <a:ext cx="6492875" cy="1276350"/>
      </dsp:txXfrm>
    </dsp:sp>
    <dsp:sp modelId="{33BEB83E-593D-4AA4-9F45-96042A3FED5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7508E-810A-4E44-97A7-C1886814F240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 wristband can be adjusted to the customer’s preference. </a:t>
          </a:r>
          <a:endParaRPr lang="en-US" sz="2600" kern="1200"/>
        </a:p>
      </dsp:txBody>
      <dsp:txXfrm>
        <a:off x="0" y="2552700"/>
        <a:ext cx="6492875" cy="1276350"/>
      </dsp:txXfrm>
    </dsp:sp>
    <dsp:sp modelId="{879C179A-CA28-40C1-92F8-BE9EA6386D04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C6FCF-C535-46F9-8D5E-F06A8FB29171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This product is all-inclusive, meaning that anyone can use this device for their daily lives. </a:t>
          </a:r>
          <a:endParaRPr lang="en-US" sz="2600" kern="1200"/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4AC87-2DCE-4FA5-86C4-6AAB1C6E644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3B470-50D4-4956-8128-457D9A5FDD5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The product will be retailed at £14.99</a:t>
          </a:r>
          <a:endParaRPr lang="en-US" sz="4700" kern="1200"/>
        </a:p>
      </dsp:txBody>
      <dsp:txXfrm>
        <a:off x="0" y="2492"/>
        <a:ext cx="6492875" cy="1700138"/>
      </dsp:txXfrm>
    </dsp:sp>
    <dsp:sp modelId="{69411F32-CC8B-4C78-B844-A24A909AF86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79F40-1760-4F31-A373-9AC4D6D36F3A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Useful in the energy crisis</a:t>
          </a:r>
          <a:endParaRPr lang="en-US" sz="4700" kern="1200" dirty="0"/>
        </a:p>
      </dsp:txBody>
      <dsp:txXfrm>
        <a:off x="0" y="1702630"/>
        <a:ext cx="6492875" cy="1700138"/>
      </dsp:txXfrm>
    </dsp:sp>
    <dsp:sp modelId="{2EDEBB02-3BA2-44A6-B766-5BA934FD1C7D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E3ACE-23A4-4CB5-A20C-B9C3C08C207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One-time payment for a lifetime of use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E23A-217A-4DA8-9BE7-45F1A22FB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EB56-46F0-42D5-90BF-D7189D30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DE86-80ED-4296-A21A-5691BD4B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EFC0-5F6A-4AC2-94F2-029E3A4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79F31-DE76-4888-9FEB-4F5AFE22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1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101F-2DD1-4D92-ACCA-B96EBEF2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92FED-2C07-47E5-A57C-ECE8971D0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BD201-CC1B-44CE-BE17-4CC707D1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3D9A-57B6-4604-9EDD-BDF9524A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67C6-F56C-42D7-8D59-B296251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1A516-5195-4A75-AB95-DD29EFFA7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0E047-AC14-46A7-8316-8DEE811C0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D66D-96AF-4554-ADC9-6C0064F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AAE4-F482-40CA-B736-9EE6B773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0DD7-477A-48A6-8842-DA20C80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40D3-DA36-445C-8076-1DD38DDB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62B1-32AA-42BD-883A-6DE8C180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47A4-C7AA-4643-8FF1-CEC10A34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054E-60D3-4F41-9998-486B4846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E54F-49E5-4F52-9BF9-A8282129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7C4C-E034-4D6C-91EC-E61AB96F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FB7C7-0D89-4EC6-BEA0-12F14C0B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C0B9-8224-422A-BCCC-FC89D41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095D-592C-40A1-8209-9AD6935F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9C28-CB3B-424A-8CE8-B9A06AA9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4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B4FD-D1C3-4AEF-AA27-489510E0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9F94-9DAA-4749-B0E2-1F290A40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968CB-2066-4215-A875-A9A4961F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FE94D-AFB5-4243-95CD-BE100394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16670-0DEB-41A7-B43F-12DB5182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9133-3409-4C7B-8F88-6BA7C869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12B5-EC7F-4E9B-B518-B96DD156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8C9E-FDB9-4B64-871B-6D65958C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3FAC-2324-4D73-AB7B-39198997C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5E73-B8D5-415C-9019-D61886C71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B6045-037D-4185-A74F-758C22C68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EC251-402C-45EA-95F9-0569ABC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ACDAF-0232-4684-8C15-862AC757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94AC0-0277-4490-B82B-EE16864A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8D01-2047-4374-9AEC-0DD1464D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42EA2-0521-4850-99C1-389D9772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25740-CD3A-4C52-88FD-9A73E770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42762-4023-4E3B-B448-D9EF2141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8B145-12B8-4F2E-9F3A-A750C8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C33DA-1118-48C2-A38B-0C8A65C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07203-58D7-4471-86BC-E73BE047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ECA8-16EC-4A98-9750-8D8D4A65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D79D-6B23-4F87-AED1-47EF82F8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6C50-9386-4CD3-B728-5380FFED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09F82-F178-40DE-9BA9-56114AAF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8AD07-4C24-455C-9C12-E69E53B8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A8F75-5F38-4E98-A4F3-9A97B99B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7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41D5-472B-429A-9BB8-3861841F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92701-7906-4B73-BB05-36206340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9355E-3C3B-4F38-AC17-022631535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0C09-AD7A-40D4-91C5-4FEB98C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7511-095A-4374-B9CD-81FF339E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962D-83E9-4B03-A52B-799A85A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D1556-A7A7-41D3-90AC-F6D9B22E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B3B7-F2B9-4DDC-BAD5-B684E5E3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F238-D156-4DA9-8879-C7D61A9A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ACFB-8694-4123-AED9-D3A2ACC34F37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A926-D9BF-4A2A-BE77-1EA5AAB69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F284-0124-4F0A-874A-BB00BC68F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D31A-1739-4C61-B357-D4736952F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9DEE0-71C2-4B0E-A6A3-09103A0D48CA}"/>
              </a:ext>
            </a:extLst>
          </p:cNvPr>
          <p:cNvSpPr txBox="1"/>
          <p:nvPr/>
        </p:nvSpPr>
        <p:spPr>
          <a:xfrm>
            <a:off x="9084179" y="1820693"/>
            <a:ext cx="3053380" cy="3181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Charge’n’Go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(Solar Panel Charging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Wristband)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105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30" name="Picture 6" descr="Black Plain Colour Silicone Wristband : Amazon.co.uk: Jewellery">
            <a:extLst>
              <a:ext uri="{FF2B5EF4-FFF2-40B4-BE49-F238E27FC236}">
                <a16:creationId xmlns:a16="http://schemas.microsoft.com/office/drawing/2014/main" id="{EAD4A33F-AE5D-4808-9A8D-14144BEBB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25" y="3906760"/>
            <a:ext cx="3886880" cy="158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pex Solar Panels - Marlec">
            <a:extLst>
              <a:ext uri="{FF2B5EF4-FFF2-40B4-BE49-F238E27FC236}">
                <a16:creationId xmlns:a16="http://schemas.microsoft.com/office/drawing/2014/main" id="{7ECF3BE4-A3AC-4B26-B2E5-3A699F90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01786" y="3335209"/>
            <a:ext cx="800830" cy="3614959"/>
          </a:xfrm>
          <a:prstGeom prst="rect">
            <a:avLst/>
          </a:prstGeom>
          <a:noFill/>
          <a:scene3d>
            <a:camera prst="orthographicFront">
              <a:rot lat="0" lon="59998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lack Plain Colour Silicone Wristband : Amazon.co.uk: Jewellery">
            <a:extLst>
              <a:ext uri="{FF2B5EF4-FFF2-40B4-BE49-F238E27FC236}">
                <a16:creationId xmlns:a16="http://schemas.microsoft.com/office/drawing/2014/main" id="{166ADEAB-5DAD-404B-BFE9-60D4C5EA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26" y="2014615"/>
            <a:ext cx="3886880" cy="158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16341F-A043-4C07-BE8D-C04E1E55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659" y="3066778"/>
            <a:ext cx="1886117" cy="300507"/>
          </a:xfrm>
          <a:prstGeom prst="rect">
            <a:avLst/>
          </a:prstGeom>
        </p:spPr>
      </p:pic>
      <p:pic>
        <p:nvPicPr>
          <p:cNvPr id="1036" name="Picture 12" descr="Red Bull logo and symbol, meaning, history, PNG">
            <a:extLst>
              <a:ext uri="{FF2B5EF4-FFF2-40B4-BE49-F238E27FC236}">
                <a16:creationId xmlns:a16="http://schemas.microsoft.com/office/drawing/2014/main" id="{D955D7BC-0437-465E-8FE9-773EAD1C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312">
            <a:off x="4638038" y="2811421"/>
            <a:ext cx="839839" cy="4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Red Bull logo and symbol, meaning, history, PNG">
            <a:extLst>
              <a:ext uri="{FF2B5EF4-FFF2-40B4-BE49-F238E27FC236}">
                <a16:creationId xmlns:a16="http://schemas.microsoft.com/office/drawing/2014/main" id="{52D0CDEA-9929-45CE-814C-FE9A070B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649">
            <a:off x="1934326" y="2834266"/>
            <a:ext cx="839839" cy="4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6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D7E696-E911-4659-9ACE-4265307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Main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C9C18-14E0-806C-705E-3BA5A3E19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22140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0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4B0E85-BEAD-4310-8E3D-CA0B011F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Pricing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BFA6DC-57C1-DBEF-E1AD-C53049BAD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7318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45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Office Theme</vt:lpstr>
      <vt:lpstr>PowerPoint Presentation</vt:lpstr>
      <vt:lpstr>Main Idea</vt:lpstr>
      <vt:lpstr>Pricing</vt:lpstr>
    </vt:vector>
  </TitlesOfParts>
  <Company>Middlesbrough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Huckerby, Nathan</dc:creator>
  <cp:lastModifiedBy>Griffiths , Lilly</cp:lastModifiedBy>
  <cp:revision>5</cp:revision>
  <dcterms:created xsi:type="dcterms:W3CDTF">2022-09-12T11:34:46Z</dcterms:created>
  <dcterms:modified xsi:type="dcterms:W3CDTF">2022-09-12T12:52:06Z</dcterms:modified>
</cp:coreProperties>
</file>