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0" r:id="rId3"/>
    <p:sldId id="257" r:id="rId4"/>
    <p:sldId id="275" r:id="rId5"/>
    <p:sldId id="276" r:id="rId6"/>
    <p:sldId id="277" r:id="rId7"/>
    <p:sldId id="279" r:id="rId8"/>
    <p:sldId id="274" r:id="rId9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Sen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44CF0-EBCA-4C64-B657-CECF48265BDD}" v="240" dt="2024-09-10T18:30:12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ou dufau" userId="a44309e505e22729" providerId="LiveId" clId="{28744CF0-EBCA-4C64-B657-CECF48265BDD}"/>
    <pc:docChg chg="undo redo custSel addSld delSld modSld">
      <pc:chgData name="lilou dufau" userId="a44309e505e22729" providerId="LiveId" clId="{28744CF0-EBCA-4C64-B657-CECF48265BDD}" dt="2024-09-10T18:30:12.341" v="2163" actId="1035"/>
      <pc:docMkLst>
        <pc:docMk/>
      </pc:docMkLst>
      <pc:sldChg chg="modSp mod">
        <pc:chgData name="lilou dufau" userId="a44309e505e22729" providerId="LiveId" clId="{28744CF0-EBCA-4C64-B657-CECF48265BDD}" dt="2024-09-10T17:30:03.215" v="87" actId="20577"/>
        <pc:sldMkLst>
          <pc:docMk/>
          <pc:sldMk cId="0" sldId="256"/>
        </pc:sldMkLst>
        <pc:spChg chg="mod">
          <ac:chgData name="lilou dufau" userId="a44309e505e22729" providerId="LiveId" clId="{28744CF0-EBCA-4C64-B657-CECF48265BDD}" dt="2024-09-10T17:30:03.215" v="87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 modAnim modNotesTx">
        <pc:chgData name="lilou dufau" userId="a44309e505e22729" providerId="LiveId" clId="{28744CF0-EBCA-4C64-B657-CECF48265BDD}" dt="2024-09-10T17:59:33.893" v="1097"/>
        <pc:sldMkLst>
          <pc:docMk/>
          <pc:sldMk cId="0" sldId="257"/>
        </pc:sldMkLst>
        <pc:spChg chg="add mod">
          <ac:chgData name="lilou dufau" userId="a44309e505e22729" providerId="LiveId" clId="{28744CF0-EBCA-4C64-B657-CECF48265BDD}" dt="2024-09-10T17:39:13.249" v="315" actId="1076"/>
          <ac:spMkLst>
            <pc:docMk/>
            <pc:sldMk cId="0" sldId="257"/>
            <ac:spMk id="2" creationId="{4ACC0BA9-1547-DF89-2677-FE046A9EE95B}"/>
          </ac:spMkLst>
        </pc:spChg>
        <pc:spChg chg="add mod">
          <ac:chgData name="lilou dufau" userId="a44309e505e22729" providerId="LiveId" clId="{28744CF0-EBCA-4C64-B657-CECF48265BDD}" dt="2024-09-10T17:42:13.851" v="478" actId="1076"/>
          <ac:spMkLst>
            <pc:docMk/>
            <pc:sldMk cId="0" sldId="257"/>
            <ac:spMk id="3" creationId="{392D1AC4-E145-6027-E7D5-85C3D552848F}"/>
          </ac:spMkLst>
        </pc:spChg>
        <pc:spChg chg="mod">
          <ac:chgData name="lilou dufau" userId="a44309e505e22729" providerId="LiveId" clId="{28744CF0-EBCA-4C64-B657-CECF48265BDD}" dt="2024-09-10T17:42:19.317" v="504" actId="1038"/>
          <ac:spMkLst>
            <pc:docMk/>
            <pc:sldMk cId="0" sldId="257"/>
            <ac:spMk id="4" creationId="{456ED2D6-7EB5-9F94-1CAC-A0426D1E5B89}"/>
          </ac:spMkLst>
        </pc:spChg>
        <pc:spChg chg="del">
          <ac:chgData name="lilou dufau" userId="a44309e505e22729" providerId="LiveId" clId="{28744CF0-EBCA-4C64-B657-CECF48265BDD}" dt="2024-09-10T17:30:14.919" v="89" actId="478"/>
          <ac:spMkLst>
            <pc:docMk/>
            <pc:sldMk cId="0" sldId="257"/>
            <ac:spMk id="5" creationId="{478CE772-C9DD-6F92-5B2D-3BA78A30F251}"/>
          </ac:spMkLst>
        </pc:spChg>
        <pc:picChg chg="add mod">
          <ac:chgData name="lilou dufau" userId="a44309e505e22729" providerId="LiveId" clId="{28744CF0-EBCA-4C64-B657-CECF48265BDD}" dt="2024-09-10T17:43:36.969" v="509" actId="1076"/>
          <ac:picMkLst>
            <pc:docMk/>
            <pc:sldMk cId="0" sldId="257"/>
            <ac:picMk id="6" creationId="{14CEBA3F-837D-EE2D-ECDC-C61088D87A07}"/>
          </ac:picMkLst>
        </pc:picChg>
        <pc:picChg chg="add mod">
          <ac:chgData name="lilou dufau" userId="a44309e505e22729" providerId="LiveId" clId="{28744CF0-EBCA-4C64-B657-CECF48265BDD}" dt="2024-09-10T17:42:19.317" v="504" actId="1038"/>
          <ac:picMkLst>
            <pc:docMk/>
            <pc:sldMk cId="0" sldId="257"/>
            <ac:picMk id="1026" creationId="{7A6061F8-5612-7557-A040-5ECC0AC18C32}"/>
          </ac:picMkLst>
        </pc:picChg>
        <pc:picChg chg="del">
          <ac:chgData name="lilou dufau" userId="a44309e505e22729" providerId="LiveId" clId="{28744CF0-EBCA-4C64-B657-CECF48265BDD}" dt="2024-09-10T17:30:12.361" v="88" actId="478"/>
          <ac:picMkLst>
            <pc:docMk/>
            <pc:sldMk cId="0" sldId="257"/>
            <ac:picMk id="1028" creationId="{3B7A23D2-96FE-F462-5866-9E9D8794F990}"/>
          </ac:picMkLst>
        </pc:picChg>
      </pc:sldChg>
      <pc:sldChg chg="addSp delSp modSp mod modNotesTx">
        <pc:chgData name="lilou dufau" userId="a44309e505e22729" providerId="LiveId" clId="{28744CF0-EBCA-4C64-B657-CECF48265BDD}" dt="2024-09-10T17:59:44.615" v="1098"/>
        <pc:sldMkLst>
          <pc:docMk/>
          <pc:sldMk cId="458220963" sldId="275"/>
        </pc:sldMkLst>
        <pc:spChg chg="add mod">
          <ac:chgData name="lilou dufau" userId="a44309e505e22729" providerId="LiveId" clId="{28744CF0-EBCA-4C64-B657-CECF48265BDD}" dt="2024-09-10T17:33:46.567" v="248" actId="20577"/>
          <ac:spMkLst>
            <pc:docMk/>
            <pc:sldMk cId="458220963" sldId="275"/>
            <ac:spMk id="2" creationId="{70B58693-4327-14E8-1567-0C5134DB084C}"/>
          </ac:spMkLst>
        </pc:spChg>
        <pc:spChg chg="add mod">
          <ac:chgData name="lilou dufau" userId="a44309e505e22729" providerId="LiveId" clId="{28744CF0-EBCA-4C64-B657-CECF48265BDD}" dt="2024-09-10T17:50:49.652" v="769" actId="1076"/>
          <ac:spMkLst>
            <pc:docMk/>
            <pc:sldMk cId="458220963" sldId="275"/>
            <ac:spMk id="4" creationId="{9D5EB8F6-7FA0-4BDA-468D-F4A073A60B69}"/>
          </ac:spMkLst>
        </pc:spChg>
        <pc:picChg chg="add mod">
          <ac:chgData name="lilou dufau" userId="a44309e505e22729" providerId="LiveId" clId="{28744CF0-EBCA-4C64-B657-CECF48265BDD}" dt="2024-09-10T17:48:05.246" v="549" actId="1076"/>
          <ac:picMkLst>
            <pc:docMk/>
            <pc:sldMk cId="458220963" sldId="275"/>
            <ac:picMk id="3" creationId="{89E425C8-044E-B823-68E8-DACF3BCD784B}"/>
          </ac:picMkLst>
        </pc:picChg>
        <pc:picChg chg="del">
          <ac:chgData name="lilou dufau" userId="a44309e505e22729" providerId="LiveId" clId="{28744CF0-EBCA-4C64-B657-CECF48265BDD}" dt="2024-09-10T17:31:35.668" v="143" actId="478"/>
          <ac:picMkLst>
            <pc:docMk/>
            <pc:sldMk cId="458220963" sldId="275"/>
            <ac:picMk id="2050" creationId="{1571D629-1F0A-9EF4-71FB-85A5840853D1}"/>
          </ac:picMkLst>
        </pc:picChg>
      </pc:sldChg>
      <pc:sldChg chg="addSp modSp mod modNotesTx">
        <pc:chgData name="lilou dufau" userId="a44309e505e22729" providerId="LiveId" clId="{28744CF0-EBCA-4C64-B657-CECF48265BDD}" dt="2024-09-10T17:59:55.417" v="1099"/>
        <pc:sldMkLst>
          <pc:docMk/>
          <pc:sldMk cId="1806485089" sldId="276"/>
        </pc:sldMkLst>
        <pc:spChg chg="add mod">
          <ac:chgData name="lilou dufau" userId="a44309e505e22729" providerId="LiveId" clId="{28744CF0-EBCA-4C64-B657-CECF48265BDD}" dt="2024-09-10T17:32:18.963" v="182" actId="20577"/>
          <ac:spMkLst>
            <pc:docMk/>
            <pc:sldMk cId="1806485089" sldId="276"/>
            <ac:spMk id="2" creationId="{E3C2A454-2274-0D5D-4F50-82C5806FB6D3}"/>
          </ac:spMkLst>
        </pc:spChg>
        <pc:spChg chg="add mod">
          <ac:chgData name="lilou dufau" userId="a44309e505e22729" providerId="LiveId" clId="{28744CF0-EBCA-4C64-B657-CECF48265BDD}" dt="2024-09-10T17:52:56.170" v="842" actId="1035"/>
          <ac:spMkLst>
            <pc:docMk/>
            <pc:sldMk cId="1806485089" sldId="276"/>
            <ac:spMk id="3" creationId="{2AEADE65-F23A-9833-2099-E4D2D1ADC4A7}"/>
          </ac:spMkLst>
        </pc:spChg>
        <pc:spChg chg="add mod">
          <ac:chgData name="lilou dufau" userId="a44309e505e22729" providerId="LiveId" clId="{28744CF0-EBCA-4C64-B657-CECF48265BDD}" dt="2024-09-10T17:53:00.324" v="854" actId="1035"/>
          <ac:spMkLst>
            <pc:docMk/>
            <pc:sldMk cId="1806485089" sldId="276"/>
            <ac:spMk id="4" creationId="{70F95DE2-B993-ABEE-947A-70C411D13EAF}"/>
          </ac:spMkLst>
        </pc:spChg>
        <pc:spChg chg="add mod">
          <ac:chgData name="lilou dufau" userId="a44309e505e22729" providerId="LiveId" clId="{28744CF0-EBCA-4C64-B657-CECF48265BDD}" dt="2024-09-10T17:52:33.354" v="808"/>
          <ac:spMkLst>
            <pc:docMk/>
            <pc:sldMk cId="1806485089" sldId="276"/>
            <ac:spMk id="5" creationId="{F05107B0-A230-3E0E-BA5F-0D15D9FC7D0A}"/>
          </ac:spMkLst>
        </pc:spChg>
        <pc:spChg chg="add mod">
          <ac:chgData name="lilou dufau" userId="a44309e505e22729" providerId="LiveId" clId="{28744CF0-EBCA-4C64-B657-CECF48265BDD}" dt="2024-09-10T17:57:18.950" v="1096" actId="1036"/>
          <ac:spMkLst>
            <pc:docMk/>
            <pc:sldMk cId="1806485089" sldId="276"/>
            <ac:spMk id="6" creationId="{349CE377-46FB-68F6-3626-E78350576C5C}"/>
          </ac:spMkLst>
        </pc:spChg>
        <pc:picChg chg="add mod">
          <ac:chgData name="lilou dufau" userId="a44309e505e22729" providerId="LiveId" clId="{28744CF0-EBCA-4C64-B657-CECF48265BDD}" dt="2024-09-10T17:51:40.644" v="772" actId="1076"/>
          <ac:picMkLst>
            <pc:docMk/>
            <pc:sldMk cId="1806485089" sldId="276"/>
            <ac:picMk id="3074" creationId="{B92A26E6-B071-5BE5-A3BF-45AB997AD647}"/>
          </ac:picMkLst>
        </pc:picChg>
      </pc:sldChg>
      <pc:sldChg chg="addSp delSp modSp mod modNotesTx">
        <pc:chgData name="lilou dufau" userId="a44309e505e22729" providerId="LiveId" clId="{28744CF0-EBCA-4C64-B657-CECF48265BDD}" dt="2024-09-10T18:30:12.341" v="2163" actId="1035"/>
        <pc:sldMkLst>
          <pc:docMk/>
          <pc:sldMk cId="1030068041" sldId="277"/>
        </pc:sldMkLst>
        <pc:spChg chg="add mod">
          <ac:chgData name="lilou dufau" userId="a44309e505e22729" providerId="LiveId" clId="{28744CF0-EBCA-4C64-B657-CECF48265BDD}" dt="2024-09-10T17:33:16.986" v="211" actId="20577"/>
          <ac:spMkLst>
            <pc:docMk/>
            <pc:sldMk cId="1030068041" sldId="277"/>
            <ac:spMk id="2" creationId="{544602E8-DDE2-6486-2301-BB682B3D071A}"/>
          </ac:spMkLst>
        </pc:spChg>
        <pc:spChg chg="add mod">
          <ac:chgData name="lilou dufau" userId="a44309e505e22729" providerId="LiveId" clId="{28744CF0-EBCA-4C64-B657-CECF48265BDD}" dt="2024-09-10T18:30:12.341" v="2163" actId="1035"/>
          <ac:spMkLst>
            <pc:docMk/>
            <pc:sldMk cId="1030068041" sldId="277"/>
            <ac:spMk id="5" creationId="{BAA3AA19-81FF-6233-46FF-E50BE68497BB}"/>
          </ac:spMkLst>
        </pc:spChg>
        <pc:spChg chg="add mod">
          <ac:chgData name="lilou dufau" userId="a44309e505e22729" providerId="LiveId" clId="{28744CF0-EBCA-4C64-B657-CECF48265BDD}" dt="2024-09-10T18:30:12.341" v="2163" actId="1035"/>
          <ac:spMkLst>
            <pc:docMk/>
            <pc:sldMk cId="1030068041" sldId="277"/>
            <ac:spMk id="6" creationId="{068E277F-293C-041F-6750-009DDA8D9E47}"/>
          </ac:spMkLst>
        </pc:spChg>
        <pc:spChg chg="add mod">
          <ac:chgData name="lilou dufau" userId="a44309e505e22729" providerId="LiveId" clId="{28744CF0-EBCA-4C64-B657-CECF48265BDD}" dt="2024-09-10T18:30:12.341" v="2163" actId="1035"/>
          <ac:spMkLst>
            <pc:docMk/>
            <pc:sldMk cId="1030068041" sldId="277"/>
            <ac:spMk id="7" creationId="{D974B471-D392-CC49-6A1E-0E7AFF6F337D}"/>
          </ac:spMkLst>
        </pc:spChg>
        <pc:spChg chg="add mod">
          <ac:chgData name="lilou dufau" userId="a44309e505e22729" providerId="LiveId" clId="{28744CF0-EBCA-4C64-B657-CECF48265BDD}" dt="2024-09-10T18:30:12.341" v="2163" actId="1035"/>
          <ac:spMkLst>
            <pc:docMk/>
            <pc:sldMk cId="1030068041" sldId="277"/>
            <ac:spMk id="8" creationId="{D024D693-8A92-F7C7-28D1-2A7270E8D6ED}"/>
          </ac:spMkLst>
        </pc:spChg>
        <pc:picChg chg="add del mod">
          <ac:chgData name="lilou dufau" userId="a44309e505e22729" providerId="LiveId" clId="{28744CF0-EBCA-4C64-B657-CECF48265BDD}" dt="2024-09-10T18:11:28.108" v="1368" actId="478"/>
          <ac:picMkLst>
            <pc:docMk/>
            <pc:sldMk cId="1030068041" sldId="277"/>
            <ac:picMk id="6146" creationId="{CA57ADBD-A1F0-1969-7C74-6053F799B41E}"/>
          </ac:picMkLst>
        </pc:picChg>
        <pc:picChg chg="add mod">
          <ac:chgData name="lilou dufau" userId="a44309e505e22729" providerId="LiveId" clId="{28744CF0-EBCA-4C64-B657-CECF48265BDD}" dt="2024-09-10T18:30:12.341" v="2163" actId="1035"/>
          <ac:picMkLst>
            <pc:docMk/>
            <pc:sldMk cId="1030068041" sldId="277"/>
            <ac:picMk id="6148" creationId="{923F7700-A327-6AFD-52C3-614E562A6781}"/>
          </ac:picMkLst>
        </pc:picChg>
        <pc:picChg chg="add mod">
          <ac:chgData name="lilou dufau" userId="a44309e505e22729" providerId="LiveId" clId="{28744CF0-EBCA-4C64-B657-CECF48265BDD}" dt="2024-09-10T18:30:12.341" v="2163" actId="1035"/>
          <ac:picMkLst>
            <pc:docMk/>
            <pc:sldMk cId="1030068041" sldId="277"/>
            <ac:picMk id="6150" creationId="{5CE59584-2FA8-3DB8-5957-6276DD510226}"/>
          </ac:picMkLst>
        </pc:picChg>
        <pc:cxnChg chg="add mod">
          <ac:chgData name="lilou dufau" userId="a44309e505e22729" providerId="LiveId" clId="{28744CF0-EBCA-4C64-B657-CECF48265BDD}" dt="2024-09-10T18:10:22.687" v="1343" actId="208"/>
          <ac:cxnSpMkLst>
            <pc:docMk/>
            <pc:sldMk cId="1030068041" sldId="277"/>
            <ac:cxnSpMk id="4" creationId="{796F1ECB-5349-E24F-8ECF-E7173E6AD8D5}"/>
          </ac:cxnSpMkLst>
        </pc:cxnChg>
      </pc:sldChg>
      <pc:sldChg chg="modSp add del mod">
        <pc:chgData name="lilou dufau" userId="a44309e505e22729" providerId="LiveId" clId="{28744CF0-EBCA-4C64-B657-CECF48265BDD}" dt="2024-09-10T18:00:26.636" v="1101" actId="47"/>
        <pc:sldMkLst>
          <pc:docMk/>
          <pc:sldMk cId="778716778" sldId="278"/>
        </pc:sldMkLst>
        <pc:spChg chg="mod">
          <ac:chgData name="lilou dufau" userId="a44309e505e22729" providerId="LiveId" clId="{28744CF0-EBCA-4C64-B657-CECF48265BDD}" dt="2024-09-10T17:33:39.115" v="236" actId="20577"/>
          <ac:spMkLst>
            <pc:docMk/>
            <pc:sldMk cId="778716778" sldId="278"/>
            <ac:spMk id="2" creationId="{544602E8-DDE2-6486-2301-BB682B3D071A}"/>
          </ac:spMkLst>
        </pc:spChg>
      </pc:sldChg>
      <pc:sldChg chg="addSp modSp add mod">
        <pc:chgData name="lilou dufau" userId="a44309e505e22729" providerId="LiveId" clId="{28744CF0-EBCA-4C64-B657-CECF48265BDD}" dt="2024-09-10T18:07:33.971" v="1335" actId="113"/>
        <pc:sldMkLst>
          <pc:docMk/>
          <pc:sldMk cId="4121016404" sldId="279"/>
        </pc:sldMkLst>
        <pc:spChg chg="mod">
          <ac:chgData name="lilou dufau" userId="a44309e505e22729" providerId="LiveId" clId="{28744CF0-EBCA-4C64-B657-CECF48265BDD}" dt="2024-09-10T17:34:20.374" v="269" actId="20577"/>
          <ac:spMkLst>
            <pc:docMk/>
            <pc:sldMk cId="4121016404" sldId="279"/>
            <ac:spMk id="2" creationId="{544602E8-DDE2-6486-2301-BB682B3D071A}"/>
          </ac:spMkLst>
        </pc:spChg>
        <pc:spChg chg="add mod">
          <ac:chgData name="lilou dufau" userId="a44309e505e22729" providerId="LiveId" clId="{28744CF0-EBCA-4C64-B657-CECF48265BDD}" dt="2024-09-10T18:07:33.971" v="1335" actId="113"/>
          <ac:spMkLst>
            <pc:docMk/>
            <pc:sldMk cId="4121016404" sldId="279"/>
            <ac:spMk id="3" creationId="{FD4543EF-6494-EEF5-B23E-3D1EC01D238B}"/>
          </ac:spMkLst>
        </pc:spChg>
        <pc:picChg chg="add mod">
          <ac:chgData name="lilou dufau" userId="a44309e505e22729" providerId="LiveId" clId="{28744CF0-EBCA-4C64-B657-CECF48265BDD}" dt="2024-09-10T18:04:53.570" v="1231" actId="1076"/>
          <ac:picMkLst>
            <pc:docMk/>
            <pc:sldMk cId="4121016404" sldId="279"/>
            <ac:picMk id="5122" creationId="{2956EE14-E9B8-E783-0C74-DD9049ADB5AE}"/>
          </ac:picMkLst>
        </pc:picChg>
      </pc:sldChg>
      <pc:sldChg chg="addSp delSp modSp add mod modAnim">
        <pc:chgData name="lilou dufau" userId="a44309e505e22729" providerId="LiveId" clId="{28744CF0-EBCA-4C64-B657-CECF48265BDD}" dt="2024-09-10T18:04:11.311" v="1228" actId="1076"/>
        <pc:sldMkLst>
          <pc:docMk/>
          <pc:sldMk cId="1549773738" sldId="280"/>
        </pc:sldMkLst>
        <pc:spChg chg="mod">
          <ac:chgData name="lilou dufau" userId="a44309e505e22729" providerId="LiveId" clId="{28744CF0-EBCA-4C64-B657-CECF48265BDD}" dt="2024-09-10T18:01:03.229" v="1112" actId="20577"/>
          <ac:spMkLst>
            <pc:docMk/>
            <pc:sldMk cId="1549773738" sldId="280"/>
            <ac:spMk id="2" creationId="{4ACC0BA9-1547-DF89-2677-FE046A9EE95B}"/>
          </ac:spMkLst>
        </pc:spChg>
        <pc:spChg chg="mod">
          <ac:chgData name="lilou dufau" userId="a44309e505e22729" providerId="LiveId" clId="{28744CF0-EBCA-4C64-B657-CECF48265BDD}" dt="2024-09-10T18:02:42.329" v="1223" actId="1076"/>
          <ac:spMkLst>
            <pc:docMk/>
            <pc:sldMk cId="1549773738" sldId="280"/>
            <ac:spMk id="3" creationId="{392D1AC4-E145-6027-E7D5-85C3D552848F}"/>
          </ac:spMkLst>
        </pc:spChg>
        <pc:spChg chg="del mod">
          <ac:chgData name="lilou dufau" userId="a44309e505e22729" providerId="LiveId" clId="{28744CF0-EBCA-4C64-B657-CECF48265BDD}" dt="2024-09-10T18:01:07.808" v="1116" actId="478"/>
          <ac:spMkLst>
            <pc:docMk/>
            <pc:sldMk cId="1549773738" sldId="280"/>
            <ac:spMk id="4" creationId="{456ED2D6-7EB5-9F94-1CAC-A0426D1E5B89}"/>
          </ac:spMkLst>
        </pc:spChg>
        <pc:picChg chg="del">
          <ac:chgData name="lilou dufau" userId="a44309e505e22729" providerId="LiveId" clId="{28744CF0-EBCA-4C64-B657-CECF48265BDD}" dt="2024-09-10T18:01:05.929" v="1114" actId="478"/>
          <ac:picMkLst>
            <pc:docMk/>
            <pc:sldMk cId="1549773738" sldId="280"/>
            <ac:picMk id="6" creationId="{14CEBA3F-837D-EE2D-ECDC-C61088D87A07}"/>
          </ac:picMkLst>
        </pc:picChg>
        <pc:picChg chg="del">
          <ac:chgData name="lilou dufau" userId="a44309e505e22729" providerId="LiveId" clId="{28744CF0-EBCA-4C64-B657-CECF48265BDD}" dt="2024-09-10T18:01:05.534" v="1113" actId="478"/>
          <ac:picMkLst>
            <pc:docMk/>
            <pc:sldMk cId="1549773738" sldId="280"/>
            <ac:picMk id="1026" creationId="{7A6061F8-5612-7557-A040-5ECC0AC18C32}"/>
          </ac:picMkLst>
        </pc:picChg>
        <pc:picChg chg="add del mod">
          <ac:chgData name="lilou dufau" userId="a44309e505e22729" providerId="LiveId" clId="{28744CF0-EBCA-4C64-B657-CECF48265BDD}" dt="2024-09-10T18:04:00.206" v="1224" actId="478"/>
          <ac:picMkLst>
            <pc:docMk/>
            <pc:sldMk cId="1549773738" sldId="280"/>
            <ac:picMk id="4098" creationId="{2D566051-D5C3-F6E0-D976-C9A7DDCDD412}"/>
          </ac:picMkLst>
        </pc:picChg>
        <pc:picChg chg="add mod">
          <ac:chgData name="lilou dufau" userId="a44309e505e22729" providerId="LiveId" clId="{28744CF0-EBCA-4C64-B657-CECF48265BDD}" dt="2024-09-10T18:04:11.311" v="1228" actId="1076"/>
          <ac:picMkLst>
            <pc:docMk/>
            <pc:sldMk cId="1549773738" sldId="280"/>
            <ac:picMk id="4100" creationId="{9B813530-F2AA-2025-FAF1-E444D6D72F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470ccc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470ccc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DeeDee</a:t>
            </a:r>
            <a:r>
              <a:rPr lang="fr-FR" dirty="0"/>
              <a:t> Blanchard, née </a:t>
            </a:r>
            <a:r>
              <a:rPr lang="fr-FR" dirty="0" err="1"/>
              <a:t>Clauddine</a:t>
            </a:r>
            <a:r>
              <a:rPr lang="fr-FR" dirty="0"/>
              <a:t> Blanchard, vivait à Springfield, Missouri, avec sa fille </a:t>
            </a:r>
            <a:r>
              <a:rPr lang="fr-FR" dirty="0" err="1"/>
              <a:t>Gypsy</a:t>
            </a:r>
            <a:r>
              <a:rPr lang="fr-FR" dirty="0"/>
              <a:t> Rose Blanchard. </a:t>
            </a:r>
            <a:r>
              <a:rPr lang="fr-FR" dirty="0" err="1"/>
              <a:t>DeeDee</a:t>
            </a:r>
            <a:r>
              <a:rPr lang="fr-FR" dirty="0"/>
              <a:t> se présentait comme une mère dévouée prenant soin de </a:t>
            </a:r>
            <a:r>
              <a:rPr lang="fr-FR" dirty="0" err="1"/>
              <a:t>Gypsy</a:t>
            </a:r>
            <a:r>
              <a:rPr lang="fr-FR" dirty="0"/>
              <a:t>, qui, selon elle, souffrait de diverses maladies graves, notamment de la dystrophie musculaire et de leucémie, et avait besoin de soins constants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224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470ccc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470ccc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DeeDee</a:t>
            </a:r>
            <a:r>
              <a:rPr lang="fr-FR" dirty="0"/>
              <a:t> Blanchard, née </a:t>
            </a:r>
            <a:r>
              <a:rPr lang="fr-FR" dirty="0" err="1"/>
              <a:t>Clauddine</a:t>
            </a:r>
            <a:r>
              <a:rPr lang="fr-FR" dirty="0"/>
              <a:t> Blanchard, vivait à Springfield, Missouri, avec sa fille </a:t>
            </a:r>
            <a:r>
              <a:rPr lang="fr-FR" dirty="0" err="1"/>
              <a:t>Gypsy</a:t>
            </a:r>
            <a:r>
              <a:rPr lang="fr-FR" dirty="0"/>
              <a:t> Rose Blanchard. </a:t>
            </a:r>
            <a:r>
              <a:rPr lang="fr-FR" dirty="0" err="1"/>
              <a:t>DeeDee</a:t>
            </a:r>
            <a:r>
              <a:rPr lang="fr-FR" dirty="0"/>
              <a:t> se présentait comme une mère dévouée prenant soin de </a:t>
            </a:r>
            <a:r>
              <a:rPr lang="fr-FR" dirty="0" err="1"/>
              <a:t>Gypsy</a:t>
            </a:r>
            <a:r>
              <a:rPr lang="fr-FR" dirty="0"/>
              <a:t>, qui, selon elle, souffrait de diverses maladies graves, notamment de la dystrophie musculaire et de leucémie, et avait besoin de soins constants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470ccc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470ccc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En réalité, </a:t>
            </a:r>
            <a:r>
              <a:rPr lang="fr-FR" dirty="0" err="1"/>
              <a:t>Gypsy</a:t>
            </a:r>
            <a:r>
              <a:rPr lang="fr-FR" dirty="0"/>
              <a:t> Rose était en bonne santé. </a:t>
            </a:r>
            <a:r>
              <a:rPr lang="fr-FR" dirty="0" err="1"/>
              <a:t>DeeDee</a:t>
            </a:r>
            <a:r>
              <a:rPr lang="fr-FR" dirty="0"/>
              <a:t> avait manipulé la situation, prétendant que sa fille était malade pour obtenir de l'attention, des aides financières et des soutiens divers. </a:t>
            </a:r>
            <a:r>
              <a:rPr lang="fr-FR" dirty="0" err="1"/>
              <a:t>DeeDee</a:t>
            </a:r>
            <a:r>
              <a:rPr lang="fr-FR" dirty="0"/>
              <a:t> avait diagnostiqué à </a:t>
            </a:r>
            <a:r>
              <a:rPr lang="fr-FR" dirty="0" err="1"/>
              <a:t>Gypsy</a:t>
            </a:r>
            <a:r>
              <a:rPr lang="fr-FR" dirty="0"/>
              <a:t> plusieurs maladies fictives et l’avait soumise à de nombreux traitements médicaux inutiles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9440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470ccc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470ccc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En 2015, la situation a pris une tournure tragique. </a:t>
            </a:r>
            <a:r>
              <a:rPr lang="fr-FR" dirty="0" err="1"/>
              <a:t>DeeDee</a:t>
            </a:r>
            <a:r>
              <a:rPr lang="fr-FR" dirty="0"/>
              <a:t> a été retrouvée morte chez elle, poignardée à plusieurs reprises. Le meurtre a été commis par </a:t>
            </a:r>
            <a:r>
              <a:rPr lang="fr-FR" dirty="0" err="1"/>
              <a:t>Gypsy</a:t>
            </a:r>
            <a:r>
              <a:rPr lang="fr-FR" dirty="0"/>
              <a:t> Rose en complicité avec son petit ami, Nicholas </a:t>
            </a:r>
            <a:r>
              <a:rPr lang="fr-FR" dirty="0" err="1"/>
              <a:t>Godejohn</a:t>
            </a:r>
            <a:r>
              <a:rPr lang="fr-FR" dirty="0"/>
              <a:t>. Ils ont planifié le meurtre pour échapper à la domination abusive de </a:t>
            </a:r>
            <a:r>
              <a:rPr lang="fr-FR" dirty="0" err="1"/>
              <a:t>DeeDee</a:t>
            </a:r>
            <a:r>
              <a:rPr lang="fr-FR" dirty="0"/>
              <a:t> et pour que </a:t>
            </a:r>
            <a:r>
              <a:rPr lang="fr-FR" dirty="0" err="1"/>
              <a:t>Gypsy</a:t>
            </a:r>
            <a:r>
              <a:rPr lang="fr-FR" dirty="0"/>
              <a:t> puisse mener une vie normale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9151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470ccc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470ccc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74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470ccc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470ccc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073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0aede273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e0aede273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631375" y="224100"/>
            <a:ext cx="2431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>
                <a:solidFill>
                  <a:srgbClr val="000000"/>
                </a:solidFill>
                <a:latin typeface="Sen"/>
                <a:ea typeface="Sen"/>
                <a:cs typeface="Sen"/>
                <a:sym typeface="Sen"/>
              </a:rPr>
              <a:t>IUT Bayonne BUT informatique</a:t>
            </a:r>
            <a:endParaRPr sz="1000" dirty="0">
              <a:solidFill>
                <a:srgbClr val="000000"/>
              </a:solidFill>
              <a:latin typeface="Sen"/>
              <a:ea typeface="Sen"/>
              <a:cs typeface="Sen"/>
              <a:sym typeface="Sen"/>
            </a:endParaRPr>
          </a:p>
          <a:p>
            <a:pPr marL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000" dirty="0">
                <a:solidFill>
                  <a:srgbClr val="000000"/>
                </a:solidFill>
                <a:latin typeface="Sen"/>
                <a:ea typeface="Sen"/>
                <a:cs typeface="Sen"/>
                <a:sym typeface="Sen"/>
              </a:rPr>
              <a:t>Année: 2024-2025</a:t>
            </a:r>
            <a:endParaRPr sz="1000" dirty="0">
              <a:solidFill>
                <a:srgbClr val="000000"/>
              </a:solidFill>
              <a:latin typeface="Sen"/>
              <a:ea typeface="Sen"/>
              <a:cs typeface="Sen"/>
              <a:sym typeface="Sen"/>
            </a:endParaRPr>
          </a:p>
          <a:p>
            <a:pPr marL="0" lvl="0" indent="0" algn="ctr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000" dirty="0">
                <a:solidFill>
                  <a:srgbClr val="000000"/>
                </a:solidFill>
                <a:latin typeface="Sen"/>
                <a:ea typeface="Sen"/>
                <a:cs typeface="Sen"/>
                <a:sym typeface="Sen"/>
              </a:rPr>
              <a:t>Semestre 3</a:t>
            </a:r>
            <a:endParaRPr sz="1000" dirty="0">
              <a:solidFill>
                <a:srgbClr val="595959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-150" y="1479225"/>
            <a:ext cx="9144000" cy="22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2800" b="1" u="sng" dirty="0">
                <a:solidFill>
                  <a:srgbClr val="000000"/>
                </a:solidFill>
                <a:latin typeface="Sen"/>
                <a:ea typeface="Sen"/>
                <a:cs typeface="Sen"/>
                <a:sym typeface="Sen"/>
              </a:rPr>
              <a:t>R3.11 Droit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800" b="1" u="sng" dirty="0">
              <a:solidFill>
                <a:srgbClr val="000000"/>
              </a:solidFill>
              <a:latin typeface="Sen"/>
              <a:ea typeface="Sen"/>
              <a:cs typeface="Sen"/>
              <a:sym typeface="Sen"/>
            </a:endParaRPr>
          </a:p>
          <a:p>
            <a:pPr marL="0" lvl="0" indent="0" algn="ctr" rtl="0">
              <a:lnSpc>
                <a:spcPct val="107916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2400" i="1" dirty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Meurtre de </a:t>
            </a:r>
            <a:r>
              <a:rPr lang="fr-FR" sz="2400" i="1" dirty="0" err="1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Clauddine</a:t>
            </a:r>
            <a:r>
              <a:rPr lang="fr-FR" sz="2400" i="1" dirty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 Blanchard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0" y="4789773"/>
            <a:ext cx="91440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800" dirty="0">
                <a:solidFill>
                  <a:srgbClr val="000000"/>
                </a:solidFill>
                <a:latin typeface="Sen"/>
                <a:ea typeface="Sen"/>
                <a:cs typeface="Sen"/>
                <a:sym typeface="Sen"/>
              </a:rPr>
              <a:t>Lilou DUFA</a:t>
            </a:r>
            <a:r>
              <a:rPr lang="fr" sz="800" dirty="0">
                <a:latin typeface="Sen"/>
                <a:ea typeface="Sen"/>
                <a:cs typeface="Sen"/>
                <a:sym typeface="Sen"/>
              </a:rPr>
              <a:t>U</a:t>
            </a:r>
            <a:r>
              <a:rPr lang="fr" sz="800" dirty="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                 </a:t>
            </a:r>
            <a:r>
              <a:rPr lang="fr" sz="800" u="sng" dirty="0">
                <a:solidFill>
                  <a:srgbClr val="000000"/>
                </a:solidFill>
                <a:latin typeface="Sen"/>
                <a:ea typeface="Sen"/>
                <a:cs typeface="Sen"/>
                <a:sym typeface="Sen"/>
              </a:rPr>
              <a:t>Groupe:</a:t>
            </a:r>
            <a:r>
              <a:rPr lang="fr" sz="800" dirty="0">
                <a:solidFill>
                  <a:srgbClr val="000000"/>
                </a:solidFill>
                <a:latin typeface="Sen"/>
                <a:ea typeface="Sen"/>
                <a:cs typeface="Sen"/>
                <a:sym typeface="Sen"/>
              </a:rPr>
              <a:t> TP4-TD2</a:t>
            </a:r>
            <a:r>
              <a:rPr lang="fr" sz="800" dirty="0">
                <a:latin typeface="Sen"/>
                <a:ea typeface="Sen"/>
                <a:cs typeface="Sen"/>
                <a:sym typeface="Sen"/>
              </a:rPr>
              <a:t>                				</a:t>
            </a:r>
            <a:r>
              <a:rPr lang="fr" sz="800" u="sng" dirty="0">
                <a:solidFill>
                  <a:srgbClr val="000000"/>
                </a:solidFill>
                <a:latin typeface="Sen"/>
                <a:ea typeface="Sen"/>
                <a:cs typeface="Sen"/>
                <a:sym typeface="Sen"/>
              </a:rPr>
              <a:t>Date de l’oral:</a:t>
            </a:r>
            <a:r>
              <a:rPr lang="fr" sz="800" dirty="0">
                <a:solidFill>
                  <a:srgbClr val="000000"/>
                </a:solidFill>
                <a:latin typeface="Sen"/>
                <a:ea typeface="Sen"/>
                <a:cs typeface="Sen"/>
                <a:sym typeface="Sen"/>
              </a:rPr>
              <a:t> 20</a:t>
            </a:r>
            <a:r>
              <a:rPr lang="fr" sz="800" dirty="0">
                <a:latin typeface="Sen"/>
                <a:ea typeface="Sen"/>
                <a:cs typeface="Sen"/>
                <a:sym typeface="Sen"/>
              </a:rPr>
              <a:t>/09/2024               </a:t>
            </a:r>
            <a:r>
              <a:rPr lang="fr" sz="800" u="sng" dirty="0">
                <a:solidFill>
                  <a:srgbClr val="000000"/>
                </a:solidFill>
                <a:latin typeface="Sen"/>
                <a:ea typeface="Sen"/>
                <a:cs typeface="Sen"/>
                <a:sym typeface="Sen"/>
              </a:rPr>
              <a:t>Professeurs référents:</a:t>
            </a:r>
            <a:r>
              <a:rPr lang="fr" sz="800" dirty="0">
                <a:solidFill>
                  <a:srgbClr val="000000"/>
                </a:solidFill>
                <a:latin typeface="Sen"/>
                <a:ea typeface="Sen"/>
                <a:cs typeface="Sen"/>
                <a:sym typeface="Sen"/>
              </a:rPr>
              <a:t> Mme.Thouand</a:t>
            </a:r>
            <a:endParaRPr sz="800" dirty="0">
              <a:solidFill>
                <a:srgbClr val="595959"/>
              </a:solidFill>
            </a:endParaRPr>
          </a:p>
        </p:txBody>
      </p:sp>
      <p:pic>
        <p:nvPicPr>
          <p:cNvPr id="57" name="Google Shape;57;p13" descr="Logo, Charte Graphique | IUT de Bayonne et du Pays Bas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25" y="181775"/>
            <a:ext cx="678275" cy="9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latin typeface="Sen"/>
                <a:ea typeface="Sen"/>
                <a:cs typeface="Sen"/>
                <a:sym typeface="Sen"/>
              </a:rPr>
              <a:t>2</a:t>
            </a:fld>
            <a:endParaRPr>
              <a:latin typeface="Sen"/>
              <a:ea typeface="Sen"/>
              <a:cs typeface="Sen"/>
              <a:sym typeface="Sen"/>
            </a:endParaRPr>
          </a:p>
        </p:txBody>
      </p:sp>
      <p:pic>
        <p:nvPicPr>
          <p:cNvPr id="65" name="Google Shape;65;p14" descr="Logo, Charte Graphique | IUT de Bayonne et du Pays Bas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25" y="181775"/>
            <a:ext cx="678275" cy="9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0" y="4876200"/>
            <a:ext cx="9144000" cy="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7916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fr" sz="800" b="1">
                <a:latin typeface="Sen"/>
                <a:ea typeface="Sen"/>
                <a:cs typeface="Sen"/>
                <a:sym typeface="Sen"/>
              </a:rPr>
              <a:t>P2.01 - Portfolio - Soutenance - Offre n° 2: Stage chez SGS &amp; Co					                 Lilou DUFAU - TP1/TD1 - IUT Bayonne - BUT Informatique - Année 2023/2024</a:t>
            </a:r>
            <a:endParaRPr sz="800" b="1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ACC0BA9-1547-DF89-2677-FE046A9EE95B}"/>
              </a:ext>
            </a:extLst>
          </p:cNvPr>
          <p:cNvSpPr txBox="1"/>
          <p:nvPr/>
        </p:nvSpPr>
        <p:spPr>
          <a:xfrm>
            <a:off x="0" y="53525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Sen" pitchFamily="2" charset="0"/>
              </a:rPr>
              <a:t>SOMMAIRE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2D1AC4-E145-6027-E7D5-85C3D552848F}"/>
              </a:ext>
            </a:extLst>
          </p:cNvPr>
          <p:cNvSpPr txBox="1"/>
          <p:nvPr/>
        </p:nvSpPr>
        <p:spPr>
          <a:xfrm>
            <a:off x="5426927" y="1861352"/>
            <a:ext cx="43564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2000" dirty="0">
                <a:latin typeface="Sen" pitchFamily="2" charset="0"/>
              </a:rPr>
              <a:t>Contexte</a:t>
            </a:r>
          </a:p>
          <a:p>
            <a:pPr marL="342900" indent="-342900">
              <a:buAutoNum type="arabicPeriod"/>
            </a:pPr>
            <a:r>
              <a:rPr lang="fr-FR" sz="2000" dirty="0">
                <a:latin typeface="Sen" pitchFamily="2" charset="0"/>
              </a:rPr>
              <a:t>Manipulation</a:t>
            </a:r>
          </a:p>
          <a:p>
            <a:pPr marL="342900" indent="-342900">
              <a:buAutoNum type="arabicPeriod"/>
            </a:pPr>
            <a:r>
              <a:rPr lang="fr-FR" sz="2000" dirty="0">
                <a:latin typeface="Sen" pitchFamily="2" charset="0"/>
              </a:rPr>
              <a:t>Découverte de la vérité </a:t>
            </a:r>
          </a:p>
          <a:p>
            <a:pPr marL="342900" indent="-342900">
              <a:buAutoNum type="arabicPeriod"/>
            </a:pPr>
            <a:r>
              <a:rPr lang="fr-FR" sz="2000" dirty="0">
                <a:latin typeface="Sen" pitchFamily="2" charset="0"/>
              </a:rPr>
              <a:t>Enquête/procès</a:t>
            </a:r>
          </a:p>
          <a:p>
            <a:pPr marL="342900" indent="-342900">
              <a:buAutoNum type="arabicPeriod"/>
            </a:pPr>
            <a:r>
              <a:rPr lang="fr-FR" sz="2000" dirty="0">
                <a:latin typeface="Sen" pitchFamily="2" charset="0"/>
              </a:rPr>
              <a:t>Pourquoi ce sujet?</a:t>
            </a:r>
          </a:p>
        </p:txBody>
      </p:sp>
      <p:pic>
        <p:nvPicPr>
          <p:cNvPr id="4100" name="Picture 4" descr="Dee Dee and Gypsy Rose Blanchard Story - Historic Mysteries">
            <a:extLst>
              <a:ext uri="{FF2B5EF4-FFF2-40B4-BE49-F238E27FC236}">
                <a16:creationId xmlns:a16="http://schemas.microsoft.com/office/drawing/2014/main" id="{9B813530-F2AA-2025-FAF1-E444D6D72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46" y="1342509"/>
            <a:ext cx="4062761" cy="304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77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latin typeface="Sen"/>
                <a:ea typeface="Sen"/>
                <a:cs typeface="Sen"/>
                <a:sym typeface="Sen"/>
              </a:rPr>
              <a:t>3</a:t>
            </a:fld>
            <a:endParaRPr>
              <a:latin typeface="Sen"/>
              <a:ea typeface="Sen"/>
              <a:cs typeface="Sen"/>
              <a:sym typeface="Sen"/>
            </a:endParaRPr>
          </a:p>
        </p:txBody>
      </p:sp>
      <p:pic>
        <p:nvPicPr>
          <p:cNvPr id="65" name="Google Shape;65;p14" descr="Logo, Charte Graphique | IUT de Bayonne et du Pays Bas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25" y="181775"/>
            <a:ext cx="678275" cy="9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0" y="4876200"/>
            <a:ext cx="9144000" cy="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7916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fr" sz="800" b="1">
                <a:latin typeface="Sen"/>
                <a:ea typeface="Sen"/>
                <a:cs typeface="Sen"/>
                <a:sym typeface="Sen"/>
              </a:rPr>
              <a:t>P2.01 - Portfolio - Soutenance - Offre n° 2: Stage chez SGS &amp; Co					                 Lilou DUFAU - TP1/TD1 - IUT Bayonne - BUT Informatique - Année 2023/2024</a:t>
            </a:r>
            <a:endParaRPr sz="800" b="1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56ED2D6-7EB5-9F94-1CAC-A0426D1E5B89}"/>
              </a:ext>
            </a:extLst>
          </p:cNvPr>
          <p:cNvSpPr txBox="1"/>
          <p:nvPr/>
        </p:nvSpPr>
        <p:spPr>
          <a:xfrm>
            <a:off x="1405052" y="4172965"/>
            <a:ext cx="2468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latin typeface="Sen" pitchFamily="2" charset="0"/>
              </a:rPr>
              <a:t>Dee-Dee BLANCHARD</a:t>
            </a:r>
          </a:p>
          <a:p>
            <a:pPr algn="ctr"/>
            <a:r>
              <a:rPr lang="fr-FR" sz="1100" dirty="0">
                <a:latin typeface="Sen" pitchFamily="2" charset="0"/>
              </a:rPr>
              <a:t>03/03/1967-14/06/2015</a:t>
            </a:r>
            <a:endParaRPr lang="fr-FR" dirty="0">
              <a:latin typeface="Sen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ACC0BA9-1547-DF89-2677-FE046A9EE95B}"/>
              </a:ext>
            </a:extLst>
          </p:cNvPr>
          <p:cNvSpPr txBox="1"/>
          <p:nvPr/>
        </p:nvSpPr>
        <p:spPr>
          <a:xfrm>
            <a:off x="0" y="53525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Sen" pitchFamily="2" charset="0"/>
              </a:rPr>
              <a:t>CONTEXTE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61F8-5612-7557-A040-5ECC0AC18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4" r="21690"/>
          <a:stretch/>
        </p:blipFill>
        <p:spPr bwMode="auto">
          <a:xfrm>
            <a:off x="1405053" y="1504124"/>
            <a:ext cx="2468138" cy="266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92D1AC4-E145-6027-E7D5-85C3D552848F}"/>
              </a:ext>
            </a:extLst>
          </p:cNvPr>
          <p:cNvSpPr txBox="1"/>
          <p:nvPr/>
        </p:nvSpPr>
        <p:spPr>
          <a:xfrm>
            <a:off x="4572000" y="2232088"/>
            <a:ext cx="4356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n" pitchFamily="2" charset="0"/>
              </a:rPr>
              <a:t>•Springfield (Missouri)</a:t>
            </a:r>
          </a:p>
          <a:p>
            <a:endParaRPr lang="fr-FR" dirty="0">
              <a:latin typeface="Sen" pitchFamily="2" charset="0"/>
            </a:endParaRPr>
          </a:p>
          <a:p>
            <a:r>
              <a:rPr lang="fr-FR" dirty="0">
                <a:latin typeface="Sen" pitchFamily="2" charset="0"/>
              </a:rPr>
              <a:t>•Fille : </a:t>
            </a:r>
            <a:r>
              <a:rPr lang="fr-FR" b="1" dirty="0" err="1">
                <a:latin typeface="Sen" pitchFamily="2" charset="0"/>
              </a:rPr>
              <a:t>Gypsy</a:t>
            </a:r>
            <a:r>
              <a:rPr lang="fr-FR" b="1" dirty="0">
                <a:latin typeface="Sen" pitchFamily="2" charset="0"/>
              </a:rPr>
              <a:t>-Rose BLANCHARD</a:t>
            </a:r>
          </a:p>
          <a:p>
            <a:r>
              <a:rPr lang="fr-FR" dirty="0">
                <a:latin typeface="Sen" pitchFamily="2" charset="0"/>
              </a:rPr>
              <a:t>	∟Souffrait de maladies graves</a:t>
            </a:r>
          </a:p>
        </p:txBody>
      </p:sp>
      <p:pic>
        <p:nvPicPr>
          <p:cNvPr id="6" name="Picture 4" descr="Missouri location on the U.S. Map - Ontheworldmap.com">
            <a:extLst>
              <a:ext uri="{FF2B5EF4-FFF2-40B4-BE49-F238E27FC236}">
                <a16:creationId xmlns:a16="http://schemas.microsoft.com/office/drawing/2014/main" id="{14CEBA3F-837D-EE2D-ECDC-C61088D87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564" y="1191538"/>
            <a:ext cx="3687490" cy="351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latin typeface="Sen"/>
                <a:ea typeface="Sen"/>
                <a:cs typeface="Sen"/>
                <a:sym typeface="Sen"/>
              </a:rPr>
              <a:t>4</a:t>
            </a:fld>
            <a:endParaRPr>
              <a:latin typeface="Sen"/>
              <a:ea typeface="Sen"/>
              <a:cs typeface="Sen"/>
              <a:sym typeface="Sen"/>
            </a:endParaRPr>
          </a:p>
        </p:txBody>
      </p:sp>
      <p:pic>
        <p:nvPicPr>
          <p:cNvPr id="65" name="Google Shape;65;p14" descr="Logo, Charte Graphique | IUT de Bayonne et du Pays Bas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25" y="181775"/>
            <a:ext cx="678275" cy="9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0" y="4876200"/>
            <a:ext cx="9144000" cy="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7916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fr" sz="800" b="1">
                <a:latin typeface="Sen"/>
                <a:ea typeface="Sen"/>
                <a:cs typeface="Sen"/>
                <a:sym typeface="Sen"/>
              </a:rPr>
              <a:t>P2.01 - Portfolio - Soutenance - Offre n° 2: Stage chez SGS &amp; Co					                 Lilou DUFAU - TP1/TD1 - IUT Bayonne - BUT Informatique - Année 2023/2024</a:t>
            </a:r>
            <a:endParaRPr sz="800" b="1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0B58693-4327-14E8-1567-0C5134DB084C}"/>
              </a:ext>
            </a:extLst>
          </p:cNvPr>
          <p:cNvSpPr txBox="1"/>
          <p:nvPr/>
        </p:nvSpPr>
        <p:spPr>
          <a:xfrm>
            <a:off x="0" y="53525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Sen" pitchFamily="2" charset="0"/>
              </a:rPr>
              <a:t>MANIPULATION</a:t>
            </a:r>
          </a:p>
        </p:txBody>
      </p:sp>
      <p:pic>
        <p:nvPicPr>
          <p:cNvPr id="3" name="Picture 2" descr="Gypsy Rose Blanchard Explains Why Her Mother Kept Her In A Wheelchair ...">
            <a:extLst>
              <a:ext uri="{FF2B5EF4-FFF2-40B4-BE49-F238E27FC236}">
                <a16:creationId xmlns:a16="http://schemas.microsoft.com/office/drawing/2014/main" id="{89E425C8-044E-B823-68E8-DACF3BCD7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8" r="34514"/>
          <a:stretch/>
        </p:blipFill>
        <p:spPr bwMode="auto">
          <a:xfrm>
            <a:off x="1522765" y="1323173"/>
            <a:ext cx="2713464" cy="33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D5EB8F6-7FA0-4BDA-468D-F4A073A60B69}"/>
              </a:ext>
            </a:extLst>
          </p:cNvPr>
          <p:cNvSpPr txBox="1"/>
          <p:nvPr/>
        </p:nvSpPr>
        <p:spPr>
          <a:xfrm>
            <a:off x="4493763" y="1814408"/>
            <a:ext cx="45273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n" pitchFamily="2" charset="0"/>
              </a:rPr>
              <a:t>• Bonne santé</a:t>
            </a:r>
          </a:p>
          <a:p>
            <a:endParaRPr lang="fr-FR" dirty="0">
              <a:latin typeface="Sen" pitchFamily="2" charset="0"/>
            </a:endParaRPr>
          </a:p>
          <a:p>
            <a:r>
              <a:rPr lang="fr-FR" dirty="0">
                <a:latin typeface="Sen" pitchFamily="2" charset="0"/>
              </a:rPr>
              <a:t>• Dee-Dee →manipulation</a:t>
            </a:r>
          </a:p>
          <a:p>
            <a:r>
              <a:rPr lang="fr-FR" dirty="0">
                <a:latin typeface="Sen" pitchFamily="2" charset="0"/>
              </a:rPr>
              <a:t>	∟Obtenir l’attention </a:t>
            </a:r>
          </a:p>
          <a:p>
            <a:r>
              <a:rPr lang="fr-FR" dirty="0">
                <a:latin typeface="Sen" pitchFamily="2" charset="0"/>
              </a:rPr>
              <a:t>	∟Obtenir aides financières</a:t>
            </a:r>
          </a:p>
          <a:p>
            <a:r>
              <a:rPr lang="fr-FR" dirty="0">
                <a:latin typeface="Sen" pitchFamily="2" charset="0"/>
              </a:rPr>
              <a:t>	∟Obtenir des soutiens </a:t>
            </a:r>
            <a:r>
              <a:rPr lang="fr-FR" dirty="0" err="1">
                <a:latin typeface="Sen" pitchFamily="2" charset="0"/>
              </a:rPr>
              <a:t>diverts</a:t>
            </a:r>
            <a:endParaRPr lang="fr-FR" dirty="0">
              <a:latin typeface="Sen" pitchFamily="2" charset="0"/>
            </a:endParaRPr>
          </a:p>
          <a:p>
            <a:endParaRPr lang="fr-FR" dirty="0">
              <a:latin typeface="Sen" pitchFamily="2" charset="0"/>
            </a:endParaRPr>
          </a:p>
          <a:p>
            <a:r>
              <a:rPr lang="fr-FR" dirty="0">
                <a:latin typeface="Sen" pitchFamily="2" charset="0"/>
              </a:rPr>
              <a:t>• Dee-Dee → soumis </a:t>
            </a:r>
            <a:r>
              <a:rPr lang="fr-FR" dirty="0" err="1">
                <a:latin typeface="Sen" pitchFamily="2" charset="0"/>
              </a:rPr>
              <a:t>Gypsy</a:t>
            </a:r>
            <a:r>
              <a:rPr lang="fr-FR" dirty="0">
                <a:latin typeface="Sen" pitchFamily="2" charset="0"/>
              </a:rPr>
              <a:t> à des traitements  médicaux inutiles</a:t>
            </a:r>
          </a:p>
        </p:txBody>
      </p:sp>
    </p:spTree>
    <p:extLst>
      <p:ext uri="{BB962C8B-B14F-4D97-AF65-F5344CB8AC3E}">
        <p14:creationId xmlns:p14="http://schemas.microsoft.com/office/powerpoint/2010/main" val="45822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latin typeface="Sen"/>
                <a:ea typeface="Sen"/>
                <a:cs typeface="Sen"/>
                <a:sym typeface="Sen"/>
              </a:rPr>
              <a:t>5</a:t>
            </a:fld>
            <a:endParaRPr>
              <a:latin typeface="Sen"/>
              <a:ea typeface="Sen"/>
              <a:cs typeface="Sen"/>
              <a:sym typeface="Sen"/>
            </a:endParaRPr>
          </a:p>
        </p:txBody>
      </p:sp>
      <p:pic>
        <p:nvPicPr>
          <p:cNvPr id="65" name="Google Shape;65;p14" descr="Logo, Charte Graphique | IUT de Bayonne et du Pays Bas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25" y="181775"/>
            <a:ext cx="678275" cy="9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0" y="4876200"/>
            <a:ext cx="9144000" cy="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7916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fr" sz="800" b="1">
                <a:latin typeface="Sen"/>
                <a:ea typeface="Sen"/>
                <a:cs typeface="Sen"/>
                <a:sym typeface="Sen"/>
              </a:rPr>
              <a:t>P2.01 - Portfolio - Soutenance - Offre n° 2: Stage chez SGS &amp; Co					                 Lilou DUFAU - TP1/TD1 - IUT Bayonne - BUT Informatique - Année 2023/2024</a:t>
            </a:r>
            <a:endParaRPr sz="800" b="1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3C2A454-2274-0D5D-4F50-82C5806FB6D3}"/>
              </a:ext>
            </a:extLst>
          </p:cNvPr>
          <p:cNvSpPr txBox="1"/>
          <p:nvPr/>
        </p:nvSpPr>
        <p:spPr>
          <a:xfrm>
            <a:off x="0" y="53525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Sen" pitchFamily="2" charset="0"/>
              </a:rPr>
              <a:t>DÉCOUVERTE DE LA VÉRITÉ</a:t>
            </a:r>
          </a:p>
        </p:txBody>
      </p:sp>
      <p:pic>
        <p:nvPicPr>
          <p:cNvPr id="3074" name="Picture 2" descr="Who Is Nicholas Godejohn - Key Facts About Gypsy Blanchard's Boyfriend">
            <a:extLst>
              <a:ext uri="{FF2B5EF4-FFF2-40B4-BE49-F238E27FC236}">
                <a16:creationId xmlns:a16="http://schemas.microsoft.com/office/drawing/2014/main" id="{B92A26E6-B071-5BE5-A3BF-45AB997AD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00" y="1851679"/>
            <a:ext cx="3753314" cy="187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EADE65-F23A-9833-2099-E4D2D1ADC4A7}"/>
              </a:ext>
            </a:extLst>
          </p:cNvPr>
          <p:cNvSpPr txBox="1"/>
          <p:nvPr/>
        </p:nvSpPr>
        <p:spPr>
          <a:xfrm>
            <a:off x="864600" y="3742172"/>
            <a:ext cx="1841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err="1">
                <a:latin typeface="Sen" pitchFamily="2" charset="0"/>
              </a:rPr>
              <a:t>Gypsy</a:t>
            </a:r>
            <a:r>
              <a:rPr lang="fr-FR" sz="1100" b="1" dirty="0">
                <a:latin typeface="Sen" pitchFamily="2" charset="0"/>
              </a:rPr>
              <a:t>-Rose BLANCHARD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0F95DE2-B993-ABEE-947A-70C411D13EAF}"/>
              </a:ext>
            </a:extLst>
          </p:cNvPr>
          <p:cNvSpPr txBox="1"/>
          <p:nvPr/>
        </p:nvSpPr>
        <p:spPr>
          <a:xfrm>
            <a:off x="2776485" y="3742171"/>
            <a:ext cx="1841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latin typeface="Sen" pitchFamily="2" charset="0"/>
              </a:rPr>
              <a:t>Nicholas </a:t>
            </a:r>
          </a:p>
          <a:p>
            <a:pPr algn="ctr"/>
            <a:r>
              <a:rPr lang="fr-FR" sz="1100" b="1" dirty="0" err="1">
                <a:latin typeface="Sen" pitchFamily="2" charset="0"/>
              </a:rPr>
              <a:t>Godejohn</a:t>
            </a:r>
            <a:endParaRPr lang="fr-FR" sz="1100" b="1" dirty="0">
              <a:latin typeface="Sen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49CE377-46FB-68F6-3626-E78350576C5C}"/>
              </a:ext>
            </a:extLst>
          </p:cNvPr>
          <p:cNvSpPr txBox="1"/>
          <p:nvPr/>
        </p:nvSpPr>
        <p:spPr>
          <a:xfrm>
            <a:off x="4812132" y="1851679"/>
            <a:ext cx="42090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Sen" pitchFamily="2" charset="0"/>
              </a:rPr>
              <a:t>LE 14 Juin 2015:</a:t>
            </a:r>
          </a:p>
          <a:p>
            <a:endParaRPr lang="fr-FR" dirty="0">
              <a:latin typeface="Sen" pitchFamily="2" charset="0"/>
            </a:endParaRPr>
          </a:p>
          <a:p>
            <a:r>
              <a:rPr lang="fr-FR" dirty="0">
                <a:latin typeface="Sen" pitchFamily="2" charset="0"/>
              </a:rPr>
              <a:t>• Assassinée par Nicholas (petit-ami de </a:t>
            </a:r>
            <a:r>
              <a:rPr lang="fr-FR" dirty="0" err="1">
                <a:latin typeface="Sen" pitchFamily="2" charset="0"/>
              </a:rPr>
              <a:t>Gypsy</a:t>
            </a:r>
            <a:r>
              <a:rPr lang="fr-FR" dirty="0">
                <a:latin typeface="Sen" pitchFamily="2" charset="0"/>
              </a:rPr>
              <a:t>) 	→poignardée</a:t>
            </a:r>
          </a:p>
          <a:p>
            <a:endParaRPr lang="fr-FR" dirty="0">
              <a:latin typeface="Sen" pitchFamily="2" charset="0"/>
            </a:endParaRPr>
          </a:p>
          <a:p>
            <a:r>
              <a:rPr lang="fr-FR" dirty="0">
                <a:latin typeface="Sen" pitchFamily="2" charset="0"/>
              </a:rPr>
              <a:t>• Meurtre planifié par </a:t>
            </a:r>
            <a:r>
              <a:rPr lang="fr-FR" dirty="0" err="1">
                <a:latin typeface="Sen" pitchFamily="2" charset="0"/>
              </a:rPr>
              <a:t>Gypsy</a:t>
            </a:r>
            <a:endParaRPr lang="fr-FR" dirty="0">
              <a:latin typeface="Sen" pitchFamily="2" charset="0"/>
            </a:endParaRPr>
          </a:p>
          <a:p>
            <a:endParaRPr lang="fr-FR" dirty="0">
              <a:latin typeface="Sen" pitchFamily="2" charset="0"/>
            </a:endParaRPr>
          </a:p>
          <a:p>
            <a:r>
              <a:rPr lang="fr-FR" dirty="0">
                <a:latin typeface="Sen" pitchFamily="2" charset="0"/>
              </a:rPr>
              <a:t>• Raison → échapper à la domination abusive</a:t>
            </a:r>
          </a:p>
        </p:txBody>
      </p:sp>
    </p:spTree>
    <p:extLst>
      <p:ext uri="{BB962C8B-B14F-4D97-AF65-F5344CB8AC3E}">
        <p14:creationId xmlns:p14="http://schemas.microsoft.com/office/powerpoint/2010/main" val="180648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latin typeface="Sen"/>
                <a:ea typeface="Sen"/>
                <a:cs typeface="Sen"/>
                <a:sym typeface="Sen"/>
              </a:rPr>
              <a:t>6</a:t>
            </a:fld>
            <a:endParaRPr>
              <a:latin typeface="Sen"/>
              <a:ea typeface="Sen"/>
              <a:cs typeface="Sen"/>
              <a:sym typeface="Sen"/>
            </a:endParaRPr>
          </a:p>
        </p:txBody>
      </p:sp>
      <p:pic>
        <p:nvPicPr>
          <p:cNvPr id="65" name="Google Shape;65;p14" descr="Logo, Charte Graphique | IUT de Bayonne et du Pays Bas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25" y="181775"/>
            <a:ext cx="678275" cy="9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0" y="4876200"/>
            <a:ext cx="9144000" cy="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7916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fr" sz="800" b="1" dirty="0">
                <a:latin typeface="Sen"/>
                <a:ea typeface="Sen"/>
                <a:cs typeface="Sen"/>
                <a:sym typeface="Sen"/>
              </a:rPr>
              <a:t>P2.01 - Portfolio - Soutenance - Offre n° 2: Stage chez SGS &amp; Co					                 Lilou DUFAU - TP1/TD1 - IUT Bayonne - BUT Informatique - Année 2023/2024</a:t>
            </a:r>
            <a:endParaRPr sz="800" b="1"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44602E8-DDE2-6486-2301-BB682B3D071A}"/>
              </a:ext>
            </a:extLst>
          </p:cNvPr>
          <p:cNvSpPr txBox="1"/>
          <p:nvPr/>
        </p:nvSpPr>
        <p:spPr>
          <a:xfrm>
            <a:off x="0" y="53525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Sen" pitchFamily="2" charset="0"/>
              </a:rPr>
              <a:t>ENQUÊTE/PROCÈS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96F1ECB-5349-E24F-8ECF-E7173E6AD8D5}"/>
              </a:ext>
            </a:extLst>
          </p:cNvPr>
          <p:cNvCxnSpPr>
            <a:endCxn id="66" idx="2"/>
          </p:cNvCxnSpPr>
          <p:nvPr/>
        </p:nvCxnSpPr>
        <p:spPr>
          <a:xfrm>
            <a:off x="4572000" y="1167625"/>
            <a:ext cx="0" cy="3975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>
            <a:extLst>
              <a:ext uri="{FF2B5EF4-FFF2-40B4-BE49-F238E27FC236}">
                <a16:creationId xmlns:a16="http://schemas.microsoft.com/office/drawing/2014/main" id="{923F7700-A327-6AFD-52C3-614E562A6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818" y="1875683"/>
            <a:ext cx="1349990" cy="174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Gypsy Rose Blanchard (Criminal) Wiki, Bio, Age, Height, Now, Story ...">
            <a:extLst>
              <a:ext uri="{FF2B5EF4-FFF2-40B4-BE49-F238E27FC236}">
                <a16:creationId xmlns:a16="http://schemas.microsoft.com/office/drawing/2014/main" id="{5CE59584-2FA8-3DB8-5957-6276DD510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"/>
          <a:stretch/>
        </p:blipFill>
        <p:spPr bwMode="auto">
          <a:xfrm>
            <a:off x="306955" y="1648925"/>
            <a:ext cx="1304050" cy="174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AA3AA19-81FF-6233-46FF-E50BE68497BB}"/>
              </a:ext>
            </a:extLst>
          </p:cNvPr>
          <p:cNvSpPr txBox="1"/>
          <p:nvPr/>
        </p:nvSpPr>
        <p:spPr>
          <a:xfrm>
            <a:off x="4764800" y="1807903"/>
            <a:ext cx="23921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>
                <a:latin typeface="Sen" pitchFamily="2" charset="0"/>
              </a:rPr>
              <a:t>• Arrêté le : </a:t>
            </a:r>
            <a:r>
              <a:rPr lang="fr-FR" sz="1300" b="1" dirty="0">
                <a:latin typeface="Sen" pitchFamily="2" charset="0"/>
              </a:rPr>
              <a:t>16/06/2015</a:t>
            </a:r>
          </a:p>
          <a:p>
            <a:r>
              <a:rPr lang="fr-FR" sz="1300" dirty="0">
                <a:latin typeface="Sen" pitchFamily="2" charset="0"/>
              </a:rPr>
              <a:t>• Accusé de meurtre au premier degré</a:t>
            </a:r>
          </a:p>
          <a:p>
            <a:endParaRPr lang="fr-FR" sz="1300" dirty="0">
              <a:latin typeface="Sen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8E277F-293C-041F-6750-009DDA8D9E47}"/>
              </a:ext>
            </a:extLst>
          </p:cNvPr>
          <p:cNvSpPr txBox="1"/>
          <p:nvPr/>
        </p:nvSpPr>
        <p:spPr>
          <a:xfrm>
            <a:off x="1888355" y="1807903"/>
            <a:ext cx="23976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>
                <a:latin typeface="Sen" pitchFamily="2" charset="0"/>
              </a:rPr>
              <a:t>• Arrêtée le :</a:t>
            </a:r>
            <a:r>
              <a:rPr lang="fr-FR" sz="1300" b="1" dirty="0">
                <a:latin typeface="Sen" pitchFamily="2" charset="0"/>
              </a:rPr>
              <a:t> 16/06/2015</a:t>
            </a:r>
          </a:p>
          <a:p>
            <a:r>
              <a:rPr lang="fr-FR" sz="1300" dirty="0">
                <a:latin typeface="Sen" pitchFamily="2" charset="0"/>
              </a:rPr>
              <a:t>• Accusée de meurtre au premier degré</a:t>
            </a:r>
          </a:p>
          <a:p>
            <a:r>
              <a:rPr lang="fr-FR" sz="1300" dirty="0">
                <a:latin typeface="Sen" pitchFamily="2" charset="0"/>
              </a:rPr>
              <a:t>• Charges réduites:</a:t>
            </a:r>
          </a:p>
          <a:p>
            <a:r>
              <a:rPr lang="fr-FR" sz="1300" dirty="0">
                <a:latin typeface="Sen" pitchFamily="2" charset="0"/>
              </a:rPr>
              <a:t>	∟meurtre au deuxième degré</a:t>
            </a:r>
          </a:p>
          <a:p>
            <a:r>
              <a:rPr lang="fr-FR" sz="1300" dirty="0">
                <a:latin typeface="Sen" pitchFamily="2" charset="0"/>
              </a:rPr>
              <a:t>• Plaide coupable</a:t>
            </a:r>
          </a:p>
          <a:p>
            <a:r>
              <a:rPr lang="fr-FR" sz="1300" dirty="0">
                <a:latin typeface="Sen" pitchFamily="2" charset="0"/>
              </a:rPr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974B471-D392-CC49-6A1E-0E7AFF6F337D}"/>
              </a:ext>
            </a:extLst>
          </p:cNvPr>
          <p:cNvSpPr txBox="1"/>
          <p:nvPr/>
        </p:nvSpPr>
        <p:spPr>
          <a:xfrm>
            <a:off x="0" y="3673830"/>
            <a:ext cx="45719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latin typeface="Sen" pitchFamily="2" charset="0"/>
              </a:rPr>
              <a:t>Verdict et sentence:</a:t>
            </a:r>
          </a:p>
          <a:p>
            <a:r>
              <a:rPr lang="fr-FR" sz="1300" dirty="0">
                <a:latin typeface="Sen" pitchFamily="2" charset="0"/>
              </a:rPr>
              <a:t>Condamnée a 10 ans de prison (en novembre 2016)</a:t>
            </a:r>
          </a:p>
          <a:p>
            <a:r>
              <a:rPr lang="fr-FR" sz="1300" dirty="0">
                <a:latin typeface="Sen" pitchFamily="2" charset="0"/>
              </a:rPr>
              <a:t>	∟ Libérée le : </a:t>
            </a:r>
            <a:r>
              <a:rPr lang="fr-FR" sz="1300" b="1" dirty="0">
                <a:latin typeface="Sen" pitchFamily="2" charset="0"/>
              </a:rPr>
              <a:t>29/12/2023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24D693-8A92-F7C7-28D1-2A7270E8D6ED}"/>
              </a:ext>
            </a:extLst>
          </p:cNvPr>
          <p:cNvSpPr txBox="1"/>
          <p:nvPr/>
        </p:nvSpPr>
        <p:spPr>
          <a:xfrm>
            <a:off x="4571998" y="3674392"/>
            <a:ext cx="4572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latin typeface="Sen" pitchFamily="2" charset="0"/>
              </a:rPr>
              <a:t>Verdict et sentence:</a:t>
            </a:r>
          </a:p>
          <a:p>
            <a:r>
              <a:rPr lang="fr-FR" sz="1300" dirty="0">
                <a:latin typeface="Sen" pitchFamily="2" charset="0"/>
              </a:rPr>
              <a:t>Condamné à la prison a vie (en 2018)</a:t>
            </a:r>
          </a:p>
          <a:p>
            <a:r>
              <a:rPr lang="fr-FR" sz="1300" dirty="0">
                <a:latin typeface="Sen" pitchFamily="2" charset="0"/>
              </a:rPr>
              <a:t>	∟Pas de libération conditionnelle possible</a:t>
            </a:r>
          </a:p>
        </p:txBody>
      </p:sp>
    </p:spTree>
    <p:extLst>
      <p:ext uri="{BB962C8B-B14F-4D97-AF65-F5344CB8AC3E}">
        <p14:creationId xmlns:p14="http://schemas.microsoft.com/office/powerpoint/2010/main" val="103006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latin typeface="Sen"/>
                <a:ea typeface="Sen"/>
                <a:cs typeface="Sen"/>
                <a:sym typeface="Sen"/>
              </a:rPr>
              <a:t>7</a:t>
            </a:fld>
            <a:endParaRPr>
              <a:latin typeface="Sen"/>
              <a:ea typeface="Sen"/>
              <a:cs typeface="Sen"/>
              <a:sym typeface="Sen"/>
            </a:endParaRPr>
          </a:p>
        </p:txBody>
      </p:sp>
      <p:pic>
        <p:nvPicPr>
          <p:cNvPr id="65" name="Google Shape;65;p14" descr="Logo, Charte Graphique | IUT de Bayonne et du Pays Bas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25" y="181775"/>
            <a:ext cx="678275" cy="9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0" y="4876200"/>
            <a:ext cx="9144000" cy="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7916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fr" sz="800" b="1">
                <a:latin typeface="Sen"/>
                <a:ea typeface="Sen"/>
                <a:cs typeface="Sen"/>
                <a:sym typeface="Sen"/>
              </a:rPr>
              <a:t>P2.01 - Portfolio - Soutenance - Offre n° 2: Stage chez SGS &amp; Co					                 Lilou DUFAU - TP1/TD1 - IUT Bayonne - BUT Informatique - Année 2023/2024</a:t>
            </a:r>
            <a:endParaRPr sz="800" b="1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44602E8-DDE2-6486-2301-BB682B3D071A}"/>
              </a:ext>
            </a:extLst>
          </p:cNvPr>
          <p:cNvSpPr txBox="1"/>
          <p:nvPr/>
        </p:nvSpPr>
        <p:spPr>
          <a:xfrm>
            <a:off x="0" y="53525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Sen" pitchFamily="2" charset="0"/>
              </a:rPr>
              <a:t>POURQUOI CE SUJET?</a:t>
            </a:r>
          </a:p>
        </p:txBody>
      </p:sp>
      <p:pic>
        <p:nvPicPr>
          <p:cNvPr id="5122" name="Picture 2" descr="El impactante caso de Gypsy Rose Blanchard: ¿Dónde ver la serie que ...">
            <a:extLst>
              <a:ext uri="{FF2B5EF4-FFF2-40B4-BE49-F238E27FC236}">
                <a16:creationId xmlns:a16="http://schemas.microsoft.com/office/drawing/2014/main" id="{2956EE14-E9B8-E783-0C74-DD9049ADB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35" y="1659657"/>
            <a:ext cx="4161470" cy="234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D4543EF-6494-EEF5-B23E-3D1EC01D238B}"/>
              </a:ext>
            </a:extLst>
          </p:cNvPr>
          <p:cNvSpPr txBox="1"/>
          <p:nvPr/>
        </p:nvSpPr>
        <p:spPr>
          <a:xfrm>
            <a:off x="4812132" y="1851679"/>
            <a:ext cx="42090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Sen" pitchFamily="2" charset="0"/>
              </a:rPr>
              <a:t>En 2019:</a:t>
            </a:r>
          </a:p>
          <a:p>
            <a:endParaRPr lang="fr-FR" dirty="0">
              <a:latin typeface="Sen" pitchFamily="2" charset="0"/>
            </a:endParaRPr>
          </a:p>
          <a:p>
            <a:r>
              <a:rPr lang="fr-FR" dirty="0">
                <a:latin typeface="Sen" pitchFamily="2" charset="0"/>
              </a:rPr>
              <a:t>•Série: </a:t>
            </a:r>
            <a:r>
              <a:rPr lang="fr-FR" i="1" u="sng" dirty="0">
                <a:latin typeface="Sen" pitchFamily="2" charset="0"/>
              </a:rPr>
              <a:t>The </a:t>
            </a:r>
            <a:r>
              <a:rPr lang="fr-FR" i="1" u="sng" dirty="0" err="1">
                <a:latin typeface="Sen" pitchFamily="2" charset="0"/>
              </a:rPr>
              <a:t>Act</a:t>
            </a:r>
            <a:r>
              <a:rPr lang="fr-FR" i="1" u="sng" dirty="0">
                <a:latin typeface="Sen" pitchFamily="2" charset="0"/>
              </a:rPr>
              <a:t> </a:t>
            </a:r>
          </a:p>
          <a:p>
            <a:endParaRPr lang="fr-FR" i="1" u="sng" dirty="0">
              <a:latin typeface="Sen" pitchFamily="2" charset="0"/>
            </a:endParaRPr>
          </a:p>
          <a:p>
            <a:r>
              <a:rPr lang="fr-FR" dirty="0">
                <a:latin typeface="Sen" pitchFamily="2" charset="0"/>
              </a:rPr>
              <a:t>•</a:t>
            </a:r>
            <a:r>
              <a:rPr lang="fr-FR" b="1" dirty="0">
                <a:latin typeface="Sen" pitchFamily="2" charset="0"/>
              </a:rPr>
              <a:t>Dee-Dee</a:t>
            </a:r>
            <a:r>
              <a:rPr lang="fr-FR" dirty="0">
                <a:latin typeface="Sen" pitchFamily="2" charset="0"/>
              </a:rPr>
              <a:t>: Patricia </a:t>
            </a:r>
            <a:r>
              <a:rPr lang="fr-FR" dirty="0" err="1">
                <a:latin typeface="Sen" pitchFamily="2" charset="0"/>
              </a:rPr>
              <a:t>Arquette</a:t>
            </a:r>
            <a:endParaRPr lang="fr-FR" dirty="0">
              <a:latin typeface="Sen" pitchFamily="2" charset="0"/>
            </a:endParaRPr>
          </a:p>
          <a:p>
            <a:r>
              <a:rPr lang="fr-FR" dirty="0">
                <a:latin typeface="Sen" pitchFamily="2" charset="0"/>
              </a:rPr>
              <a:t>•</a:t>
            </a:r>
            <a:r>
              <a:rPr lang="fr-FR" b="1" dirty="0" err="1">
                <a:latin typeface="Sen" pitchFamily="2" charset="0"/>
              </a:rPr>
              <a:t>Gypsy</a:t>
            </a:r>
            <a:r>
              <a:rPr lang="fr-FR" dirty="0">
                <a:latin typeface="Sen" pitchFamily="2" charset="0"/>
              </a:rPr>
              <a:t>: Joey King</a:t>
            </a:r>
          </a:p>
          <a:p>
            <a:r>
              <a:rPr lang="fr-FR" dirty="0">
                <a:latin typeface="Sen" pitchFamily="2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2101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latin typeface="Sen"/>
                <a:ea typeface="Sen"/>
                <a:cs typeface="Sen"/>
                <a:sym typeface="Sen"/>
              </a:rPr>
              <a:t>8</a:t>
            </a:fld>
            <a:endParaRPr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0" y="2277125"/>
            <a:ext cx="91440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 b="1" u="sng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Merci de m’avoir écouté !</a:t>
            </a:r>
            <a:endParaRPr sz="1700">
              <a:solidFill>
                <a:schemeClr val="dk2"/>
              </a:solidFill>
              <a:latin typeface="Sen"/>
              <a:ea typeface="Sen"/>
              <a:cs typeface="Sen"/>
              <a:sym typeface="Se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i="1">
                <a:solidFill>
                  <a:schemeClr val="dk2"/>
                </a:solidFill>
                <a:latin typeface="Sen"/>
                <a:ea typeface="Sen"/>
                <a:cs typeface="Sen"/>
                <a:sym typeface="Sen"/>
              </a:rPr>
              <a:t>N’hésitez pas à poser des questions si vous en avez.</a:t>
            </a:r>
            <a:endParaRPr sz="1700" i="1">
              <a:solidFill>
                <a:schemeClr val="dk2"/>
              </a:solidFill>
              <a:latin typeface="Sen"/>
              <a:ea typeface="Sen"/>
              <a:cs typeface="Sen"/>
              <a:sym typeface="Se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u="sng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 u="sng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</p:txBody>
      </p:sp>
      <p:pic>
        <p:nvPicPr>
          <p:cNvPr id="231" name="Google Shape;231;p31" descr="Logo, Charte Graphique | IUT de Bayonne et du Pays Bas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25" y="181775"/>
            <a:ext cx="678275" cy="9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xfrm>
            <a:off x="0" y="4876200"/>
            <a:ext cx="9144000" cy="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7916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fr" sz="800" b="1">
                <a:latin typeface="Sen"/>
                <a:ea typeface="Sen"/>
                <a:cs typeface="Sen"/>
                <a:sym typeface="Sen"/>
              </a:rPr>
              <a:t>P2.01 - Portfolio - Soutenance - Offre n° 2: Stage chez SGS &amp; Co					                 Lilou DUFAU - TP1/TD1 - IUT Bayonne - BUT Informatique - Année 2023/2024</a:t>
            </a:r>
            <a:endParaRPr sz="800" b="1">
              <a:latin typeface="Sen"/>
              <a:ea typeface="Sen"/>
              <a:cs typeface="Sen"/>
              <a:sym typeface="Se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760</Words>
  <Application>Microsoft Office PowerPoint</Application>
  <PresentationFormat>Affichage à l'écran (16:9)</PresentationFormat>
  <Paragraphs>83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Sen</vt:lpstr>
      <vt:lpstr>Arial</vt:lpstr>
      <vt:lpstr>Georgia</vt:lpstr>
      <vt:lpstr>Simple Light</vt:lpstr>
      <vt:lpstr>Présentation PowerPoint</vt:lpstr>
      <vt:lpstr>P2.01 - Portfolio - Soutenance - Offre n° 2: Stage chez SGS &amp; Co                      Lilou DUFAU - TP1/TD1 - IUT Bayonne - BUT Informatique - Année 2023/2024</vt:lpstr>
      <vt:lpstr>P2.01 - Portfolio - Soutenance - Offre n° 2: Stage chez SGS &amp; Co                      Lilou DUFAU - TP1/TD1 - IUT Bayonne - BUT Informatique - Année 2023/2024</vt:lpstr>
      <vt:lpstr>P2.01 - Portfolio - Soutenance - Offre n° 2: Stage chez SGS &amp; Co                      Lilou DUFAU - TP1/TD1 - IUT Bayonne - BUT Informatique - Année 2023/2024</vt:lpstr>
      <vt:lpstr>P2.01 - Portfolio - Soutenance - Offre n° 2: Stage chez SGS &amp; Co                      Lilou DUFAU - TP1/TD1 - IUT Bayonne - BUT Informatique - Année 2023/2024</vt:lpstr>
      <vt:lpstr>P2.01 - Portfolio - Soutenance - Offre n° 2: Stage chez SGS &amp; Co                      Lilou DUFAU - TP1/TD1 - IUT Bayonne - BUT Informatique - Année 2023/2024</vt:lpstr>
      <vt:lpstr>P2.01 - Portfolio - Soutenance - Offre n° 2: Stage chez SGS &amp; Co                      Lilou DUFAU - TP1/TD1 - IUT Bayonne - BUT Informatique - Année 2023/2024</vt:lpstr>
      <vt:lpstr>P2.01 - Portfolio - Soutenance - Offre n° 2: Stage chez SGS &amp; Co                      Lilou DUFAU - TP1/TD1 - IUT Bayonne - BUT Informatique - Année 2023/2024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lilou dufau</cp:lastModifiedBy>
  <cp:revision>5</cp:revision>
  <dcterms:modified xsi:type="dcterms:W3CDTF">2024-09-26T06:12:58Z</dcterms:modified>
</cp:coreProperties>
</file>