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98" r:id="rId5"/>
    <p:sldId id="299" r:id="rId6"/>
    <p:sldId id="300" r:id="rId7"/>
    <p:sldId id="301" r:id="rId8"/>
    <p:sldId id="268" r:id="rId9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Poppins ExtraBold" panose="00000900000000000000" pitchFamily="2" charset="0"/>
      <p:bold r:id="rId18"/>
      <p:boldItalic r:id="rId19"/>
    </p:embeddedFont>
    <p:embeddedFont>
      <p:font typeface="Sen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4"/>
    <a:srgbClr val="E0B4A4"/>
    <a:srgbClr val="A7B3B2"/>
    <a:srgbClr val="4C6A78"/>
    <a:srgbClr val="1C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835" y="58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96936EE-AA88-767D-4DD2-D3028209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121FE0BE-A246-4171-C5A4-CE00709E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Innovation continue</a:t>
            </a:r>
            <a:r>
              <a:rPr lang="fr-FR" dirty="0"/>
              <a:t> : Je reste à l'affût des dernières tendances et des meilleures pratiques pour apporter des solutions </a:t>
            </a:r>
            <a:r>
              <a:rPr lang="fr-FR" dirty="0" err="1"/>
              <a:t>innovantes.</a:t>
            </a:r>
            <a:r>
              <a:rPr lang="fr-FR" b="1" dirty="0" err="1"/>
              <a:t>Expérience</a:t>
            </a:r>
            <a:r>
              <a:rPr lang="fr-FR" b="1" dirty="0"/>
              <a:t> utilisateur optimale</a:t>
            </a:r>
            <a:r>
              <a:rPr lang="fr-FR" dirty="0"/>
              <a:t> : Ma priorité est de créer des interfaces intuitives et agréables, en pensant à l'utilisateur </a:t>
            </a:r>
            <a:r>
              <a:rPr lang="fr-FR" dirty="0" err="1"/>
              <a:t>final.</a:t>
            </a:r>
            <a:r>
              <a:rPr lang="fr-FR" b="1" dirty="0" err="1"/>
              <a:t>Flexibilité</a:t>
            </a:r>
            <a:r>
              <a:rPr lang="fr-FR" b="1" dirty="0"/>
              <a:t> et adaptation</a:t>
            </a:r>
            <a:r>
              <a:rPr lang="fr-FR" dirty="0"/>
              <a:t> : Capacité à travailler sur des projets variés, à évoluer rapidement et à apprendre de nouvelles </a:t>
            </a:r>
            <a:r>
              <a:rPr lang="fr-FR" dirty="0" err="1"/>
              <a:t>technologies.</a:t>
            </a:r>
            <a:r>
              <a:rPr lang="fr-FR" b="1" dirty="0" err="1"/>
              <a:t>Esprit</a:t>
            </a:r>
            <a:r>
              <a:rPr lang="fr-FR" b="1" dirty="0"/>
              <a:t> d'équipe</a:t>
            </a:r>
            <a:r>
              <a:rPr lang="fr-FR" dirty="0"/>
              <a:t> : Collaboration efficace avec des designers, chefs de projets et autres développeurs pour offrir des produits de qualité.</a:t>
            </a:r>
            <a:endParaRPr dirty="0"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81858F7E-B95A-5BFD-9C14-59843C731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8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99DC9A06-8761-5EA7-1115-B90C5BFF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3CD67FE-89FE-F059-AAF6-CEB3DFBEF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Innovation continue</a:t>
            </a:r>
            <a:r>
              <a:rPr lang="fr-FR" dirty="0"/>
              <a:t> : Je reste à l'affût des dernières tendances et des meilleures pratiques pour apporter des solutions </a:t>
            </a:r>
            <a:r>
              <a:rPr lang="fr-FR" dirty="0" err="1"/>
              <a:t>innovantes.</a:t>
            </a:r>
            <a:r>
              <a:rPr lang="fr-FR" b="1" dirty="0" err="1"/>
              <a:t>Expérience</a:t>
            </a:r>
            <a:r>
              <a:rPr lang="fr-FR" b="1" dirty="0"/>
              <a:t> utilisateur optimale</a:t>
            </a:r>
            <a:r>
              <a:rPr lang="fr-FR" dirty="0"/>
              <a:t> : Ma priorité est de créer des interfaces intuitives et agréables, en pensant à l'utilisateur </a:t>
            </a:r>
            <a:r>
              <a:rPr lang="fr-FR" dirty="0" err="1"/>
              <a:t>final.</a:t>
            </a:r>
            <a:r>
              <a:rPr lang="fr-FR" b="1" dirty="0" err="1"/>
              <a:t>Flexibilité</a:t>
            </a:r>
            <a:r>
              <a:rPr lang="fr-FR" b="1" dirty="0"/>
              <a:t> et adaptation</a:t>
            </a:r>
            <a:r>
              <a:rPr lang="fr-FR" dirty="0"/>
              <a:t> : Capacité à travailler sur des projets variés, à évoluer rapidement et à apprendre de nouvelles </a:t>
            </a:r>
            <a:r>
              <a:rPr lang="fr-FR" dirty="0" err="1"/>
              <a:t>technologies.</a:t>
            </a:r>
            <a:r>
              <a:rPr lang="fr-FR" b="1" dirty="0" err="1"/>
              <a:t>Esprit</a:t>
            </a:r>
            <a:r>
              <a:rPr lang="fr-FR" b="1" dirty="0"/>
              <a:t> d'équipe</a:t>
            </a:r>
            <a:r>
              <a:rPr lang="fr-FR" dirty="0"/>
              <a:t> : Collaboration efficace avec des designers, chefs de projets et autres développeurs pour offrir des produits de qualité.</a:t>
            </a:r>
            <a:endParaRPr dirty="0"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4183C100-5140-676D-B1F6-DB057C017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11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DEEFB23-E925-0DC2-D9CE-B549E262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7C9C6515-260C-19E8-0508-9C239CFBA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Innovation continue</a:t>
            </a:r>
            <a:r>
              <a:rPr lang="fr-FR" dirty="0"/>
              <a:t> : Je reste à l'affût des dernières tendances et des meilleures pratiques pour apporter des solutions </a:t>
            </a:r>
            <a:r>
              <a:rPr lang="fr-FR" dirty="0" err="1"/>
              <a:t>innovantes.</a:t>
            </a:r>
            <a:r>
              <a:rPr lang="fr-FR" b="1" dirty="0" err="1"/>
              <a:t>Expérience</a:t>
            </a:r>
            <a:r>
              <a:rPr lang="fr-FR" b="1" dirty="0"/>
              <a:t> utilisateur optimale</a:t>
            </a:r>
            <a:r>
              <a:rPr lang="fr-FR" dirty="0"/>
              <a:t> : Ma priorité est de créer des interfaces intuitives et agréables, en pensant à l'utilisateur </a:t>
            </a:r>
            <a:r>
              <a:rPr lang="fr-FR" dirty="0" err="1"/>
              <a:t>final.</a:t>
            </a:r>
            <a:r>
              <a:rPr lang="fr-FR" b="1" dirty="0" err="1"/>
              <a:t>Flexibilité</a:t>
            </a:r>
            <a:r>
              <a:rPr lang="fr-FR" b="1" dirty="0"/>
              <a:t> et adaptation</a:t>
            </a:r>
            <a:r>
              <a:rPr lang="fr-FR" dirty="0"/>
              <a:t> : Capacité à travailler sur des projets variés, à évoluer rapidement et à apprendre de nouvelles </a:t>
            </a:r>
            <a:r>
              <a:rPr lang="fr-FR" dirty="0" err="1"/>
              <a:t>technologies.</a:t>
            </a:r>
            <a:r>
              <a:rPr lang="fr-FR" b="1" dirty="0" err="1"/>
              <a:t>Esprit</a:t>
            </a:r>
            <a:r>
              <a:rPr lang="fr-FR" b="1" dirty="0"/>
              <a:t> d'équipe</a:t>
            </a:r>
            <a:r>
              <a:rPr lang="fr-FR" dirty="0"/>
              <a:t> : Collaboration efficace avec des designers, chefs de projets et autres développeurs pour offrir des produits de qualité.</a:t>
            </a:r>
            <a:endParaRPr dirty="0"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C1182E43-92B7-BFEC-C526-8606B118B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78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466490A0-40F6-401C-AF1B-AF09F79A4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63EBE008-C76E-21F9-4032-B2F3ED0BE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Innovation continue</a:t>
            </a:r>
            <a:r>
              <a:rPr lang="fr-FR" dirty="0"/>
              <a:t> : Je reste à l'affût des dernières tendances et des meilleures pratiques pour apporter des solutions </a:t>
            </a:r>
            <a:r>
              <a:rPr lang="fr-FR" dirty="0" err="1"/>
              <a:t>innovantes.</a:t>
            </a:r>
            <a:r>
              <a:rPr lang="fr-FR" b="1" dirty="0" err="1"/>
              <a:t>Expérience</a:t>
            </a:r>
            <a:r>
              <a:rPr lang="fr-FR" b="1" dirty="0"/>
              <a:t> utilisateur optimale</a:t>
            </a:r>
            <a:r>
              <a:rPr lang="fr-FR" dirty="0"/>
              <a:t> : Ma priorité est de créer des interfaces intuitives et agréables, en pensant à l'utilisateur </a:t>
            </a:r>
            <a:r>
              <a:rPr lang="fr-FR" dirty="0" err="1"/>
              <a:t>final.</a:t>
            </a:r>
            <a:r>
              <a:rPr lang="fr-FR" b="1" dirty="0" err="1"/>
              <a:t>Flexibilité</a:t>
            </a:r>
            <a:r>
              <a:rPr lang="fr-FR" b="1" dirty="0"/>
              <a:t> et adaptation</a:t>
            </a:r>
            <a:r>
              <a:rPr lang="fr-FR" dirty="0"/>
              <a:t> : Capacité à travailler sur des projets variés, à évoluer rapidement et à apprendre de nouvelles </a:t>
            </a:r>
            <a:r>
              <a:rPr lang="fr-FR" dirty="0" err="1"/>
              <a:t>technologies.</a:t>
            </a:r>
            <a:r>
              <a:rPr lang="fr-FR" b="1" dirty="0" err="1"/>
              <a:t>Esprit</a:t>
            </a:r>
            <a:r>
              <a:rPr lang="fr-FR" b="1" dirty="0"/>
              <a:t> d'équipe</a:t>
            </a:r>
            <a:r>
              <a:rPr lang="fr-FR" dirty="0"/>
              <a:t> : Collaboration efficace avec des designers, chefs de projets et autres développeurs pour offrir des produits de qualité.</a:t>
            </a:r>
            <a:endParaRPr dirty="0"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43CEAA00-9715-11DE-3684-F9A5F2BEC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955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66" r:id="rId4"/>
    <p:sldLayoutId id="2147483658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398206" y="1264595"/>
            <a:ext cx="8303342" cy="2078412"/>
          </a:xfrm>
        </p:spPr>
        <p:txBody>
          <a:bodyPr/>
          <a:lstStyle/>
          <a:p>
            <a:pPr lvl="0"/>
            <a:r>
              <a:rPr lang="en-US" dirty="0"/>
              <a:t>Lilou DUFAU </a:t>
            </a:r>
            <a:r>
              <a:rPr lang="en-US" sz="4000" dirty="0" err="1"/>
              <a:t>Développeuse</a:t>
            </a:r>
            <a:r>
              <a:rPr lang="en-US" sz="4000" dirty="0"/>
              <a:t> Web </a:t>
            </a:r>
            <a:r>
              <a:rPr lang="en-US" sz="4000" dirty="0" err="1"/>
              <a:t>passionnée</a:t>
            </a:r>
            <a:r>
              <a:rPr lang="en-US" sz="4000" dirty="0"/>
              <a:t> et </a:t>
            </a:r>
            <a:r>
              <a:rPr lang="en-US" sz="4000" dirty="0" err="1"/>
              <a:t>innovante</a:t>
            </a:r>
            <a:endParaRPr lang="en-US" sz="400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028683" y="3410652"/>
            <a:ext cx="7086633" cy="351388"/>
          </a:xfrm>
        </p:spPr>
        <p:txBody>
          <a:bodyPr/>
          <a:lstStyle/>
          <a:p>
            <a:pPr lvl="0"/>
            <a:r>
              <a:rPr lang="en-US" i="1" dirty="0" err="1">
                <a:latin typeface="Sen" pitchFamily="2" charset="0"/>
              </a:rPr>
              <a:t>Construire</a:t>
            </a:r>
            <a:r>
              <a:rPr lang="en-US" i="1" dirty="0">
                <a:latin typeface="Sen" pitchFamily="2" charset="0"/>
              </a:rPr>
              <a:t> des solutions </a:t>
            </a:r>
            <a:r>
              <a:rPr lang="en-US" i="1" dirty="0" err="1">
                <a:latin typeface="Sen" pitchFamily="2" charset="0"/>
              </a:rPr>
              <a:t>digitales</a:t>
            </a:r>
            <a:r>
              <a:rPr lang="en-US" i="1" dirty="0">
                <a:latin typeface="Sen" pitchFamily="2" charset="0"/>
              </a:rPr>
              <a:t> sur </a:t>
            </a:r>
            <a:r>
              <a:rPr lang="en-US" i="1" dirty="0" err="1">
                <a:latin typeface="Sen" pitchFamily="2" charset="0"/>
              </a:rPr>
              <a:t>mesure</a:t>
            </a:r>
            <a:r>
              <a:rPr lang="en-US" i="1" dirty="0">
                <a:latin typeface="Sen" pitchFamily="2" charset="0"/>
              </a:rPr>
              <a:t> pour un </a:t>
            </a:r>
            <a:r>
              <a:rPr lang="en-US" i="1" dirty="0" err="1">
                <a:latin typeface="Sen" pitchFamily="2" charset="0"/>
              </a:rPr>
              <a:t>futur</a:t>
            </a:r>
            <a:r>
              <a:rPr lang="en-US" i="1" dirty="0">
                <a:latin typeface="Sen" pitchFamily="2" charset="0"/>
              </a:rPr>
              <a:t> plus innovant.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3900" y="1404719"/>
            <a:ext cx="3848100" cy="267004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Sen" pitchFamily="2" charset="0"/>
              </a:rPr>
              <a:t>Lilou DUFAU - </a:t>
            </a:r>
            <a:r>
              <a:rPr lang="en-US" dirty="0" err="1">
                <a:latin typeface="Sen" pitchFamily="2" charset="0"/>
              </a:rPr>
              <a:t>Développeuse</a:t>
            </a:r>
            <a:r>
              <a:rPr lang="en-US" dirty="0">
                <a:latin typeface="Sen" pitchFamily="2" charset="0"/>
              </a:rPr>
              <a:t> Web </a:t>
            </a:r>
          </a:p>
          <a:p>
            <a:pPr lvl="0"/>
            <a:r>
              <a:rPr lang="en-US" i="1" dirty="0" err="1">
                <a:latin typeface="Sen" pitchFamily="2" charset="0"/>
              </a:rPr>
              <a:t>Passionnée</a:t>
            </a:r>
            <a:r>
              <a:rPr lang="en-US" i="1" dirty="0">
                <a:latin typeface="Sen" pitchFamily="2" charset="0"/>
              </a:rPr>
              <a:t> par </a:t>
            </a:r>
            <a:r>
              <a:rPr lang="en-US" i="1" dirty="0" err="1">
                <a:latin typeface="Sen" pitchFamily="2" charset="0"/>
              </a:rPr>
              <a:t>l’innovation</a:t>
            </a:r>
            <a:r>
              <a:rPr lang="en-US" i="1" dirty="0">
                <a:latin typeface="Sen" pitchFamily="2" charset="0"/>
              </a:rPr>
              <a:t> numérique et </a:t>
            </a:r>
            <a:r>
              <a:rPr lang="en-US" i="1" dirty="0" err="1">
                <a:latin typeface="Sen" pitchFamily="2" charset="0"/>
              </a:rPr>
              <a:t>l’experience</a:t>
            </a:r>
            <a:r>
              <a:rPr lang="en-US" i="1" dirty="0">
                <a:latin typeface="Sen" pitchFamily="2" charset="0"/>
              </a:rPr>
              <a:t> </a:t>
            </a:r>
            <a:r>
              <a:rPr lang="en-US" i="1" dirty="0" err="1">
                <a:latin typeface="Sen" pitchFamily="2" charset="0"/>
              </a:rPr>
              <a:t>utilisateur</a:t>
            </a:r>
            <a:endParaRPr lang="en-US" i="1" dirty="0">
              <a:latin typeface="Sen" pitchFamily="2" charset="0"/>
            </a:endParaRPr>
          </a:p>
          <a:p>
            <a:pPr lvl="0"/>
            <a:endParaRPr lang="en-US" i="1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Sen" pitchFamily="2" charset="0"/>
              </a:rPr>
              <a:t>BUT Informatique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>
                <a:latin typeface="Sen" pitchFamily="2" charset="0"/>
              </a:rPr>
              <a:t>Compétences</a:t>
            </a:r>
            <a:r>
              <a:rPr lang="en-US" dirty="0">
                <a:latin typeface="Sen" pitchFamily="2" charset="0"/>
              </a:rPr>
              <a:t> Web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>
                <a:latin typeface="Sen" pitchFamily="2" charset="0"/>
              </a:rPr>
              <a:t>Créativité</a:t>
            </a:r>
            <a:r>
              <a:rPr lang="en-US" dirty="0">
                <a:latin typeface="Sen" pitchFamily="2" charset="0"/>
              </a:rPr>
              <a:t>, rigueur, passion pour le code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>
                <a:latin typeface="Sen" pitchFamily="2" charset="0"/>
              </a:rPr>
              <a:t>Résoudre</a:t>
            </a:r>
            <a:r>
              <a:rPr lang="en-US" dirty="0">
                <a:latin typeface="Sen" pitchFamily="2" charset="0"/>
              </a:rPr>
              <a:t> des problems complexes, </a:t>
            </a:r>
            <a:r>
              <a:rPr lang="en-US" dirty="0" err="1">
                <a:latin typeface="Sen" pitchFamily="2" charset="0"/>
              </a:rPr>
              <a:t>améliorer</a:t>
            </a:r>
            <a:r>
              <a:rPr lang="en-US" dirty="0">
                <a:latin typeface="Sen" pitchFamily="2" charset="0"/>
              </a:rPr>
              <a:t> </a:t>
            </a:r>
            <a:r>
              <a:rPr lang="en-US" dirty="0" err="1">
                <a:latin typeface="Sen" pitchFamily="2" charset="0"/>
              </a:rPr>
              <a:t>l’experience</a:t>
            </a:r>
            <a:r>
              <a:rPr lang="en-US" dirty="0">
                <a:latin typeface="Sen" pitchFamily="2" charset="0"/>
              </a:rPr>
              <a:t> </a:t>
            </a:r>
            <a:r>
              <a:rPr lang="en-US" dirty="0" err="1">
                <a:latin typeface="Sen" pitchFamily="2" charset="0"/>
              </a:rPr>
              <a:t>utilisateur</a:t>
            </a:r>
            <a:r>
              <a:rPr lang="en-US" dirty="0">
                <a:latin typeface="Sen" pitchFamily="2" charset="0"/>
              </a:rPr>
              <a:t> et </a:t>
            </a:r>
            <a:r>
              <a:rPr lang="en-US" dirty="0" err="1">
                <a:latin typeface="Sen" pitchFamily="2" charset="0"/>
              </a:rPr>
              <a:t>participer</a:t>
            </a:r>
            <a:r>
              <a:rPr lang="en-US" dirty="0">
                <a:latin typeface="Sen" pitchFamily="2" charset="0"/>
              </a:rPr>
              <a:t> à des gros </a:t>
            </a:r>
            <a:r>
              <a:rPr lang="en-US" dirty="0" err="1">
                <a:latin typeface="Sen" pitchFamily="2" charset="0"/>
              </a:rPr>
              <a:t>projets</a:t>
            </a:r>
            <a:endParaRPr lang="en-US" dirty="0">
              <a:latin typeface="Sen" pitchFamily="2" charset="0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Qui suis-je 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1" name="Image 100">
            <a:extLst>
              <a:ext uri="{FF2B5EF4-FFF2-40B4-BE49-F238E27FC236}">
                <a16:creationId xmlns:a16="http://schemas.microsoft.com/office/drawing/2014/main" id="{913AFD36-338E-2534-CDBA-FA1E6BCB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032" y="757221"/>
            <a:ext cx="2411361" cy="3629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1414192"/>
          </a:xfrm>
        </p:spPr>
        <p:txBody>
          <a:bodyPr/>
          <a:lstStyle/>
          <a:p>
            <a:pPr lvl="0"/>
            <a:r>
              <a:rPr lang="en-US" u="sng" dirty="0" err="1">
                <a:latin typeface="Sen" pitchFamily="2" charset="0"/>
              </a:rPr>
              <a:t>Langages</a:t>
            </a:r>
            <a:r>
              <a:rPr lang="en-US" dirty="0">
                <a:latin typeface="Sen" pitchFamily="2" charset="0"/>
              </a:rPr>
              <a:t> : HTML/CSS/JS/PHP</a:t>
            </a:r>
          </a:p>
          <a:p>
            <a:pPr lvl="0"/>
            <a:r>
              <a:rPr lang="en-US" u="sng" dirty="0" err="1">
                <a:latin typeface="Sen" pitchFamily="2" charset="0"/>
              </a:rPr>
              <a:t>FrameWorks</a:t>
            </a:r>
            <a:r>
              <a:rPr lang="en-US" u="sng" dirty="0">
                <a:latin typeface="Sen" pitchFamily="2" charset="0"/>
              </a:rPr>
              <a:t> et </a:t>
            </a:r>
            <a:r>
              <a:rPr lang="en-US" u="sng" dirty="0" err="1">
                <a:latin typeface="Sen" pitchFamily="2" charset="0"/>
              </a:rPr>
              <a:t>outils</a:t>
            </a:r>
            <a:r>
              <a:rPr lang="en-US" dirty="0">
                <a:latin typeface="Sen" pitchFamily="2" charset="0"/>
              </a:rPr>
              <a:t> : Bootstrap, Tailwind, Laravel, Angular</a:t>
            </a:r>
          </a:p>
          <a:p>
            <a:pPr lvl="0"/>
            <a:r>
              <a:rPr lang="en-US" u="sng" dirty="0">
                <a:latin typeface="Sen" pitchFamily="2" charset="0"/>
              </a:rPr>
              <a:t>CMS et </a:t>
            </a:r>
            <a:r>
              <a:rPr lang="en-US" u="sng" dirty="0" err="1">
                <a:latin typeface="Sen" pitchFamily="2" charset="0"/>
              </a:rPr>
              <a:t>plateformes</a:t>
            </a:r>
            <a:r>
              <a:rPr lang="en-US" dirty="0">
                <a:latin typeface="Sen" pitchFamily="2" charset="0"/>
              </a:rPr>
              <a:t> : </a:t>
            </a:r>
            <a:r>
              <a:rPr lang="en-US" dirty="0" err="1">
                <a:latin typeface="Sen" pitchFamily="2" charset="0"/>
              </a:rPr>
              <a:t>Wordpress</a:t>
            </a:r>
            <a:endParaRPr lang="en-US" dirty="0">
              <a:latin typeface="Sen" pitchFamily="2" charset="0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u="sng" dirty="0">
                <a:latin typeface="Sen" pitchFamily="2" charset="0"/>
              </a:rPr>
              <a:t>Communication </a:t>
            </a:r>
            <a:r>
              <a:rPr lang="en-US" u="sng" dirty="0" err="1">
                <a:latin typeface="Sen" pitchFamily="2" charset="0"/>
              </a:rPr>
              <a:t>claire</a:t>
            </a:r>
            <a:r>
              <a:rPr lang="en-US" u="sng" dirty="0">
                <a:latin typeface="Sen" pitchFamily="2" charset="0"/>
              </a:rPr>
              <a:t> :</a:t>
            </a:r>
          </a:p>
          <a:p>
            <a:pPr lvl="0"/>
            <a:r>
              <a:rPr lang="en-US" dirty="0" err="1">
                <a:latin typeface="Sen" pitchFamily="2" charset="0"/>
              </a:rPr>
              <a:t>Résolution</a:t>
            </a:r>
            <a:r>
              <a:rPr lang="en-US" dirty="0">
                <a:latin typeface="Sen" pitchFamily="2" charset="0"/>
              </a:rPr>
              <a:t> de problems</a:t>
            </a:r>
          </a:p>
          <a:p>
            <a:pPr lvl="0"/>
            <a:r>
              <a:rPr lang="en-US" dirty="0">
                <a:latin typeface="Sen" pitchFamily="2" charset="0"/>
              </a:rPr>
              <a:t>Gestion de </a:t>
            </a:r>
            <a:r>
              <a:rPr lang="en-US" dirty="0" err="1">
                <a:latin typeface="Sen" pitchFamily="2" charset="0"/>
              </a:rPr>
              <a:t>projet</a:t>
            </a:r>
            <a:endParaRPr lang="en-US" dirty="0">
              <a:latin typeface="Sen" pitchFamily="2" charset="0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 err="1"/>
              <a:t>Tehcniques</a:t>
            </a:r>
            <a:endParaRPr lang="en-US"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/>
        <p:txBody>
          <a:bodyPr/>
          <a:lstStyle/>
          <a:p>
            <a:pPr lvl="0"/>
            <a:r>
              <a:rPr lang="en-US" dirty="0" err="1"/>
              <a:t>Humaines</a:t>
            </a:r>
            <a:endParaRPr lang="en-US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Mes </a:t>
            </a:r>
            <a:r>
              <a:rPr lang="en-US" dirty="0" err="1"/>
              <a:t>compétences</a:t>
            </a:r>
            <a:endParaRPr lang="en-US" dirty="0"/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1621732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: una sola esquina redondeada 7">
            <a:extLst>
              <a:ext uri="{FF2B5EF4-FFF2-40B4-BE49-F238E27FC236}">
                <a16:creationId xmlns:a16="http://schemas.microsoft.com/office/drawing/2014/main" id="{F8BD7ADF-D9C8-FA86-40FC-29685653ECA5}"/>
              </a:ext>
            </a:extLst>
          </p:cNvPr>
          <p:cNvSpPr/>
          <p:nvPr/>
        </p:nvSpPr>
        <p:spPr>
          <a:xfrm>
            <a:off x="5257404" y="185609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F06B5512-D11E-A950-56D9-957FE0177B83}"/>
              </a:ext>
            </a:extLst>
          </p:cNvPr>
          <p:cNvGrpSpPr/>
          <p:nvPr/>
        </p:nvGrpSpPr>
        <p:grpSpPr>
          <a:xfrm>
            <a:off x="5377864" y="1968330"/>
            <a:ext cx="393700" cy="396875"/>
            <a:chOff x="3984625" y="1658938"/>
            <a:chExt cx="393700" cy="396875"/>
          </a:xfrm>
          <a:solidFill>
            <a:schemeClr val="tx1"/>
          </a:solidFill>
        </p:grpSpPr>
        <p:sp>
          <p:nvSpPr>
            <p:cNvPr id="155" name="Freeform 351">
              <a:extLst>
                <a:ext uri="{FF2B5EF4-FFF2-40B4-BE49-F238E27FC236}">
                  <a16:creationId xmlns:a16="http://schemas.microsoft.com/office/drawing/2014/main" id="{CFBF057A-8F34-E17B-9F8A-961BFCC59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5125" y="1844675"/>
              <a:ext cx="82550" cy="47625"/>
            </a:xfrm>
            <a:custGeom>
              <a:avLst/>
              <a:gdLst>
                <a:gd name="T0" fmla="*/ 2050 w 2142"/>
                <a:gd name="T1" fmla="*/ 957 h 1250"/>
                <a:gd name="T2" fmla="*/ 673 w 2142"/>
                <a:gd name="T3" fmla="*/ 110 h 1250"/>
                <a:gd name="T4" fmla="*/ 618 w 2142"/>
                <a:gd name="T5" fmla="*/ 90 h 1250"/>
                <a:gd name="T6" fmla="*/ 187 w 2142"/>
                <a:gd name="T7" fmla="*/ 14 h 1250"/>
                <a:gd name="T8" fmla="*/ 14 w 2142"/>
                <a:gd name="T9" fmla="*/ 135 h 1250"/>
                <a:gd name="T10" fmla="*/ 135 w 2142"/>
                <a:gd name="T11" fmla="*/ 307 h 1250"/>
                <a:gd name="T12" fmla="*/ 542 w 2142"/>
                <a:gd name="T13" fmla="*/ 378 h 1250"/>
                <a:gd name="T14" fmla="*/ 1895 w 2142"/>
                <a:gd name="T15" fmla="*/ 1210 h 1250"/>
                <a:gd name="T16" fmla="*/ 2095 w 2142"/>
                <a:gd name="T17" fmla="*/ 1167 h 1250"/>
                <a:gd name="T18" fmla="*/ 2050 w 2142"/>
                <a:gd name="T19" fmla="*/ 957 h 1250"/>
                <a:gd name="T20" fmla="*/ 2050 w 2142"/>
                <a:gd name="T21" fmla="*/ 957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2" h="1250">
                  <a:moveTo>
                    <a:pt x="2050" y="957"/>
                  </a:moveTo>
                  <a:lnTo>
                    <a:pt x="673" y="110"/>
                  </a:lnTo>
                  <a:cubicBezTo>
                    <a:pt x="656" y="100"/>
                    <a:pt x="637" y="93"/>
                    <a:pt x="618" y="90"/>
                  </a:cubicBezTo>
                  <a:lnTo>
                    <a:pt x="187" y="14"/>
                  </a:lnTo>
                  <a:cubicBezTo>
                    <a:pt x="107" y="0"/>
                    <a:pt x="29" y="55"/>
                    <a:pt x="14" y="135"/>
                  </a:cubicBezTo>
                  <a:cubicBezTo>
                    <a:pt x="0" y="214"/>
                    <a:pt x="55" y="293"/>
                    <a:pt x="135" y="307"/>
                  </a:cubicBezTo>
                  <a:lnTo>
                    <a:pt x="542" y="378"/>
                  </a:lnTo>
                  <a:lnTo>
                    <a:pt x="1895" y="1210"/>
                  </a:lnTo>
                  <a:cubicBezTo>
                    <a:pt x="1961" y="1250"/>
                    <a:pt x="2051" y="1231"/>
                    <a:pt x="2095" y="1167"/>
                  </a:cubicBezTo>
                  <a:cubicBezTo>
                    <a:pt x="2142" y="1098"/>
                    <a:pt x="2121" y="1000"/>
                    <a:pt x="2050" y="957"/>
                  </a:cubicBezTo>
                  <a:close/>
                  <a:moveTo>
                    <a:pt x="2050" y="95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6" name="Freeform 352">
              <a:extLst>
                <a:ext uri="{FF2B5EF4-FFF2-40B4-BE49-F238E27FC236}">
                  <a16:creationId xmlns:a16="http://schemas.microsoft.com/office/drawing/2014/main" id="{D730D099-CF48-F135-76FF-7F70442C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25" y="1658938"/>
              <a:ext cx="393700" cy="396875"/>
            </a:xfrm>
            <a:custGeom>
              <a:avLst/>
              <a:gdLst>
                <a:gd name="T0" fmla="*/ 9292 w 10160"/>
                <a:gd name="T1" fmla="*/ 6338 h 10206"/>
                <a:gd name="T2" fmla="*/ 10104 w 10160"/>
                <a:gd name="T3" fmla="*/ 63 h 10206"/>
                <a:gd name="T4" fmla="*/ 6213 w 10160"/>
                <a:gd name="T5" fmla="*/ 3718 h 10206"/>
                <a:gd name="T6" fmla="*/ 4747 w 10160"/>
                <a:gd name="T7" fmla="*/ 3887 h 10206"/>
                <a:gd name="T8" fmla="*/ 3368 w 10160"/>
                <a:gd name="T9" fmla="*/ 4486 h 10206"/>
                <a:gd name="T10" fmla="*/ 2601 w 10160"/>
                <a:gd name="T11" fmla="*/ 4009 h 10206"/>
                <a:gd name="T12" fmla="*/ 113 w 10160"/>
                <a:gd name="T13" fmla="*/ 3334 h 10206"/>
                <a:gd name="T14" fmla="*/ 218 w 10160"/>
                <a:gd name="T15" fmla="*/ 7315 h 10206"/>
                <a:gd name="T16" fmla="*/ 1070 w 10160"/>
                <a:gd name="T17" fmla="*/ 7932 h 10206"/>
                <a:gd name="T18" fmla="*/ 2057 w 10160"/>
                <a:gd name="T19" fmla="*/ 7607 h 10206"/>
                <a:gd name="T20" fmla="*/ 2717 w 10160"/>
                <a:gd name="T21" fmla="*/ 8631 h 10206"/>
                <a:gd name="T22" fmla="*/ 3815 w 10160"/>
                <a:gd name="T23" fmla="*/ 9568 h 10206"/>
                <a:gd name="T24" fmla="*/ 5353 w 10160"/>
                <a:gd name="T25" fmla="*/ 10015 h 10206"/>
                <a:gd name="T26" fmla="*/ 5668 w 10160"/>
                <a:gd name="T27" fmla="*/ 9751 h 10206"/>
                <a:gd name="T28" fmla="*/ 6618 w 10160"/>
                <a:gd name="T29" fmla="*/ 9181 h 10206"/>
                <a:gd name="T30" fmla="*/ 7386 w 10160"/>
                <a:gd name="T31" fmla="*/ 8537 h 10206"/>
                <a:gd name="T32" fmla="*/ 8154 w 10160"/>
                <a:gd name="T33" fmla="*/ 7893 h 10206"/>
                <a:gd name="T34" fmla="*/ 8626 w 10160"/>
                <a:gd name="T35" fmla="*/ 6754 h 10206"/>
                <a:gd name="T36" fmla="*/ 9185 w 10160"/>
                <a:gd name="T37" fmla="*/ 6650 h 10206"/>
                <a:gd name="T38" fmla="*/ 10104 w 10160"/>
                <a:gd name="T39" fmla="*/ 5782 h 10206"/>
                <a:gd name="T40" fmla="*/ 2246 w 10160"/>
                <a:gd name="T41" fmla="*/ 7866 h 10206"/>
                <a:gd name="T42" fmla="*/ 3629 w 10160"/>
                <a:gd name="T43" fmla="*/ 6869 h 10206"/>
                <a:gd name="T44" fmla="*/ 3162 w 10160"/>
                <a:gd name="T45" fmla="*/ 8815 h 10206"/>
                <a:gd name="T46" fmla="*/ 4165 w 10160"/>
                <a:gd name="T47" fmla="*/ 7176 h 10206"/>
                <a:gd name="T48" fmla="*/ 4421 w 10160"/>
                <a:gd name="T49" fmla="*/ 9208 h 10206"/>
                <a:gd name="T50" fmla="*/ 3865 w 10160"/>
                <a:gd name="T51" fmla="*/ 8865 h 10206"/>
                <a:gd name="T52" fmla="*/ 4915 w 10160"/>
                <a:gd name="T53" fmla="*/ 8408 h 10206"/>
                <a:gd name="T54" fmla="*/ 5230 w 10160"/>
                <a:gd name="T55" fmla="*/ 9708 h 10206"/>
                <a:gd name="T56" fmla="*/ 5007 w 10160"/>
                <a:gd name="T57" fmla="*/ 8825 h 10206"/>
                <a:gd name="T58" fmla="*/ 8265 w 10160"/>
                <a:gd name="T59" fmla="*/ 6532 h 10206"/>
                <a:gd name="T60" fmla="*/ 7373 w 10160"/>
                <a:gd name="T61" fmla="*/ 6333 h 10206"/>
                <a:gd name="T62" fmla="*/ 8128 w 10160"/>
                <a:gd name="T63" fmla="*/ 7564 h 10206"/>
                <a:gd name="T64" fmla="*/ 6795 w 10160"/>
                <a:gd name="T65" fmla="*/ 7094 h 10206"/>
                <a:gd name="T66" fmla="*/ 7360 w 10160"/>
                <a:gd name="T67" fmla="*/ 8209 h 10206"/>
                <a:gd name="T68" fmla="*/ 6382 w 10160"/>
                <a:gd name="T69" fmla="*/ 7957 h 10206"/>
                <a:gd name="T70" fmla="*/ 6592 w 10160"/>
                <a:gd name="T71" fmla="*/ 8853 h 10206"/>
                <a:gd name="T72" fmla="*/ 5960 w 10160"/>
                <a:gd name="T73" fmla="*/ 8813 h 10206"/>
                <a:gd name="T74" fmla="*/ 5824 w 10160"/>
                <a:gd name="T75" fmla="*/ 9497 h 10206"/>
                <a:gd name="T76" fmla="*/ 5887 w 10160"/>
                <a:gd name="T77" fmla="*/ 8844 h 10206"/>
                <a:gd name="T78" fmla="*/ 5244 w 10160"/>
                <a:gd name="T79" fmla="*/ 8075 h 10206"/>
                <a:gd name="T80" fmla="*/ 4317 w 10160"/>
                <a:gd name="T81" fmla="*/ 6920 h 10206"/>
                <a:gd name="T82" fmla="*/ 2825 w 10160"/>
                <a:gd name="T83" fmla="*/ 6361 h 10206"/>
                <a:gd name="T84" fmla="*/ 2514 w 10160"/>
                <a:gd name="T85" fmla="*/ 4637 h 10206"/>
                <a:gd name="T86" fmla="*/ 3504 w 10160"/>
                <a:gd name="T87" fmla="*/ 5742 h 10206"/>
                <a:gd name="T88" fmla="*/ 4706 w 10160"/>
                <a:gd name="T89" fmla="*/ 5093 h 10206"/>
                <a:gd name="T90" fmla="*/ 3206 w 10160"/>
                <a:gd name="T91" fmla="*/ 5253 h 10206"/>
                <a:gd name="T92" fmla="*/ 6417 w 10160"/>
                <a:gd name="T93" fmla="*/ 4329 h 10206"/>
                <a:gd name="T94" fmla="*/ 6669 w 10160"/>
                <a:gd name="T95" fmla="*/ 4168 h 10206"/>
                <a:gd name="T96" fmla="*/ 8265 w 10160"/>
                <a:gd name="T97" fmla="*/ 6532 h 10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160" h="10206">
                  <a:moveTo>
                    <a:pt x="10104" y="5782"/>
                  </a:moveTo>
                  <a:cubicBezTo>
                    <a:pt x="10048" y="5722"/>
                    <a:pt x="9954" y="5719"/>
                    <a:pt x="9894" y="5775"/>
                  </a:cubicBezTo>
                  <a:lnTo>
                    <a:pt x="9292" y="6338"/>
                  </a:lnTo>
                  <a:lnTo>
                    <a:pt x="6532" y="3614"/>
                  </a:lnTo>
                  <a:lnTo>
                    <a:pt x="10097" y="273"/>
                  </a:lnTo>
                  <a:cubicBezTo>
                    <a:pt x="10157" y="217"/>
                    <a:pt x="10160" y="123"/>
                    <a:pt x="10104" y="63"/>
                  </a:cubicBezTo>
                  <a:cubicBezTo>
                    <a:pt x="10048" y="3"/>
                    <a:pt x="9954" y="0"/>
                    <a:pt x="9894" y="56"/>
                  </a:cubicBezTo>
                  <a:lnTo>
                    <a:pt x="6215" y="3503"/>
                  </a:lnTo>
                  <a:cubicBezTo>
                    <a:pt x="6155" y="3560"/>
                    <a:pt x="6154" y="3659"/>
                    <a:pt x="6213" y="3718"/>
                  </a:cubicBezTo>
                  <a:lnTo>
                    <a:pt x="6457" y="3958"/>
                  </a:lnTo>
                  <a:lnTo>
                    <a:pt x="6379" y="4027"/>
                  </a:lnTo>
                  <a:lnTo>
                    <a:pt x="4747" y="3887"/>
                  </a:lnTo>
                  <a:cubicBezTo>
                    <a:pt x="4722" y="3885"/>
                    <a:pt x="4696" y="3889"/>
                    <a:pt x="4673" y="3900"/>
                  </a:cubicBezTo>
                  <a:lnTo>
                    <a:pt x="3380" y="4488"/>
                  </a:lnTo>
                  <a:cubicBezTo>
                    <a:pt x="3376" y="4488"/>
                    <a:pt x="3372" y="4487"/>
                    <a:pt x="3368" y="4486"/>
                  </a:cubicBezTo>
                  <a:lnTo>
                    <a:pt x="2624" y="4355"/>
                  </a:lnTo>
                  <a:lnTo>
                    <a:pt x="2684" y="4201"/>
                  </a:lnTo>
                  <a:cubicBezTo>
                    <a:pt x="2714" y="4125"/>
                    <a:pt x="2677" y="4039"/>
                    <a:pt x="2601" y="4009"/>
                  </a:cubicBezTo>
                  <a:lnTo>
                    <a:pt x="224" y="3058"/>
                  </a:lnTo>
                  <a:cubicBezTo>
                    <a:pt x="147" y="3027"/>
                    <a:pt x="61" y="3064"/>
                    <a:pt x="31" y="3141"/>
                  </a:cubicBezTo>
                  <a:cubicBezTo>
                    <a:pt x="0" y="3217"/>
                    <a:pt x="37" y="3303"/>
                    <a:pt x="113" y="3334"/>
                  </a:cubicBezTo>
                  <a:lnTo>
                    <a:pt x="2354" y="4230"/>
                  </a:lnTo>
                  <a:lnTo>
                    <a:pt x="1034" y="7604"/>
                  </a:lnTo>
                  <a:lnTo>
                    <a:pt x="218" y="7315"/>
                  </a:lnTo>
                  <a:cubicBezTo>
                    <a:pt x="141" y="7288"/>
                    <a:pt x="56" y="7329"/>
                    <a:pt x="28" y="7406"/>
                  </a:cubicBezTo>
                  <a:cubicBezTo>
                    <a:pt x="1" y="7483"/>
                    <a:pt x="42" y="7568"/>
                    <a:pt x="119" y="7596"/>
                  </a:cubicBezTo>
                  <a:lnTo>
                    <a:pt x="1070" y="7932"/>
                  </a:lnTo>
                  <a:cubicBezTo>
                    <a:pt x="1145" y="7959"/>
                    <a:pt x="1229" y="7920"/>
                    <a:pt x="1258" y="7847"/>
                  </a:cubicBezTo>
                  <a:lnTo>
                    <a:pt x="1479" y="7283"/>
                  </a:lnTo>
                  <a:lnTo>
                    <a:pt x="2057" y="7607"/>
                  </a:lnTo>
                  <a:lnTo>
                    <a:pt x="1993" y="7710"/>
                  </a:lnTo>
                  <a:cubicBezTo>
                    <a:pt x="1812" y="8003"/>
                    <a:pt x="1904" y="8388"/>
                    <a:pt x="2196" y="8569"/>
                  </a:cubicBezTo>
                  <a:cubicBezTo>
                    <a:pt x="2351" y="8664"/>
                    <a:pt x="2544" y="8687"/>
                    <a:pt x="2717" y="8631"/>
                  </a:cubicBezTo>
                  <a:cubicBezTo>
                    <a:pt x="2744" y="8811"/>
                    <a:pt x="2850" y="8972"/>
                    <a:pt x="3006" y="9068"/>
                  </a:cubicBezTo>
                  <a:cubicBezTo>
                    <a:pt x="3161" y="9164"/>
                    <a:pt x="3353" y="9186"/>
                    <a:pt x="3526" y="9130"/>
                  </a:cubicBezTo>
                  <a:cubicBezTo>
                    <a:pt x="3554" y="9311"/>
                    <a:pt x="3660" y="9472"/>
                    <a:pt x="3815" y="9568"/>
                  </a:cubicBezTo>
                  <a:cubicBezTo>
                    <a:pt x="3970" y="9663"/>
                    <a:pt x="4162" y="9686"/>
                    <a:pt x="4335" y="9630"/>
                  </a:cubicBezTo>
                  <a:cubicBezTo>
                    <a:pt x="4363" y="9810"/>
                    <a:pt x="4469" y="9971"/>
                    <a:pt x="4624" y="10067"/>
                  </a:cubicBezTo>
                  <a:cubicBezTo>
                    <a:pt x="4850" y="10206"/>
                    <a:pt x="5149" y="10185"/>
                    <a:pt x="5353" y="10015"/>
                  </a:cubicBezTo>
                  <a:cubicBezTo>
                    <a:pt x="5404" y="9972"/>
                    <a:pt x="5448" y="9921"/>
                    <a:pt x="5483" y="9864"/>
                  </a:cubicBezTo>
                  <a:lnTo>
                    <a:pt x="5585" y="9699"/>
                  </a:lnTo>
                  <a:lnTo>
                    <a:pt x="5668" y="9751"/>
                  </a:lnTo>
                  <a:cubicBezTo>
                    <a:pt x="5894" y="9890"/>
                    <a:pt x="6193" y="9868"/>
                    <a:pt x="6396" y="9697"/>
                  </a:cubicBezTo>
                  <a:cubicBezTo>
                    <a:pt x="6448" y="9654"/>
                    <a:pt x="6492" y="9603"/>
                    <a:pt x="6527" y="9546"/>
                  </a:cubicBezTo>
                  <a:cubicBezTo>
                    <a:pt x="6596" y="9432"/>
                    <a:pt x="6625" y="9305"/>
                    <a:pt x="6618" y="9181"/>
                  </a:cubicBezTo>
                  <a:cubicBezTo>
                    <a:pt x="6665" y="9193"/>
                    <a:pt x="6713" y="9199"/>
                    <a:pt x="6762" y="9199"/>
                  </a:cubicBezTo>
                  <a:cubicBezTo>
                    <a:pt x="6978" y="9199"/>
                    <a:pt x="7182" y="9085"/>
                    <a:pt x="7295" y="8901"/>
                  </a:cubicBezTo>
                  <a:cubicBezTo>
                    <a:pt x="7363" y="8791"/>
                    <a:pt x="7394" y="8664"/>
                    <a:pt x="7386" y="8537"/>
                  </a:cubicBezTo>
                  <a:cubicBezTo>
                    <a:pt x="7433" y="8548"/>
                    <a:pt x="7481" y="8554"/>
                    <a:pt x="7530" y="8554"/>
                  </a:cubicBezTo>
                  <a:cubicBezTo>
                    <a:pt x="7746" y="8554"/>
                    <a:pt x="7950" y="8441"/>
                    <a:pt x="8063" y="8257"/>
                  </a:cubicBezTo>
                  <a:cubicBezTo>
                    <a:pt x="8131" y="8146"/>
                    <a:pt x="8162" y="8020"/>
                    <a:pt x="8154" y="7893"/>
                  </a:cubicBezTo>
                  <a:cubicBezTo>
                    <a:pt x="8202" y="7904"/>
                    <a:pt x="8250" y="7910"/>
                    <a:pt x="8298" y="7910"/>
                  </a:cubicBezTo>
                  <a:cubicBezTo>
                    <a:pt x="8508" y="7910"/>
                    <a:pt x="8713" y="7804"/>
                    <a:pt x="8831" y="7613"/>
                  </a:cubicBezTo>
                  <a:cubicBezTo>
                    <a:pt x="9011" y="7319"/>
                    <a:pt x="8919" y="6934"/>
                    <a:pt x="8626" y="6754"/>
                  </a:cubicBezTo>
                  <a:lnTo>
                    <a:pt x="8524" y="6692"/>
                  </a:lnTo>
                  <a:lnTo>
                    <a:pt x="8865" y="6335"/>
                  </a:lnTo>
                  <a:lnTo>
                    <a:pt x="9185" y="6650"/>
                  </a:lnTo>
                  <a:cubicBezTo>
                    <a:pt x="9241" y="6705"/>
                    <a:pt x="9333" y="6706"/>
                    <a:pt x="9391" y="6653"/>
                  </a:cubicBezTo>
                  <a:lnTo>
                    <a:pt x="10097" y="5992"/>
                  </a:lnTo>
                  <a:cubicBezTo>
                    <a:pt x="10157" y="5936"/>
                    <a:pt x="10160" y="5842"/>
                    <a:pt x="10104" y="5782"/>
                  </a:cubicBezTo>
                  <a:close/>
                  <a:moveTo>
                    <a:pt x="2802" y="8209"/>
                  </a:moveTo>
                  <a:cubicBezTo>
                    <a:pt x="2708" y="8363"/>
                    <a:pt x="2506" y="8410"/>
                    <a:pt x="2352" y="8316"/>
                  </a:cubicBezTo>
                  <a:cubicBezTo>
                    <a:pt x="2199" y="8221"/>
                    <a:pt x="2151" y="8019"/>
                    <a:pt x="2246" y="7866"/>
                  </a:cubicBezTo>
                  <a:lnTo>
                    <a:pt x="3078" y="6517"/>
                  </a:lnTo>
                  <a:cubicBezTo>
                    <a:pt x="3171" y="6367"/>
                    <a:pt x="3370" y="6317"/>
                    <a:pt x="3523" y="6407"/>
                  </a:cubicBezTo>
                  <a:cubicBezTo>
                    <a:pt x="3680" y="6500"/>
                    <a:pt x="3724" y="6716"/>
                    <a:pt x="3629" y="6869"/>
                  </a:cubicBezTo>
                  <a:lnTo>
                    <a:pt x="2802" y="8209"/>
                  </a:lnTo>
                  <a:close/>
                  <a:moveTo>
                    <a:pt x="3612" y="8709"/>
                  </a:moveTo>
                  <a:cubicBezTo>
                    <a:pt x="3517" y="8862"/>
                    <a:pt x="3315" y="8910"/>
                    <a:pt x="3162" y="8815"/>
                  </a:cubicBezTo>
                  <a:cubicBezTo>
                    <a:pt x="3010" y="8722"/>
                    <a:pt x="2962" y="8517"/>
                    <a:pt x="3055" y="8365"/>
                  </a:cubicBezTo>
                  <a:lnTo>
                    <a:pt x="3721" y="7286"/>
                  </a:lnTo>
                  <a:cubicBezTo>
                    <a:pt x="3814" y="7136"/>
                    <a:pt x="4013" y="7086"/>
                    <a:pt x="4165" y="7176"/>
                  </a:cubicBezTo>
                  <a:cubicBezTo>
                    <a:pt x="4323" y="7270"/>
                    <a:pt x="4366" y="7485"/>
                    <a:pt x="4272" y="7639"/>
                  </a:cubicBezTo>
                  <a:lnTo>
                    <a:pt x="3612" y="8709"/>
                  </a:lnTo>
                  <a:close/>
                  <a:moveTo>
                    <a:pt x="4421" y="9208"/>
                  </a:moveTo>
                  <a:cubicBezTo>
                    <a:pt x="4375" y="9282"/>
                    <a:pt x="4303" y="9334"/>
                    <a:pt x="4218" y="9355"/>
                  </a:cubicBezTo>
                  <a:cubicBezTo>
                    <a:pt x="4133" y="9375"/>
                    <a:pt x="4045" y="9360"/>
                    <a:pt x="3971" y="9315"/>
                  </a:cubicBezTo>
                  <a:cubicBezTo>
                    <a:pt x="3820" y="9221"/>
                    <a:pt x="3771" y="9017"/>
                    <a:pt x="3865" y="8865"/>
                  </a:cubicBezTo>
                  <a:lnTo>
                    <a:pt x="4364" y="8055"/>
                  </a:lnTo>
                  <a:cubicBezTo>
                    <a:pt x="4457" y="7905"/>
                    <a:pt x="4656" y="7856"/>
                    <a:pt x="4808" y="7946"/>
                  </a:cubicBezTo>
                  <a:cubicBezTo>
                    <a:pt x="4966" y="8039"/>
                    <a:pt x="5009" y="8255"/>
                    <a:pt x="4915" y="8408"/>
                  </a:cubicBezTo>
                  <a:lnTo>
                    <a:pt x="4421" y="9208"/>
                  </a:lnTo>
                  <a:close/>
                  <a:moveTo>
                    <a:pt x="5558" y="9177"/>
                  </a:moveTo>
                  <a:lnTo>
                    <a:pt x="5230" y="9708"/>
                  </a:lnTo>
                  <a:cubicBezTo>
                    <a:pt x="5137" y="9859"/>
                    <a:pt x="4932" y="9908"/>
                    <a:pt x="4780" y="9814"/>
                  </a:cubicBezTo>
                  <a:cubicBezTo>
                    <a:pt x="4629" y="9720"/>
                    <a:pt x="4580" y="9516"/>
                    <a:pt x="4674" y="9364"/>
                  </a:cubicBezTo>
                  <a:lnTo>
                    <a:pt x="5007" y="8825"/>
                  </a:lnTo>
                  <a:cubicBezTo>
                    <a:pt x="5100" y="8674"/>
                    <a:pt x="5299" y="8625"/>
                    <a:pt x="5451" y="8715"/>
                  </a:cubicBezTo>
                  <a:cubicBezTo>
                    <a:pt x="5609" y="8808"/>
                    <a:pt x="5652" y="9024"/>
                    <a:pt x="5558" y="9177"/>
                  </a:cubicBezTo>
                  <a:close/>
                  <a:moveTo>
                    <a:pt x="8265" y="6532"/>
                  </a:moveTo>
                  <a:lnTo>
                    <a:pt x="7528" y="6080"/>
                  </a:lnTo>
                  <a:cubicBezTo>
                    <a:pt x="7460" y="6038"/>
                    <a:pt x="7366" y="6060"/>
                    <a:pt x="7324" y="6129"/>
                  </a:cubicBezTo>
                  <a:cubicBezTo>
                    <a:pt x="7282" y="6197"/>
                    <a:pt x="7304" y="6291"/>
                    <a:pt x="7373" y="6333"/>
                  </a:cubicBezTo>
                  <a:lnTo>
                    <a:pt x="8470" y="7007"/>
                  </a:lnTo>
                  <a:cubicBezTo>
                    <a:pt x="8623" y="7102"/>
                    <a:pt x="8672" y="7303"/>
                    <a:pt x="8577" y="7457"/>
                  </a:cubicBezTo>
                  <a:cubicBezTo>
                    <a:pt x="8483" y="7611"/>
                    <a:pt x="8281" y="7659"/>
                    <a:pt x="8128" y="7564"/>
                  </a:cubicBezTo>
                  <a:lnTo>
                    <a:pt x="6951" y="6841"/>
                  </a:lnTo>
                  <a:cubicBezTo>
                    <a:pt x="6881" y="6798"/>
                    <a:pt x="6789" y="6820"/>
                    <a:pt x="6746" y="6890"/>
                  </a:cubicBezTo>
                  <a:cubicBezTo>
                    <a:pt x="6703" y="6960"/>
                    <a:pt x="6725" y="7051"/>
                    <a:pt x="6795" y="7094"/>
                  </a:cubicBezTo>
                  <a:lnTo>
                    <a:pt x="7702" y="7652"/>
                  </a:lnTo>
                  <a:cubicBezTo>
                    <a:pt x="7854" y="7745"/>
                    <a:pt x="7903" y="7949"/>
                    <a:pt x="7809" y="8101"/>
                  </a:cubicBezTo>
                  <a:cubicBezTo>
                    <a:pt x="7716" y="8253"/>
                    <a:pt x="7512" y="8302"/>
                    <a:pt x="7360" y="8209"/>
                  </a:cubicBezTo>
                  <a:lnTo>
                    <a:pt x="6538" y="7704"/>
                  </a:lnTo>
                  <a:cubicBezTo>
                    <a:pt x="6468" y="7661"/>
                    <a:pt x="6376" y="7683"/>
                    <a:pt x="6333" y="7752"/>
                  </a:cubicBezTo>
                  <a:cubicBezTo>
                    <a:pt x="6291" y="7822"/>
                    <a:pt x="6312" y="7914"/>
                    <a:pt x="6382" y="7957"/>
                  </a:cubicBezTo>
                  <a:lnTo>
                    <a:pt x="6934" y="8296"/>
                  </a:lnTo>
                  <a:cubicBezTo>
                    <a:pt x="7086" y="8389"/>
                    <a:pt x="7135" y="8594"/>
                    <a:pt x="7041" y="8746"/>
                  </a:cubicBezTo>
                  <a:cubicBezTo>
                    <a:pt x="6948" y="8897"/>
                    <a:pt x="6744" y="8946"/>
                    <a:pt x="6592" y="8853"/>
                  </a:cubicBezTo>
                  <a:cubicBezTo>
                    <a:pt x="6592" y="8853"/>
                    <a:pt x="6106" y="8555"/>
                    <a:pt x="6102" y="8553"/>
                  </a:cubicBezTo>
                  <a:cubicBezTo>
                    <a:pt x="6034" y="8520"/>
                    <a:pt x="5951" y="8543"/>
                    <a:pt x="5911" y="8609"/>
                  </a:cubicBezTo>
                  <a:cubicBezTo>
                    <a:pt x="5868" y="8679"/>
                    <a:pt x="5890" y="8770"/>
                    <a:pt x="5960" y="8813"/>
                  </a:cubicBezTo>
                  <a:lnTo>
                    <a:pt x="6166" y="8940"/>
                  </a:lnTo>
                  <a:cubicBezTo>
                    <a:pt x="6320" y="9035"/>
                    <a:pt x="6368" y="9236"/>
                    <a:pt x="6274" y="9390"/>
                  </a:cubicBezTo>
                  <a:cubicBezTo>
                    <a:pt x="6180" y="9542"/>
                    <a:pt x="5976" y="9591"/>
                    <a:pt x="5824" y="9497"/>
                  </a:cubicBezTo>
                  <a:lnTo>
                    <a:pt x="5741" y="9446"/>
                  </a:lnTo>
                  <a:lnTo>
                    <a:pt x="5811" y="9333"/>
                  </a:lnTo>
                  <a:cubicBezTo>
                    <a:pt x="5900" y="9188"/>
                    <a:pt x="5928" y="9010"/>
                    <a:pt x="5887" y="8844"/>
                  </a:cubicBezTo>
                  <a:cubicBezTo>
                    <a:pt x="5846" y="8680"/>
                    <a:pt x="5745" y="8543"/>
                    <a:pt x="5603" y="8459"/>
                  </a:cubicBezTo>
                  <a:cubicBezTo>
                    <a:pt x="5491" y="8393"/>
                    <a:pt x="5367" y="8366"/>
                    <a:pt x="5245" y="8375"/>
                  </a:cubicBezTo>
                  <a:cubicBezTo>
                    <a:pt x="5268" y="8277"/>
                    <a:pt x="5268" y="8174"/>
                    <a:pt x="5244" y="8075"/>
                  </a:cubicBezTo>
                  <a:cubicBezTo>
                    <a:pt x="5203" y="7911"/>
                    <a:pt x="5102" y="7774"/>
                    <a:pt x="4960" y="7690"/>
                  </a:cubicBezTo>
                  <a:cubicBezTo>
                    <a:pt x="4848" y="7624"/>
                    <a:pt x="4724" y="7597"/>
                    <a:pt x="4602" y="7605"/>
                  </a:cubicBezTo>
                  <a:cubicBezTo>
                    <a:pt x="4664" y="7342"/>
                    <a:pt x="4551" y="7059"/>
                    <a:pt x="4317" y="6920"/>
                  </a:cubicBezTo>
                  <a:cubicBezTo>
                    <a:pt x="4205" y="6855"/>
                    <a:pt x="4081" y="6828"/>
                    <a:pt x="3960" y="6836"/>
                  </a:cubicBezTo>
                  <a:cubicBezTo>
                    <a:pt x="4021" y="6573"/>
                    <a:pt x="3908" y="6290"/>
                    <a:pt x="3674" y="6151"/>
                  </a:cubicBezTo>
                  <a:cubicBezTo>
                    <a:pt x="3383" y="5979"/>
                    <a:pt x="3003" y="6074"/>
                    <a:pt x="2825" y="6361"/>
                  </a:cubicBezTo>
                  <a:lnTo>
                    <a:pt x="2213" y="7353"/>
                  </a:lnTo>
                  <a:lnTo>
                    <a:pt x="1588" y="7003"/>
                  </a:lnTo>
                  <a:lnTo>
                    <a:pt x="2514" y="4637"/>
                  </a:lnTo>
                  <a:lnTo>
                    <a:pt x="3018" y="4726"/>
                  </a:lnTo>
                  <a:cubicBezTo>
                    <a:pt x="2875" y="4904"/>
                    <a:pt x="2834" y="5155"/>
                    <a:pt x="2935" y="5377"/>
                  </a:cubicBezTo>
                  <a:cubicBezTo>
                    <a:pt x="3040" y="5606"/>
                    <a:pt x="3267" y="5742"/>
                    <a:pt x="3504" y="5742"/>
                  </a:cubicBezTo>
                  <a:cubicBezTo>
                    <a:pt x="3591" y="5742"/>
                    <a:pt x="3678" y="5724"/>
                    <a:pt x="3762" y="5686"/>
                  </a:cubicBezTo>
                  <a:lnTo>
                    <a:pt x="4632" y="5289"/>
                  </a:lnTo>
                  <a:cubicBezTo>
                    <a:pt x="4706" y="5256"/>
                    <a:pt x="4739" y="5166"/>
                    <a:pt x="4706" y="5093"/>
                  </a:cubicBezTo>
                  <a:cubicBezTo>
                    <a:pt x="4672" y="5019"/>
                    <a:pt x="4583" y="4985"/>
                    <a:pt x="4509" y="5019"/>
                  </a:cubicBezTo>
                  <a:lnTo>
                    <a:pt x="3639" y="5415"/>
                  </a:lnTo>
                  <a:cubicBezTo>
                    <a:pt x="3475" y="5490"/>
                    <a:pt x="3280" y="5417"/>
                    <a:pt x="3206" y="5253"/>
                  </a:cubicBezTo>
                  <a:cubicBezTo>
                    <a:pt x="3131" y="5089"/>
                    <a:pt x="3204" y="4895"/>
                    <a:pt x="3368" y="4820"/>
                  </a:cubicBezTo>
                  <a:lnTo>
                    <a:pt x="4760" y="4186"/>
                  </a:lnTo>
                  <a:lnTo>
                    <a:pt x="6417" y="4329"/>
                  </a:lnTo>
                  <a:cubicBezTo>
                    <a:pt x="6421" y="4329"/>
                    <a:pt x="6425" y="4329"/>
                    <a:pt x="6430" y="4329"/>
                  </a:cubicBezTo>
                  <a:cubicBezTo>
                    <a:pt x="6466" y="4329"/>
                    <a:pt x="6501" y="4316"/>
                    <a:pt x="6528" y="4292"/>
                  </a:cubicBezTo>
                  <a:lnTo>
                    <a:pt x="6669" y="4168"/>
                  </a:lnTo>
                  <a:lnTo>
                    <a:pt x="8654" y="6126"/>
                  </a:lnTo>
                  <a:lnTo>
                    <a:pt x="8265" y="6532"/>
                  </a:lnTo>
                  <a:close/>
                  <a:moveTo>
                    <a:pt x="8265" y="653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0" name="Grupo 445">
            <a:extLst>
              <a:ext uri="{FF2B5EF4-FFF2-40B4-BE49-F238E27FC236}">
                <a16:creationId xmlns:a16="http://schemas.microsoft.com/office/drawing/2014/main" id="{83AC882B-1F3F-2092-7AD0-599A0784F365}"/>
              </a:ext>
            </a:extLst>
          </p:cNvPr>
          <p:cNvGrpSpPr/>
          <p:nvPr/>
        </p:nvGrpSpPr>
        <p:grpSpPr>
          <a:xfrm>
            <a:off x="1742192" y="1969917"/>
            <a:ext cx="393700" cy="395288"/>
            <a:chOff x="2409825" y="4195763"/>
            <a:chExt cx="393700" cy="395288"/>
          </a:xfrm>
          <a:solidFill>
            <a:schemeClr val="tx1"/>
          </a:solidFill>
        </p:grpSpPr>
        <p:sp>
          <p:nvSpPr>
            <p:cNvPr id="11" name="Freeform 34">
              <a:extLst>
                <a:ext uri="{FF2B5EF4-FFF2-40B4-BE49-F238E27FC236}">
                  <a16:creationId xmlns:a16="http://schemas.microsoft.com/office/drawing/2014/main" id="{D6E67D3C-0088-654A-4542-934145A85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9825" y="4195763"/>
              <a:ext cx="393700" cy="395288"/>
            </a:xfrm>
            <a:custGeom>
              <a:avLst/>
              <a:gdLst>
                <a:gd name="T0" fmla="*/ 9518 w 10143"/>
                <a:gd name="T1" fmla="*/ 0 h 10143"/>
                <a:gd name="T2" fmla="*/ 625 w 10143"/>
                <a:gd name="T3" fmla="*/ 0 h 10143"/>
                <a:gd name="T4" fmla="*/ 0 w 10143"/>
                <a:gd name="T5" fmla="*/ 626 h 10143"/>
                <a:gd name="T6" fmla="*/ 0 w 10143"/>
                <a:gd name="T7" fmla="*/ 7295 h 10143"/>
                <a:gd name="T8" fmla="*/ 625 w 10143"/>
                <a:gd name="T9" fmla="*/ 7920 h 10143"/>
                <a:gd name="T10" fmla="*/ 4129 w 10143"/>
                <a:gd name="T11" fmla="*/ 7920 h 10143"/>
                <a:gd name="T12" fmla="*/ 4129 w 10143"/>
                <a:gd name="T13" fmla="*/ 9846 h 10143"/>
                <a:gd name="T14" fmla="*/ 3801 w 10143"/>
                <a:gd name="T15" fmla="*/ 9846 h 10143"/>
                <a:gd name="T16" fmla="*/ 3652 w 10143"/>
                <a:gd name="T17" fmla="*/ 9995 h 10143"/>
                <a:gd name="T18" fmla="*/ 3801 w 10143"/>
                <a:gd name="T19" fmla="*/ 10143 h 10143"/>
                <a:gd name="T20" fmla="*/ 6342 w 10143"/>
                <a:gd name="T21" fmla="*/ 10143 h 10143"/>
                <a:gd name="T22" fmla="*/ 6491 w 10143"/>
                <a:gd name="T23" fmla="*/ 9995 h 10143"/>
                <a:gd name="T24" fmla="*/ 6342 w 10143"/>
                <a:gd name="T25" fmla="*/ 9846 h 10143"/>
                <a:gd name="T26" fmla="*/ 6014 w 10143"/>
                <a:gd name="T27" fmla="*/ 9846 h 10143"/>
                <a:gd name="T28" fmla="*/ 6014 w 10143"/>
                <a:gd name="T29" fmla="*/ 7920 h 10143"/>
                <a:gd name="T30" fmla="*/ 9518 w 10143"/>
                <a:gd name="T31" fmla="*/ 7920 h 10143"/>
                <a:gd name="T32" fmla="*/ 10143 w 10143"/>
                <a:gd name="T33" fmla="*/ 7295 h 10143"/>
                <a:gd name="T34" fmla="*/ 10143 w 10143"/>
                <a:gd name="T35" fmla="*/ 626 h 10143"/>
                <a:gd name="T36" fmla="*/ 9518 w 10143"/>
                <a:gd name="T37" fmla="*/ 0 h 10143"/>
                <a:gd name="T38" fmla="*/ 5717 w 10143"/>
                <a:gd name="T39" fmla="*/ 9846 h 10143"/>
                <a:gd name="T40" fmla="*/ 4426 w 10143"/>
                <a:gd name="T41" fmla="*/ 9846 h 10143"/>
                <a:gd name="T42" fmla="*/ 4426 w 10143"/>
                <a:gd name="T43" fmla="*/ 7920 h 10143"/>
                <a:gd name="T44" fmla="*/ 5717 w 10143"/>
                <a:gd name="T45" fmla="*/ 7920 h 10143"/>
                <a:gd name="T46" fmla="*/ 5717 w 10143"/>
                <a:gd name="T47" fmla="*/ 9846 h 10143"/>
                <a:gd name="T48" fmla="*/ 9845 w 10143"/>
                <a:gd name="T49" fmla="*/ 6352 h 10143"/>
                <a:gd name="T50" fmla="*/ 8585 w 10143"/>
                <a:gd name="T51" fmla="*/ 6352 h 10143"/>
                <a:gd name="T52" fmla="*/ 8436 w 10143"/>
                <a:gd name="T53" fmla="*/ 6501 h 10143"/>
                <a:gd name="T54" fmla="*/ 8585 w 10143"/>
                <a:gd name="T55" fmla="*/ 6650 h 10143"/>
                <a:gd name="T56" fmla="*/ 9845 w 10143"/>
                <a:gd name="T57" fmla="*/ 6650 h 10143"/>
                <a:gd name="T58" fmla="*/ 9845 w 10143"/>
                <a:gd name="T59" fmla="*/ 7295 h 10143"/>
                <a:gd name="T60" fmla="*/ 9518 w 10143"/>
                <a:gd name="T61" fmla="*/ 7623 h 10143"/>
                <a:gd name="T62" fmla="*/ 625 w 10143"/>
                <a:gd name="T63" fmla="*/ 7623 h 10143"/>
                <a:gd name="T64" fmla="*/ 298 w 10143"/>
                <a:gd name="T65" fmla="*/ 7295 h 10143"/>
                <a:gd name="T66" fmla="*/ 298 w 10143"/>
                <a:gd name="T67" fmla="*/ 6650 h 10143"/>
                <a:gd name="T68" fmla="*/ 7870 w 10143"/>
                <a:gd name="T69" fmla="*/ 6650 h 10143"/>
                <a:gd name="T70" fmla="*/ 8019 w 10143"/>
                <a:gd name="T71" fmla="*/ 6501 h 10143"/>
                <a:gd name="T72" fmla="*/ 7870 w 10143"/>
                <a:gd name="T73" fmla="*/ 6352 h 10143"/>
                <a:gd name="T74" fmla="*/ 298 w 10143"/>
                <a:gd name="T75" fmla="*/ 6352 h 10143"/>
                <a:gd name="T76" fmla="*/ 298 w 10143"/>
                <a:gd name="T77" fmla="*/ 1251 h 10143"/>
                <a:gd name="T78" fmla="*/ 9845 w 10143"/>
                <a:gd name="T79" fmla="*/ 1251 h 10143"/>
                <a:gd name="T80" fmla="*/ 9845 w 10143"/>
                <a:gd name="T81" fmla="*/ 6352 h 10143"/>
                <a:gd name="T82" fmla="*/ 9845 w 10143"/>
                <a:gd name="T83" fmla="*/ 953 h 10143"/>
                <a:gd name="T84" fmla="*/ 298 w 10143"/>
                <a:gd name="T85" fmla="*/ 953 h 10143"/>
                <a:gd name="T86" fmla="*/ 298 w 10143"/>
                <a:gd name="T87" fmla="*/ 626 h 10143"/>
                <a:gd name="T88" fmla="*/ 625 w 10143"/>
                <a:gd name="T89" fmla="*/ 298 h 10143"/>
                <a:gd name="T90" fmla="*/ 9518 w 10143"/>
                <a:gd name="T91" fmla="*/ 298 h 10143"/>
                <a:gd name="T92" fmla="*/ 9845 w 10143"/>
                <a:gd name="T93" fmla="*/ 626 h 10143"/>
                <a:gd name="T94" fmla="*/ 9845 w 10143"/>
                <a:gd name="T95" fmla="*/ 953 h 10143"/>
                <a:gd name="T96" fmla="*/ 9845 w 10143"/>
                <a:gd name="T97" fmla="*/ 953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143" h="10143">
                  <a:moveTo>
                    <a:pt x="9518" y="0"/>
                  </a:moveTo>
                  <a:lnTo>
                    <a:pt x="625" y="0"/>
                  </a:lnTo>
                  <a:cubicBezTo>
                    <a:pt x="281" y="0"/>
                    <a:pt x="0" y="281"/>
                    <a:pt x="0" y="626"/>
                  </a:cubicBezTo>
                  <a:lnTo>
                    <a:pt x="0" y="7295"/>
                  </a:lnTo>
                  <a:cubicBezTo>
                    <a:pt x="0" y="7640"/>
                    <a:pt x="281" y="7920"/>
                    <a:pt x="625" y="7920"/>
                  </a:cubicBezTo>
                  <a:lnTo>
                    <a:pt x="4129" y="7920"/>
                  </a:lnTo>
                  <a:lnTo>
                    <a:pt x="4129" y="9846"/>
                  </a:lnTo>
                  <a:lnTo>
                    <a:pt x="3801" y="9846"/>
                  </a:lnTo>
                  <a:cubicBezTo>
                    <a:pt x="3719" y="9846"/>
                    <a:pt x="3652" y="9912"/>
                    <a:pt x="3652" y="9995"/>
                  </a:cubicBezTo>
                  <a:cubicBezTo>
                    <a:pt x="3652" y="10077"/>
                    <a:pt x="3719" y="10143"/>
                    <a:pt x="3801" y="10143"/>
                  </a:cubicBezTo>
                  <a:lnTo>
                    <a:pt x="6342" y="10143"/>
                  </a:lnTo>
                  <a:cubicBezTo>
                    <a:pt x="6424" y="10143"/>
                    <a:pt x="6491" y="10077"/>
                    <a:pt x="6491" y="9995"/>
                  </a:cubicBezTo>
                  <a:cubicBezTo>
                    <a:pt x="6491" y="9912"/>
                    <a:pt x="6424" y="9846"/>
                    <a:pt x="6342" y="9846"/>
                  </a:cubicBezTo>
                  <a:lnTo>
                    <a:pt x="6014" y="9846"/>
                  </a:lnTo>
                  <a:lnTo>
                    <a:pt x="6014" y="7920"/>
                  </a:lnTo>
                  <a:lnTo>
                    <a:pt x="9518" y="7920"/>
                  </a:lnTo>
                  <a:cubicBezTo>
                    <a:pt x="9863" y="7920"/>
                    <a:pt x="10143" y="7640"/>
                    <a:pt x="10143" y="7295"/>
                  </a:cubicBezTo>
                  <a:lnTo>
                    <a:pt x="10143" y="626"/>
                  </a:lnTo>
                  <a:cubicBezTo>
                    <a:pt x="10143" y="281"/>
                    <a:pt x="9863" y="0"/>
                    <a:pt x="9518" y="0"/>
                  </a:cubicBezTo>
                  <a:close/>
                  <a:moveTo>
                    <a:pt x="5717" y="9846"/>
                  </a:moveTo>
                  <a:lnTo>
                    <a:pt x="4426" y="9846"/>
                  </a:lnTo>
                  <a:lnTo>
                    <a:pt x="4426" y="7920"/>
                  </a:lnTo>
                  <a:lnTo>
                    <a:pt x="5717" y="7920"/>
                  </a:lnTo>
                  <a:lnTo>
                    <a:pt x="5717" y="9846"/>
                  </a:lnTo>
                  <a:close/>
                  <a:moveTo>
                    <a:pt x="9845" y="6352"/>
                  </a:moveTo>
                  <a:lnTo>
                    <a:pt x="8585" y="6352"/>
                  </a:lnTo>
                  <a:cubicBezTo>
                    <a:pt x="8503" y="6352"/>
                    <a:pt x="8436" y="6419"/>
                    <a:pt x="8436" y="6501"/>
                  </a:cubicBezTo>
                  <a:cubicBezTo>
                    <a:pt x="8436" y="6583"/>
                    <a:pt x="8503" y="6650"/>
                    <a:pt x="8585" y="6650"/>
                  </a:cubicBezTo>
                  <a:lnTo>
                    <a:pt x="9845" y="6650"/>
                  </a:lnTo>
                  <a:lnTo>
                    <a:pt x="9845" y="7295"/>
                  </a:lnTo>
                  <a:cubicBezTo>
                    <a:pt x="9845" y="7476"/>
                    <a:pt x="9698" y="7623"/>
                    <a:pt x="9518" y="7623"/>
                  </a:cubicBezTo>
                  <a:lnTo>
                    <a:pt x="625" y="7623"/>
                  </a:lnTo>
                  <a:cubicBezTo>
                    <a:pt x="445" y="7623"/>
                    <a:pt x="298" y="7476"/>
                    <a:pt x="298" y="7295"/>
                  </a:cubicBezTo>
                  <a:lnTo>
                    <a:pt x="298" y="6650"/>
                  </a:lnTo>
                  <a:lnTo>
                    <a:pt x="7870" y="6650"/>
                  </a:lnTo>
                  <a:cubicBezTo>
                    <a:pt x="7953" y="6650"/>
                    <a:pt x="8019" y="6583"/>
                    <a:pt x="8019" y="6501"/>
                  </a:cubicBezTo>
                  <a:cubicBezTo>
                    <a:pt x="8019" y="6419"/>
                    <a:pt x="7953" y="6352"/>
                    <a:pt x="7870" y="6352"/>
                  </a:cubicBezTo>
                  <a:lnTo>
                    <a:pt x="298" y="6352"/>
                  </a:lnTo>
                  <a:lnTo>
                    <a:pt x="298" y="1251"/>
                  </a:lnTo>
                  <a:lnTo>
                    <a:pt x="9845" y="1251"/>
                  </a:lnTo>
                  <a:lnTo>
                    <a:pt x="9845" y="6352"/>
                  </a:lnTo>
                  <a:close/>
                  <a:moveTo>
                    <a:pt x="9845" y="953"/>
                  </a:moveTo>
                  <a:lnTo>
                    <a:pt x="298" y="953"/>
                  </a:lnTo>
                  <a:lnTo>
                    <a:pt x="298" y="626"/>
                  </a:lnTo>
                  <a:cubicBezTo>
                    <a:pt x="298" y="445"/>
                    <a:pt x="445" y="298"/>
                    <a:pt x="625" y="298"/>
                  </a:cubicBezTo>
                  <a:lnTo>
                    <a:pt x="9518" y="298"/>
                  </a:lnTo>
                  <a:cubicBezTo>
                    <a:pt x="9698" y="298"/>
                    <a:pt x="9845" y="445"/>
                    <a:pt x="9845" y="626"/>
                  </a:cubicBezTo>
                  <a:lnTo>
                    <a:pt x="9845" y="953"/>
                  </a:lnTo>
                  <a:close/>
                  <a:moveTo>
                    <a:pt x="9845" y="95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E7735D3E-6DD8-A9CD-E18A-222604C8E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468813"/>
              <a:ext cx="36513" cy="11113"/>
            </a:xfrm>
            <a:custGeom>
              <a:avLst/>
              <a:gdLst>
                <a:gd name="T0" fmla="*/ 784 w 933"/>
                <a:gd name="T1" fmla="*/ 0 h 298"/>
                <a:gd name="T2" fmla="*/ 149 w 933"/>
                <a:gd name="T3" fmla="*/ 0 h 298"/>
                <a:gd name="T4" fmla="*/ 0 w 933"/>
                <a:gd name="T5" fmla="*/ 149 h 298"/>
                <a:gd name="T6" fmla="*/ 149 w 933"/>
                <a:gd name="T7" fmla="*/ 298 h 298"/>
                <a:gd name="T8" fmla="*/ 784 w 933"/>
                <a:gd name="T9" fmla="*/ 298 h 298"/>
                <a:gd name="T10" fmla="*/ 933 w 933"/>
                <a:gd name="T11" fmla="*/ 149 h 298"/>
                <a:gd name="T12" fmla="*/ 784 w 933"/>
                <a:gd name="T13" fmla="*/ 0 h 298"/>
                <a:gd name="T14" fmla="*/ 784 w 933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98">
                  <a:moveTo>
                    <a:pt x="784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3C37DBB9-A3BF-E7F8-F8D3-01B367C9A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0325" y="4214813"/>
              <a:ext cx="11113" cy="11113"/>
            </a:xfrm>
            <a:custGeom>
              <a:avLst/>
              <a:gdLst>
                <a:gd name="T0" fmla="*/ 297 w 297"/>
                <a:gd name="T1" fmla="*/ 149 h 297"/>
                <a:gd name="T2" fmla="*/ 149 w 297"/>
                <a:gd name="T3" fmla="*/ 297 h 297"/>
                <a:gd name="T4" fmla="*/ 0 w 297"/>
                <a:gd name="T5" fmla="*/ 149 h 297"/>
                <a:gd name="T6" fmla="*/ 149 w 297"/>
                <a:gd name="T7" fmla="*/ 0 h 297"/>
                <a:gd name="T8" fmla="*/ 297 w 297"/>
                <a:gd name="T9" fmla="*/ 149 h 297"/>
                <a:gd name="T10" fmla="*/ 297 w 297"/>
                <a:gd name="T11" fmla="*/ 14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7">
                  <a:moveTo>
                    <a:pt x="297" y="149"/>
                  </a:moveTo>
                  <a:cubicBezTo>
                    <a:pt x="297" y="231"/>
                    <a:pt x="231" y="297"/>
                    <a:pt x="149" y="297"/>
                  </a:cubicBezTo>
                  <a:cubicBezTo>
                    <a:pt x="66" y="297"/>
                    <a:pt x="0" y="231"/>
                    <a:pt x="0" y="149"/>
                  </a:cubicBezTo>
                  <a:cubicBezTo>
                    <a:pt x="0" y="66"/>
                    <a:pt x="66" y="0"/>
                    <a:pt x="149" y="0"/>
                  </a:cubicBezTo>
                  <a:cubicBezTo>
                    <a:pt x="231" y="0"/>
                    <a:pt x="297" y="66"/>
                    <a:pt x="297" y="149"/>
                  </a:cubicBezTo>
                  <a:close/>
                  <a:moveTo>
                    <a:pt x="297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7CA4C061-E257-27FD-E1D6-69603F10D8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0163" y="4332288"/>
              <a:ext cx="73025" cy="66675"/>
            </a:xfrm>
            <a:custGeom>
              <a:avLst/>
              <a:gdLst>
                <a:gd name="T0" fmla="*/ 1419 w 1885"/>
                <a:gd name="T1" fmla="*/ 0 h 1727"/>
                <a:gd name="T2" fmla="*/ 466 w 1885"/>
                <a:gd name="T3" fmla="*/ 0 h 1727"/>
                <a:gd name="T4" fmla="*/ 0 w 1885"/>
                <a:gd name="T5" fmla="*/ 466 h 1727"/>
                <a:gd name="T6" fmla="*/ 0 w 1885"/>
                <a:gd name="T7" fmla="*/ 1578 h 1727"/>
                <a:gd name="T8" fmla="*/ 149 w 1885"/>
                <a:gd name="T9" fmla="*/ 1727 h 1727"/>
                <a:gd name="T10" fmla="*/ 1737 w 1885"/>
                <a:gd name="T11" fmla="*/ 1727 h 1727"/>
                <a:gd name="T12" fmla="*/ 1885 w 1885"/>
                <a:gd name="T13" fmla="*/ 1578 h 1727"/>
                <a:gd name="T14" fmla="*/ 1885 w 1885"/>
                <a:gd name="T15" fmla="*/ 466 h 1727"/>
                <a:gd name="T16" fmla="*/ 1419 w 1885"/>
                <a:gd name="T17" fmla="*/ 0 h 1727"/>
                <a:gd name="T18" fmla="*/ 1588 w 1885"/>
                <a:gd name="T19" fmla="*/ 1429 h 1727"/>
                <a:gd name="T20" fmla="*/ 297 w 1885"/>
                <a:gd name="T21" fmla="*/ 1429 h 1727"/>
                <a:gd name="T22" fmla="*/ 297 w 1885"/>
                <a:gd name="T23" fmla="*/ 466 h 1727"/>
                <a:gd name="T24" fmla="*/ 466 w 1885"/>
                <a:gd name="T25" fmla="*/ 298 h 1727"/>
                <a:gd name="T26" fmla="*/ 1419 w 1885"/>
                <a:gd name="T27" fmla="*/ 298 h 1727"/>
                <a:gd name="T28" fmla="*/ 1588 w 1885"/>
                <a:gd name="T29" fmla="*/ 466 h 1727"/>
                <a:gd name="T30" fmla="*/ 1588 w 1885"/>
                <a:gd name="T31" fmla="*/ 1429 h 1727"/>
                <a:gd name="T32" fmla="*/ 1588 w 1885"/>
                <a:gd name="T33" fmla="*/ 142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5" h="1727">
                  <a:moveTo>
                    <a:pt x="1419" y="0"/>
                  </a:moveTo>
                  <a:lnTo>
                    <a:pt x="466" y="0"/>
                  </a:lnTo>
                  <a:cubicBezTo>
                    <a:pt x="209" y="0"/>
                    <a:pt x="0" y="209"/>
                    <a:pt x="0" y="466"/>
                  </a:cubicBezTo>
                  <a:lnTo>
                    <a:pt x="0" y="1578"/>
                  </a:lnTo>
                  <a:cubicBezTo>
                    <a:pt x="0" y="1660"/>
                    <a:pt x="66" y="1727"/>
                    <a:pt x="149" y="1727"/>
                  </a:cubicBezTo>
                  <a:lnTo>
                    <a:pt x="1737" y="1727"/>
                  </a:lnTo>
                  <a:cubicBezTo>
                    <a:pt x="1819" y="1727"/>
                    <a:pt x="1885" y="1660"/>
                    <a:pt x="1885" y="1578"/>
                  </a:cubicBezTo>
                  <a:lnTo>
                    <a:pt x="1885" y="466"/>
                  </a:lnTo>
                  <a:cubicBezTo>
                    <a:pt x="1885" y="209"/>
                    <a:pt x="1676" y="0"/>
                    <a:pt x="1419" y="0"/>
                  </a:cubicBezTo>
                  <a:close/>
                  <a:moveTo>
                    <a:pt x="1588" y="1429"/>
                  </a:moveTo>
                  <a:lnTo>
                    <a:pt x="297" y="1429"/>
                  </a:lnTo>
                  <a:lnTo>
                    <a:pt x="297" y="466"/>
                  </a:lnTo>
                  <a:cubicBezTo>
                    <a:pt x="297" y="373"/>
                    <a:pt x="373" y="298"/>
                    <a:pt x="466" y="298"/>
                  </a:cubicBezTo>
                  <a:lnTo>
                    <a:pt x="1419" y="298"/>
                  </a:lnTo>
                  <a:cubicBezTo>
                    <a:pt x="1512" y="298"/>
                    <a:pt x="1588" y="373"/>
                    <a:pt x="1588" y="466"/>
                  </a:cubicBezTo>
                  <a:lnTo>
                    <a:pt x="1588" y="1429"/>
                  </a:lnTo>
                  <a:close/>
                  <a:moveTo>
                    <a:pt x="1588" y="142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09217CB6-7D4F-7CF5-EEFB-03BBF1318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2225" y="4270375"/>
              <a:ext cx="74613" cy="61913"/>
            </a:xfrm>
            <a:custGeom>
              <a:avLst/>
              <a:gdLst>
                <a:gd name="T0" fmla="*/ 1121 w 1905"/>
                <a:gd name="T1" fmla="*/ 0 h 1568"/>
                <a:gd name="T2" fmla="*/ 23 w 1905"/>
                <a:gd name="T3" fmla="*/ 748 h 1568"/>
                <a:gd name="T4" fmla="*/ 168 w 1905"/>
                <a:gd name="T5" fmla="*/ 933 h 1568"/>
                <a:gd name="T6" fmla="*/ 351 w 1905"/>
                <a:gd name="T7" fmla="*/ 933 h 1568"/>
                <a:gd name="T8" fmla="*/ 1121 w 1905"/>
                <a:gd name="T9" fmla="*/ 1568 h 1568"/>
                <a:gd name="T10" fmla="*/ 1905 w 1905"/>
                <a:gd name="T11" fmla="*/ 784 h 1568"/>
                <a:gd name="T12" fmla="*/ 1121 w 1905"/>
                <a:gd name="T13" fmla="*/ 0 h 1568"/>
                <a:gd name="T14" fmla="*/ 1121 w 1905"/>
                <a:gd name="T15" fmla="*/ 1270 h 1568"/>
                <a:gd name="T16" fmla="*/ 658 w 1905"/>
                <a:gd name="T17" fmla="*/ 933 h 1568"/>
                <a:gd name="T18" fmla="*/ 1583 w 1905"/>
                <a:gd name="T19" fmla="*/ 933 h 1568"/>
                <a:gd name="T20" fmla="*/ 1121 w 1905"/>
                <a:gd name="T21" fmla="*/ 1270 h 1568"/>
                <a:gd name="T22" fmla="*/ 403 w 1905"/>
                <a:gd name="T23" fmla="*/ 635 h 1568"/>
                <a:gd name="T24" fmla="*/ 1121 w 1905"/>
                <a:gd name="T25" fmla="*/ 298 h 1568"/>
                <a:gd name="T26" fmla="*/ 1584 w 1905"/>
                <a:gd name="T27" fmla="*/ 635 h 1568"/>
                <a:gd name="T28" fmla="*/ 403 w 1905"/>
                <a:gd name="T29" fmla="*/ 635 h 1568"/>
                <a:gd name="T30" fmla="*/ 403 w 1905"/>
                <a:gd name="T31" fmla="*/ 635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05" h="1568">
                  <a:moveTo>
                    <a:pt x="1121" y="0"/>
                  </a:moveTo>
                  <a:cubicBezTo>
                    <a:pt x="401" y="0"/>
                    <a:pt x="88" y="489"/>
                    <a:pt x="23" y="748"/>
                  </a:cubicBezTo>
                  <a:cubicBezTo>
                    <a:pt x="0" y="840"/>
                    <a:pt x="73" y="933"/>
                    <a:pt x="168" y="933"/>
                  </a:cubicBezTo>
                  <a:lnTo>
                    <a:pt x="351" y="933"/>
                  </a:lnTo>
                  <a:cubicBezTo>
                    <a:pt x="421" y="1294"/>
                    <a:pt x="739" y="1568"/>
                    <a:pt x="1121" y="1568"/>
                  </a:cubicBezTo>
                  <a:cubicBezTo>
                    <a:pt x="1553" y="1568"/>
                    <a:pt x="1905" y="1216"/>
                    <a:pt x="1905" y="784"/>
                  </a:cubicBezTo>
                  <a:cubicBezTo>
                    <a:pt x="1905" y="352"/>
                    <a:pt x="1553" y="0"/>
                    <a:pt x="1121" y="0"/>
                  </a:cubicBezTo>
                  <a:close/>
                  <a:moveTo>
                    <a:pt x="1121" y="1270"/>
                  </a:moveTo>
                  <a:cubicBezTo>
                    <a:pt x="904" y="1270"/>
                    <a:pt x="721" y="1128"/>
                    <a:pt x="658" y="933"/>
                  </a:cubicBezTo>
                  <a:lnTo>
                    <a:pt x="1583" y="933"/>
                  </a:lnTo>
                  <a:cubicBezTo>
                    <a:pt x="1520" y="1128"/>
                    <a:pt x="1337" y="1270"/>
                    <a:pt x="1121" y="1270"/>
                  </a:cubicBezTo>
                  <a:close/>
                  <a:moveTo>
                    <a:pt x="403" y="635"/>
                  </a:moveTo>
                  <a:cubicBezTo>
                    <a:pt x="507" y="484"/>
                    <a:pt x="717" y="298"/>
                    <a:pt x="1121" y="298"/>
                  </a:cubicBezTo>
                  <a:cubicBezTo>
                    <a:pt x="1337" y="298"/>
                    <a:pt x="1521" y="440"/>
                    <a:pt x="1584" y="635"/>
                  </a:cubicBezTo>
                  <a:lnTo>
                    <a:pt x="403" y="635"/>
                  </a:lnTo>
                  <a:close/>
                  <a:moveTo>
                    <a:pt x="403" y="63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0649C798-66D2-FAF9-FE0E-E53707252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3813" y="4413250"/>
              <a:ext cx="30163" cy="11113"/>
            </a:xfrm>
            <a:custGeom>
              <a:avLst/>
              <a:gdLst>
                <a:gd name="T0" fmla="*/ 625 w 774"/>
                <a:gd name="T1" fmla="*/ 0 h 298"/>
                <a:gd name="T2" fmla="*/ 149 w 774"/>
                <a:gd name="T3" fmla="*/ 0 h 298"/>
                <a:gd name="T4" fmla="*/ 0 w 774"/>
                <a:gd name="T5" fmla="*/ 149 h 298"/>
                <a:gd name="T6" fmla="*/ 149 w 774"/>
                <a:gd name="T7" fmla="*/ 298 h 298"/>
                <a:gd name="T8" fmla="*/ 625 w 774"/>
                <a:gd name="T9" fmla="*/ 298 h 298"/>
                <a:gd name="T10" fmla="*/ 774 w 774"/>
                <a:gd name="T11" fmla="*/ 149 h 298"/>
                <a:gd name="T12" fmla="*/ 625 w 774"/>
                <a:gd name="T13" fmla="*/ 0 h 298"/>
                <a:gd name="T14" fmla="*/ 625 w 774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98">
                  <a:moveTo>
                    <a:pt x="625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625" y="298"/>
                  </a:lnTo>
                  <a:cubicBezTo>
                    <a:pt x="707" y="298"/>
                    <a:pt x="774" y="231"/>
                    <a:pt x="774" y="149"/>
                  </a:cubicBezTo>
                  <a:cubicBezTo>
                    <a:pt x="774" y="67"/>
                    <a:pt x="707" y="0"/>
                    <a:pt x="625" y="0"/>
                  </a:cubicBezTo>
                  <a:close/>
                  <a:moveTo>
                    <a:pt x="625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33439C84-4B6F-83F0-D131-BDAC0AAEF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6675" y="4413250"/>
              <a:ext cx="42863" cy="11113"/>
            </a:xfrm>
            <a:custGeom>
              <a:avLst/>
              <a:gdLst>
                <a:gd name="T0" fmla="*/ 943 w 1092"/>
                <a:gd name="T1" fmla="*/ 0 h 298"/>
                <a:gd name="T2" fmla="*/ 149 w 1092"/>
                <a:gd name="T3" fmla="*/ 0 h 298"/>
                <a:gd name="T4" fmla="*/ 0 w 1092"/>
                <a:gd name="T5" fmla="*/ 149 h 298"/>
                <a:gd name="T6" fmla="*/ 149 w 1092"/>
                <a:gd name="T7" fmla="*/ 298 h 298"/>
                <a:gd name="T8" fmla="*/ 943 w 1092"/>
                <a:gd name="T9" fmla="*/ 298 h 298"/>
                <a:gd name="T10" fmla="*/ 1092 w 1092"/>
                <a:gd name="T11" fmla="*/ 149 h 298"/>
                <a:gd name="T12" fmla="*/ 943 w 1092"/>
                <a:gd name="T13" fmla="*/ 0 h 298"/>
                <a:gd name="T14" fmla="*/ 943 w 1092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2" h="298">
                  <a:moveTo>
                    <a:pt x="9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943" y="298"/>
                  </a:lnTo>
                  <a:cubicBezTo>
                    <a:pt x="1026" y="298"/>
                    <a:pt x="1092" y="231"/>
                    <a:pt x="1092" y="149"/>
                  </a:cubicBezTo>
                  <a:cubicBezTo>
                    <a:pt x="1092" y="67"/>
                    <a:pt x="1026" y="0"/>
                    <a:pt x="943" y="0"/>
                  </a:cubicBezTo>
                  <a:close/>
                  <a:moveTo>
                    <a:pt x="943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94EAA3E8-C4A0-DF4E-BAE3-5C7FD293F7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9225" y="4294188"/>
              <a:ext cx="68263" cy="106363"/>
            </a:xfrm>
            <a:custGeom>
              <a:avLst/>
              <a:gdLst>
                <a:gd name="T0" fmla="*/ 1650 w 1763"/>
                <a:gd name="T1" fmla="*/ 1104 h 2754"/>
                <a:gd name="T2" fmla="*/ 697 w 1763"/>
                <a:gd name="T3" fmla="*/ 151 h 2754"/>
                <a:gd name="T4" fmla="*/ 150 w 1763"/>
                <a:gd name="T5" fmla="*/ 151 h 2754"/>
                <a:gd name="T6" fmla="*/ 150 w 1763"/>
                <a:gd name="T7" fmla="*/ 699 h 2754"/>
                <a:gd name="T8" fmla="*/ 829 w 1763"/>
                <a:gd name="T9" fmla="*/ 1378 h 2754"/>
                <a:gd name="T10" fmla="*/ 150 w 1763"/>
                <a:gd name="T11" fmla="*/ 2057 h 2754"/>
                <a:gd name="T12" fmla="*/ 150 w 1763"/>
                <a:gd name="T13" fmla="*/ 2604 h 2754"/>
                <a:gd name="T14" fmla="*/ 697 w 1763"/>
                <a:gd name="T15" fmla="*/ 2604 h 2754"/>
                <a:gd name="T16" fmla="*/ 1650 w 1763"/>
                <a:gd name="T17" fmla="*/ 1652 h 2754"/>
                <a:gd name="T18" fmla="*/ 1763 w 1763"/>
                <a:gd name="T19" fmla="*/ 1378 h 2754"/>
                <a:gd name="T20" fmla="*/ 1650 w 1763"/>
                <a:gd name="T21" fmla="*/ 1104 h 2754"/>
                <a:gd name="T22" fmla="*/ 1439 w 1763"/>
                <a:gd name="T23" fmla="*/ 1441 h 2754"/>
                <a:gd name="T24" fmla="*/ 486 w 1763"/>
                <a:gd name="T25" fmla="*/ 2394 h 2754"/>
                <a:gd name="T26" fmla="*/ 360 w 1763"/>
                <a:gd name="T27" fmla="*/ 2394 h 2754"/>
                <a:gd name="T28" fmla="*/ 360 w 1763"/>
                <a:gd name="T29" fmla="*/ 2268 h 2754"/>
                <a:gd name="T30" fmla="*/ 1144 w 1763"/>
                <a:gd name="T31" fmla="*/ 1483 h 2754"/>
                <a:gd name="T32" fmla="*/ 1144 w 1763"/>
                <a:gd name="T33" fmla="*/ 1273 h 2754"/>
                <a:gd name="T34" fmla="*/ 360 w 1763"/>
                <a:gd name="T35" fmla="*/ 488 h 2754"/>
                <a:gd name="T36" fmla="*/ 356 w 1763"/>
                <a:gd name="T37" fmla="*/ 366 h 2754"/>
                <a:gd name="T38" fmla="*/ 487 w 1763"/>
                <a:gd name="T39" fmla="*/ 362 h 2754"/>
                <a:gd name="T40" fmla="*/ 1439 w 1763"/>
                <a:gd name="T41" fmla="*/ 1315 h 2754"/>
                <a:gd name="T42" fmla="*/ 1439 w 1763"/>
                <a:gd name="T43" fmla="*/ 1441 h 2754"/>
                <a:gd name="T44" fmla="*/ 1439 w 1763"/>
                <a:gd name="T45" fmla="*/ 1441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3" h="2754">
                  <a:moveTo>
                    <a:pt x="1650" y="1104"/>
                  </a:moveTo>
                  <a:lnTo>
                    <a:pt x="697" y="151"/>
                  </a:lnTo>
                  <a:cubicBezTo>
                    <a:pt x="546" y="1"/>
                    <a:pt x="300" y="0"/>
                    <a:pt x="150" y="151"/>
                  </a:cubicBezTo>
                  <a:cubicBezTo>
                    <a:pt x="0" y="301"/>
                    <a:pt x="0" y="550"/>
                    <a:pt x="150" y="699"/>
                  </a:cubicBezTo>
                  <a:lnTo>
                    <a:pt x="829" y="1378"/>
                  </a:lnTo>
                  <a:lnTo>
                    <a:pt x="150" y="2057"/>
                  </a:lnTo>
                  <a:cubicBezTo>
                    <a:pt x="0" y="2206"/>
                    <a:pt x="0" y="2455"/>
                    <a:pt x="150" y="2604"/>
                  </a:cubicBezTo>
                  <a:cubicBezTo>
                    <a:pt x="299" y="2754"/>
                    <a:pt x="548" y="2754"/>
                    <a:pt x="697" y="2604"/>
                  </a:cubicBezTo>
                  <a:lnTo>
                    <a:pt x="1650" y="1652"/>
                  </a:lnTo>
                  <a:cubicBezTo>
                    <a:pt x="1723" y="1578"/>
                    <a:pt x="1763" y="1481"/>
                    <a:pt x="1763" y="1378"/>
                  </a:cubicBezTo>
                  <a:cubicBezTo>
                    <a:pt x="1763" y="1275"/>
                    <a:pt x="1723" y="1177"/>
                    <a:pt x="1650" y="1104"/>
                  </a:cubicBezTo>
                  <a:close/>
                  <a:moveTo>
                    <a:pt x="1439" y="1441"/>
                  </a:moveTo>
                  <a:lnTo>
                    <a:pt x="486" y="2394"/>
                  </a:lnTo>
                  <a:cubicBezTo>
                    <a:pt x="452" y="2428"/>
                    <a:pt x="395" y="2428"/>
                    <a:pt x="360" y="2394"/>
                  </a:cubicBezTo>
                  <a:cubicBezTo>
                    <a:pt x="326" y="2359"/>
                    <a:pt x="326" y="2302"/>
                    <a:pt x="360" y="2268"/>
                  </a:cubicBezTo>
                  <a:lnTo>
                    <a:pt x="1144" y="1483"/>
                  </a:lnTo>
                  <a:cubicBezTo>
                    <a:pt x="1202" y="1426"/>
                    <a:pt x="1202" y="1330"/>
                    <a:pt x="1144" y="1273"/>
                  </a:cubicBezTo>
                  <a:lnTo>
                    <a:pt x="360" y="488"/>
                  </a:lnTo>
                  <a:cubicBezTo>
                    <a:pt x="327" y="455"/>
                    <a:pt x="326" y="401"/>
                    <a:pt x="356" y="366"/>
                  </a:cubicBezTo>
                  <a:cubicBezTo>
                    <a:pt x="390" y="328"/>
                    <a:pt x="450" y="326"/>
                    <a:pt x="487" y="362"/>
                  </a:cubicBezTo>
                  <a:lnTo>
                    <a:pt x="1439" y="1315"/>
                  </a:lnTo>
                  <a:cubicBezTo>
                    <a:pt x="1474" y="1349"/>
                    <a:pt x="1474" y="1407"/>
                    <a:pt x="1439" y="1441"/>
                  </a:cubicBezTo>
                  <a:close/>
                  <a:moveTo>
                    <a:pt x="1439" y="144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CE6E1660-095E-BA48-366D-D4897F080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4275" y="4294188"/>
              <a:ext cx="69850" cy="106363"/>
            </a:xfrm>
            <a:custGeom>
              <a:avLst/>
              <a:gdLst>
                <a:gd name="T0" fmla="*/ 972 w 1803"/>
                <a:gd name="T1" fmla="*/ 1377 h 2753"/>
                <a:gd name="T2" fmla="*/ 1652 w 1803"/>
                <a:gd name="T3" fmla="*/ 698 h 2753"/>
                <a:gd name="T4" fmla="*/ 1652 w 1803"/>
                <a:gd name="T5" fmla="*/ 150 h 2753"/>
                <a:gd name="T6" fmla="*/ 1104 w 1803"/>
                <a:gd name="T7" fmla="*/ 150 h 2753"/>
                <a:gd name="T8" fmla="*/ 151 w 1803"/>
                <a:gd name="T9" fmla="*/ 1103 h 2753"/>
                <a:gd name="T10" fmla="*/ 151 w 1803"/>
                <a:gd name="T11" fmla="*/ 1651 h 2753"/>
                <a:gd name="T12" fmla="*/ 1104 w 1803"/>
                <a:gd name="T13" fmla="*/ 2603 h 2753"/>
                <a:gd name="T14" fmla="*/ 1652 w 1803"/>
                <a:gd name="T15" fmla="*/ 2603 h 2753"/>
                <a:gd name="T16" fmla="*/ 1652 w 1803"/>
                <a:gd name="T17" fmla="*/ 2056 h 2753"/>
                <a:gd name="T18" fmla="*/ 972 w 1803"/>
                <a:gd name="T19" fmla="*/ 1377 h 2753"/>
                <a:gd name="T20" fmla="*/ 1445 w 1803"/>
                <a:gd name="T21" fmla="*/ 2389 h 2753"/>
                <a:gd name="T22" fmla="*/ 1315 w 1803"/>
                <a:gd name="T23" fmla="*/ 2393 h 2753"/>
                <a:gd name="T24" fmla="*/ 362 w 1803"/>
                <a:gd name="T25" fmla="*/ 1440 h 2753"/>
                <a:gd name="T26" fmla="*/ 362 w 1803"/>
                <a:gd name="T27" fmla="*/ 1314 h 2753"/>
                <a:gd name="T28" fmla="*/ 1315 w 1803"/>
                <a:gd name="T29" fmla="*/ 361 h 2753"/>
                <a:gd name="T30" fmla="*/ 1448 w 1803"/>
                <a:gd name="T31" fmla="*/ 369 h 2753"/>
                <a:gd name="T32" fmla="*/ 1441 w 1803"/>
                <a:gd name="T33" fmla="*/ 487 h 2753"/>
                <a:gd name="T34" fmla="*/ 657 w 1803"/>
                <a:gd name="T35" fmla="*/ 1272 h 2753"/>
                <a:gd name="T36" fmla="*/ 657 w 1803"/>
                <a:gd name="T37" fmla="*/ 1482 h 2753"/>
                <a:gd name="T38" fmla="*/ 1441 w 1803"/>
                <a:gd name="T39" fmla="*/ 2267 h 2753"/>
                <a:gd name="T40" fmla="*/ 1445 w 1803"/>
                <a:gd name="T41" fmla="*/ 2389 h 2753"/>
                <a:gd name="T42" fmla="*/ 1445 w 1803"/>
                <a:gd name="T43" fmla="*/ 2389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3" h="2753">
                  <a:moveTo>
                    <a:pt x="972" y="1377"/>
                  </a:moveTo>
                  <a:lnTo>
                    <a:pt x="1652" y="698"/>
                  </a:lnTo>
                  <a:cubicBezTo>
                    <a:pt x="1803" y="547"/>
                    <a:pt x="1803" y="301"/>
                    <a:pt x="1652" y="150"/>
                  </a:cubicBezTo>
                  <a:cubicBezTo>
                    <a:pt x="1501" y="0"/>
                    <a:pt x="1255" y="0"/>
                    <a:pt x="1104" y="150"/>
                  </a:cubicBezTo>
                  <a:lnTo>
                    <a:pt x="151" y="1103"/>
                  </a:lnTo>
                  <a:cubicBezTo>
                    <a:pt x="0" y="1254"/>
                    <a:pt x="0" y="1500"/>
                    <a:pt x="151" y="1651"/>
                  </a:cubicBezTo>
                  <a:lnTo>
                    <a:pt x="1104" y="2603"/>
                  </a:lnTo>
                  <a:cubicBezTo>
                    <a:pt x="1253" y="2753"/>
                    <a:pt x="1502" y="2753"/>
                    <a:pt x="1652" y="2603"/>
                  </a:cubicBezTo>
                  <a:cubicBezTo>
                    <a:pt x="1803" y="2452"/>
                    <a:pt x="1803" y="2207"/>
                    <a:pt x="1652" y="2056"/>
                  </a:cubicBezTo>
                  <a:lnTo>
                    <a:pt x="972" y="1377"/>
                  </a:lnTo>
                  <a:close/>
                  <a:moveTo>
                    <a:pt x="1445" y="2389"/>
                  </a:moveTo>
                  <a:cubicBezTo>
                    <a:pt x="1411" y="2427"/>
                    <a:pt x="1351" y="2429"/>
                    <a:pt x="1315" y="2393"/>
                  </a:cubicBezTo>
                  <a:lnTo>
                    <a:pt x="362" y="1440"/>
                  </a:lnTo>
                  <a:cubicBezTo>
                    <a:pt x="327" y="1405"/>
                    <a:pt x="327" y="1349"/>
                    <a:pt x="362" y="1314"/>
                  </a:cubicBezTo>
                  <a:lnTo>
                    <a:pt x="1315" y="361"/>
                  </a:lnTo>
                  <a:cubicBezTo>
                    <a:pt x="1352" y="323"/>
                    <a:pt x="1416" y="328"/>
                    <a:pt x="1448" y="369"/>
                  </a:cubicBezTo>
                  <a:cubicBezTo>
                    <a:pt x="1476" y="404"/>
                    <a:pt x="1472" y="456"/>
                    <a:pt x="1441" y="487"/>
                  </a:cubicBezTo>
                  <a:lnTo>
                    <a:pt x="657" y="1272"/>
                  </a:lnTo>
                  <a:cubicBezTo>
                    <a:pt x="599" y="1330"/>
                    <a:pt x="599" y="1424"/>
                    <a:pt x="657" y="1482"/>
                  </a:cubicBezTo>
                  <a:lnTo>
                    <a:pt x="1441" y="2267"/>
                  </a:lnTo>
                  <a:cubicBezTo>
                    <a:pt x="1474" y="2299"/>
                    <a:pt x="1476" y="2354"/>
                    <a:pt x="1445" y="2389"/>
                  </a:cubicBezTo>
                  <a:close/>
                  <a:moveTo>
                    <a:pt x="1445" y="238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  <p:bldP spid="124" grpId="0" build="p"/>
      <p:bldP spid="126" grpId="0" build="p"/>
      <p:bldP spid="127" grpId="0" build="p"/>
      <p:bldP spid="7" grpId="0" animBg="1"/>
      <p:bldP spid="8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BCA0223-9F71-EBDE-FDDA-0AF9C306D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573F8E53-ABE7-8D1B-9295-E0EF8FE99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562" y="1531696"/>
            <a:ext cx="4922481" cy="2670048"/>
          </a:xfrm>
        </p:spPr>
        <p:txBody>
          <a:bodyPr>
            <a:normAutofit/>
          </a:bodyPr>
          <a:lstStyle/>
          <a:p>
            <a:pPr lvl="0"/>
            <a:r>
              <a:rPr lang="en-US" i="1" dirty="0">
                <a:latin typeface="Sen" pitchFamily="2" charset="0"/>
              </a:rPr>
              <a:t>Je me distingue par </a:t>
            </a:r>
            <a:r>
              <a:rPr lang="en-US" i="1" dirty="0" err="1">
                <a:latin typeface="Sen" pitchFamily="2" charset="0"/>
              </a:rPr>
              <a:t>mon</a:t>
            </a:r>
            <a:r>
              <a:rPr lang="en-US" i="1" dirty="0">
                <a:latin typeface="Sen" pitchFamily="2" charset="0"/>
              </a:rPr>
              <a:t> </a:t>
            </a:r>
            <a:r>
              <a:rPr lang="en-US" i="1" dirty="0" err="1">
                <a:latin typeface="Sen" pitchFamily="2" charset="0"/>
              </a:rPr>
              <a:t>approche</a:t>
            </a:r>
            <a:r>
              <a:rPr lang="en-US" i="1" dirty="0">
                <a:latin typeface="Sen" pitchFamily="2" charset="0"/>
              </a:rPr>
              <a:t> proactive et </a:t>
            </a:r>
            <a:r>
              <a:rPr lang="en-US" i="1" dirty="0" err="1">
                <a:latin typeface="Sen" pitchFamily="2" charset="0"/>
              </a:rPr>
              <a:t>orienté</a:t>
            </a:r>
            <a:r>
              <a:rPr lang="en-US" i="1" dirty="0">
                <a:latin typeface="Sen" pitchFamily="2" charset="0"/>
              </a:rPr>
              <a:t> </a:t>
            </a:r>
            <a:r>
              <a:rPr lang="en-US" i="1" dirty="0" err="1">
                <a:latin typeface="Sen" pitchFamily="2" charset="0"/>
              </a:rPr>
              <a:t>résultats</a:t>
            </a:r>
            <a:r>
              <a:rPr lang="en-US" i="1" dirty="0">
                <a:latin typeface="Sen" pitchFamily="2" charset="0"/>
              </a:rPr>
              <a:t>.</a:t>
            </a:r>
          </a:p>
          <a:p>
            <a:pPr lvl="0"/>
            <a:endParaRPr lang="en-US" i="1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Sen" pitchFamily="2" charset="0"/>
              </a:rPr>
              <a:t>Innovation continue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>
                <a:latin typeface="Sen" pitchFamily="2" charset="0"/>
              </a:rPr>
              <a:t>Expérience</a:t>
            </a:r>
            <a:r>
              <a:rPr lang="en-US" dirty="0">
                <a:latin typeface="Sen" pitchFamily="2" charset="0"/>
              </a:rPr>
              <a:t> </a:t>
            </a:r>
            <a:r>
              <a:rPr lang="en-US" dirty="0" err="1">
                <a:latin typeface="Sen" pitchFamily="2" charset="0"/>
              </a:rPr>
              <a:t>utilisateur</a:t>
            </a:r>
            <a:r>
              <a:rPr lang="en-US" dirty="0">
                <a:latin typeface="Sen" pitchFamily="2" charset="0"/>
              </a:rPr>
              <a:t> </a:t>
            </a:r>
            <a:r>
              <a:rPr lang="en-US" dirty="0" err="1">
                <a:latin typeface="Sen" pitchFamily="2" charset="0"/>
              </a:rPr>
              <a:t>optimale</a:t>
            </a:r>
            <a:endParaRPr lang="en-US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err="1">
                <a:latin typeface="Sen" pitchFamily="2" charset="0"/>
              </a:rPr>
              <a:t>Flexibilité</a:t>
            </a:r>
            <a:r>
              <a:rPr lang="en-US" dirty="0">
                <a:latin typeface="Sen" pitchFamily="2" charset="0"/>
              </a:rPr>
              <a:t> et adaptation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>
              <a:latin typeface="Sen" pitchFamily="2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Sen" pitchFamily="2" charset="0"/>
              </a:rPr>
              <a:t>Esprit </a:t>
            </a:r>
            <a:r>
              <a:rPr lang="en-US" dirty="0" err="1">
                <a:latin typeface="Sen" pitchFamily="2" charset="0"/>
              </a:rPr>
              <a:t>d’équipe</a:t>
            </a:r>
            <a:endParaRPr lang="en-US" dirty="0">
              <a:latin typeface="Sen" pitchFamily="2" charset="0"/>
            </a:endParaRP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41C839A6-0724-50FB-9E03-0D09E8D255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 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C9C15E9-B40F-46FE-811A-687E2C7C337A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AB7BC253-A4C0-2C15-1B25-18DF1265F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8D4365FB-7E8D-E710-5842-50F2D663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C4034EFB-02AC-17A9-1678-210E1788B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F225F2C-DB0F-E0B9-698C-02E0527E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4B6A7DFE-1FEA-0E0F-1DDD-E6E247A55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0D6D0014-0DFC-194F-EB27-DA12CD4A0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E976AC2F-3940-0DF6-C8B1-C4B00985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AE9C1BEF-3CAB-F958-980E-240181DB3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64F258C2-4565-430D-08E4-9F2B4AE8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921A57EF-5E87-DE84-CE6C-5D10A60D4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06A47ADF-8B2C-6C78-F415-18234CDF9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7518445E-488E-DDBA-E02E-4E3BA3FA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BBFF0795-4AA6-31DD-3378-57F92E46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1CC61FF-FC07-8131-FE1C-689F22746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E02E1053-93E7-481F-E842-21AFB7E10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42B94B1-52DA-B914-BDEA-A60D6A135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DB63A686-5CDB-1D3F-BA41-C1E27E2A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341B3F20-CF68-63C8-9742-D2055C014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96DE600D-66B9-5C28-4AB1-A5A949482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5992A8C-A809-3D19-88FD-78DA1F498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6FF82823-A6B4-D291-8D12-CA777BBE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62233B-5EFB-00E2-1B39-550A86D54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7D553ED7-8F96-66BB-3D94-187302BF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7B5C0F70-54FA-FA6B-6808-4C469560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1931FE46-C9A3-1B62-59FB-B09AC5B83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681D3DF0-B590-F854-7F8A-18739C105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734E46A9-788D-45AF-97C7-C5E9B2E3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4C8B9319-3004-BDB0-9DE3-4934CD54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ECCC88B0-0C97-80F8-B92A-05187D5AB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6F926474-B87C-43A0-E1E3-9B5D1A7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E7F1E478-F006-5BE0-F7E7-E61D6CC7D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68408312-E94B-253A-D62B-A8F054ABF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79FD6C41-6F1A-F524-77F1-EDAB6579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52D9C244-FB22-F166-752A-A41515113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2C8E45C6-A673-3B74-3204-BE212E6E6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75126E41-07AA-916D-A989-CBD649D22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2004F62A-81D6-144B-56CB-412A665BD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6D5F9F1C-6776-5717-223D-3D7366272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B6981398-D820-0BBE-FE23-11BAB29FC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08F074C3-11D6-F7BF-55A1-20AAE9B3C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98B9DC5C-7E51-80F7-3077-FFACBB3A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B7E99287-0C7B-1136-EA3E-DE32A150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686AF4C6-2EAD-4567-364D-A2521E56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6F68AE2A-EB5B-8C3A-78E1-73762120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6D9BC5D2-C2A2-0C0C-4A2E-36B3EBBEF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28CF9045-8D23-32D5-6FB0-9CFB8C5DE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CFF0DE52-79AE-C76C-5747-3AE650BED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61FF52D-22DB-2119-0501-15AC7B1B5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DB502E4F-AA15-158A-96CF-CF6F79E93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0D52E556-5DC8-6A77-54C8-9EB51840F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34B188A6-0B11-BD0F-E577-D787D514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17F8CF98-2B0C-D54F-1C58-2BEDEA689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F433E98-26BF-B2B2-064D-5A27197F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90CAE1F6-7EFD-1302-3C33-AB63658C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E6A7349-4F0A-A2BD-F4B7-ABE70BB3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E6A374E0-5828-8B4E-10E1-9BD4A1C3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746725A8-2658-7E1C-4C9F-34E5974EB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EEE1EAF6-78C2-FEDC-8746-DD70FFA54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D270E9EA-4792-59A8-A9E4-791B1A5B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EA5CF37B-8630-E141-5A1C-095884A30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6AD5376F-FAF2-1F44-DD7C-836DDCE4B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BEE74C2B-EDA7-CCF2-AE21-A3E681725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0D6A5D34-9657-8586-241A-9381D2EF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5F3C5A3-979A-4E7F-5B82-F3FA1818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6122640B-6A8F-4B68-2586-B672B143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F35C9AE9-A6CC-DE13-DCFA-7951724E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B27AA07-3559-49E6-D2DE-5201B8CBE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3A3B400B-CE1C-17FC-A12F-E4F4772A0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3FB56CFE-36C9-94F0-EE1D-1E92B5B63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93C8E292-6878-CC13-D0E9-7EF4A53A3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5D33649C-5B1A-FBC6-3FD0-B87AEE229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7071E5C-045B-C4B9-0DE2-48C67593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2DA4E684-DAB7-A181-CEEE-EAD5CEAF7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41ABB667-FB6C-876C-2B47-0F1CEFDB4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CD535684-8F84-3D64-2D0F-2FDC21A37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56CD07F3-D94B-94A5-FD2B-13EC30931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6A12C8E0-90E1-A581-AEFC-183A71B7C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0EE77242-489D-DF34-AE3F-83D52E47D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888F1BC6-1F34-916D-1BB9-D3C2C560E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5170307C-A5EB-539E-3ADE-3D69A308C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FC41B759-FFE2-23A0-2631-2FC33A14E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09C755B5-299F-DA2F-CB95-1E66BB53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E4FA2FDC-440B-B171-FD2F-3E049118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EB1D5F2E-292A-23F3-5214-64DAE1573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30B0F185-01AF-2E12-0207-3E7FBB66D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9F830DB8-D984-239C-C74C-959DA4F60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AF3BE67-DB02-7C01-5619-8190C871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8613E715-94A2-8D77-9CF3-92DCC9D08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777DB08-9571-2035-6D90-083110258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2E1BB4F7-E081-AEC4-16FA-FA81D6D4C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5262E0-8292-571F-191E-CFC57B83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35DDF378-76C1-D9FF-3187-B5D88FC4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6A9B0D7-1907-349F-2BEA-65F17CE3C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4716EC35-F867-3864-6DA0-0460EBF6B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1072AE3F-C39E-0A91-D725-333C26E68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8A2DD31-C0CE-858E-C8F1-87986A9E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7C94703F-F76C-9637-40B3-96565DA9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3829BBB6-62B2-FAC0-40D5-2B75B4B6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9DF2261D-8288-4128-4B28-479DDB4B1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9BAB0FFD-6631-12AD-9F08-80DB3648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415564DE-4AF2-B9AF-C641-CE475F49D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EACE28AA-DBFE-8757-FC57-1E368344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FCD8C263-ED51-5F19-3703-E8C408BB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07C8D02A-FFE9-49AC-BCFD-9B7E0C253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F5687AB4-A58F-8537-1598-4CA2B2B9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03733AB6-F7B0-97EB-490A-FEA5E89AC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EF8A5084-EE90-6439-E4AD-EBF0906FD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3F87E01E-5836-50A2-7733-76BEC247E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9F893CF-CB27-D72A-5047-E98B7D77F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FCDADB67-202D-FF26-67E2-57AC4A255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CB4C3D7-B56E-ACB6-1C3F-24F6FB161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03ED384-B540-B2FB-905E-6342EF0C7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983BEAC-5B43-42B9-9356-90C882798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4F405359-FA0E-AED8-8B05-C4F3E320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27BA4E60-BEE3-A016-C188-BBE12C7D4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7CC27A48-4C10-7623-AFDD-A636015FC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FB4A0EF2-E673-C008-A3A9-1FA0BE03D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1" name="Google Shape;60;p7">
            <a:extLst>
              <a:ext uri="{FF2B5EF4-FFF2-40B4-BE49-F238E27FC236}">
                <a16:creationId xmlns:a16="http://schemas.microsoft.com/office/drawing/2014/main" id="{6D9D46D9-15A7-B3E9-0960-E6D09A8E54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1043" y="1531696"/>
            <a:ext cx="2872365" cy="292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2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CD7645E-10CE-B2DF-ABCB-153C79EFC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 100">
            <a:extLst>
              <a:ext uri="{FF2B5EF4-FFF2-40B4-BE49-F238E27FC236}">
                <a16:creationId xmlns:a16="http://schemas.microsoft.com/office/drawing/2014/main" id="{5F91EF39-F1DE-3F6C-8AE0-84D6CF30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90" y="1521961"/>
            <a:ext cx="6021801" cy="2725195"/>
          </a:xfrm>
          <a:prstGeom prst="rect">
            <a:avLst/>
          </a:prstGeom>
        </p:spPr>
      </p:pic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5193072D-A4DA-49BA-4062-8EC3DB6502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Mes </a:t>
            </a:r>
            <a:r>
              <a:rPr lang="en-US" dirty="0" err="1"/>
              <a:t>réalisations</a:t>
            </a:r>
            <a:endParaRPr lang="en-U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6E227E9-061E-D0EE-469B-B129AF0619CA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5AB8A98A-F601-7952-CAED-B9840C44D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62F015B-6CAE-1655-68D3-BF90DB42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2B3DE208-5EF3-9C19-BB48-93D07F669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05A9E1B-390A-1D39-D9DA-93489B5C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23A7E8A4-4EA4-A718-8312-3318B532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BADB134E-6FAD-C25B-ECF1-95EB297F2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09CA4674-81DF-6DA1-E643-3CD2C409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BD4917EB-AFED-CB08-35B3-FC83EF716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86C8D2A3-090C-990D-2D55-D80AB447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F0EA30A-5B9E-FBA8-0876-A41F0F36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263C75AB-8C1D-7B97-E301-D89AC8FFB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D7FC31B9-03AD-10E7-4D35-C994E73C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3C71429-0318-2215-ED6B-4D72B80C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5DC36405-8DE0-DC54-8ABF-CA0A9C4E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11E7CE3D-7BB7-CE72-C98F-69B5D69EB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6864DB04-DD15-6148-42C1-F0A46972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BD81B047-4E2E-8763-A7F9-4DDCC77AE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3DFEB04-840B-CDD6-CF73-ABA0000D5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8746DD16-489B-D393-F036-E017A4385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0E4BFB9A-1475-0049-E697-D710201D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6B2AB11-5FC7-139F-7BB0-F0CA436DA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2631A5F0-0588-2A88-6A63-CADBB5636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F223FD37-8245-4FE9-161C-0082E040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F92CB3C-3F3C-46D1-6CCE-A1E9258E9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55BB9E1-7B30-C7FF-2EB3-84E03F07E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5BE676CC-DAAB-AECA-7576-1A63258DB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5703CCBD-203F-246B-40B6-9ABF0E86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B7EC7FA3-372B-630E-F2F0-0042124C4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E02F5BBF-BA61-A101-80AD-EDA675E1E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E2893330-F45B-E992-EC02-ED553D5E4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17C89192-AE60-968D-C61B-6F48E88C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4DCE6AFC-FBBF-5C04-7DC4-48DFD7922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0A035A8-AB87-FE99-02E8-7079BA72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DB49059D-B836-D833-CEEA-393CB2DF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F5905F61-25C9-E1BD-6A84-4BD5D6460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1C707008-1C7D-F300-4678-086D0376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7DFC9A44-31A6-3043-0169-47800EFF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08AE2ECD-2162-3054-EB3D-55731A62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E0A1041-3DCA-E682-FA2F-A68BDA4D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667DE08F-F446-2B16-14B4-1ED70895A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73E233F-0BFE-496F-BC66-B3A702E82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AB27F632-300F-CD2E-0299-39EF4F63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07044974-2793-529E-F6BE-10B5CBB7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C84567EF-AB80-7B5E-CE5F-BA17CD041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F728271-288B-C091-2B09-0A83EA100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63C6E956-B56B-DB7A-5E15-7215DB0F4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24D6E984-18CB-2E03-E801-344C60F4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69EDDE1-64DD-5832-6C2E-7C0C2A6C4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AB6CD326-788A-59EF-2D61-31F39F380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0CF384C6-F14F-CC8D-2F85-E94811C3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80C9C19-08D1-D9F1-FED6-537078DF5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3303336-9C52-4E83-9C8D-4D2B6EFB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9470322-D443-0536-F61B-9A318D0F4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FF76B6B1-1899-8170-0236-27EC715A3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AE74AD67-3BE9-4EE5-9BB1-97A30AAE2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142D7748-954C-E9A9-E9D4-78DA53E2F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EB707627-AB85-103C-196E-F4A09DD0F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F39B9AE-F697-04ED-259A-E8129EB8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39377532-75B7-66F7-E277-C4772467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510942CB-9565-C970-65D8-2A87A3C51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B4FFF136-7DD4-6D4E-44CB-6E6EAA5C8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A404519B-1E9B-3E60-0359-DD2217C83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7D115D13-7BF5-F68F-189D-F806DC7D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A86A841B-6FD3-3571-25A0-F347B22C0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E9F0C2D1-4640-0DCB-B4E9-8EED3801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46053B35-A842-59B5-E443-A652ADFA3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1DC82F6-6043-5CAD-6FEF-49B0244D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B581D99F-58C0-FCA0-7B25-6CEEC80DA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E36011CC-4AC6-47E4-917F-AEDA9665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F62F64B-ACF3-47A8-10EB-9F5E09B1F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0C53EAE9-F576-B3CD-399E-795511398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5C974826-912B-F2D2-9C2F-329CAB68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6908E176-D8A5-F8DB-55FE-7DAEB0EF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48486E42-54F3-013F-3853-66BEAB24B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C69EEF4-04B3-4D5C-7A68-81A40E150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A82C2850-4E71-E25F-C8EB-6EC6F4C78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16415A2F-B6E7-767E-2B72-464CAB16C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239B5F8F-BDB0-6651-481E-7D43FBC34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5E9D461A-3E04-EC21-F59F-E5427791C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4A8529B3-E09D-2A6E-D824-A9563E4D8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9778E496-B5AE-526A-6F12-E41AFAC0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D00C21D2-8C90-4C60-90E1-64852FF0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2B00977-C979-426F-0EC8-73CBDF9B9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6D864997-2D45-8FC9-7054-C878ED0C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5E59464F-326D-6BA0-E74F-86AD5D24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F243438B-6AF3-EF3D-7A2E-1C720D4B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A3CA4664-63A1-04E7-1535-55BE9A3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9EC13364-99CC-2AC6-1B4E-4D75F55D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A1F9F7C5-C8B2-F466-6D70-B32170DB1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E3AD02B8-BE24-95BC-2502-F36A7756C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56DB9781-4ED3-CCDD-0583-D4391175D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19566BDE-9D58-84CD-DAC1-6F0956F0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C6FD4349-F583-7A2D-70BC-6DB91FC1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E26F005-4E24-4449-3FF0-937BB28A1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773E33C5-854F-4599-5F7A-97CFCFDE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DF15F2DD-5C2E-0221-200A-9FCA4D1F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94AF7A2D-CC50-2A42-FAD6-18A18AE0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35A33C00-003F-94A5-92E6-190B8C689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B8027F14-BF52-758B-290B-308C28FA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6EE29B3A-A20C-62DE-FEC9-937A74E65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18164EFA-0A8F-C3FC-E997-385A38326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CFC4D6E8-BBAD-8CB9-BD00-1478AEFBF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B30E6B84-259D-0586-E3E2-AEE559DC0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71AA4100-4EB4-5403-BF08-682B7083E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5BD3EF73-D30C-CAD3-7ABC-081EC8743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33AE17AA-8165-85FF-457D-C54BBE3EA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9C4225D5-7314-C37D-00F6-CD5E29C30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7B2790C1-6132-1176-D5CE-A64E61490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1E94BFE8-5E59-9A15-ECE6-2CC0DE18C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3E812FF2-157B-5333-752D-223155A1C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8200CE9C-44B1-73B0-16D4-C0CE993E6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D0598E7B-84FB-562F-3A8F-B1231F134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211C20D-3574-09AE-C214-17084CFE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28F4FEBE-FB4D-38EB-1DC0-53D3FDBE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9B094B45-3E84-2F93-ADB4-1624AEE6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CAA7BD9F-BEAE-DFAD-2431-755D079EA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10075762-25A7-A1AD-C4CF-6CB943472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99" name="Image 98">
            <a:extLst>
              <a:ext uri="{FF2B5EF4-FFF2-40B4-BE49-F238E27FC236}">
                <a16:creationId xmlns:a16="http://schemas.microsoft.com/office/drawing/2014/main" id="{B7B03C55-3EB3-10ED-037A-37068CA5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390" y="1521961"/>
            <a:ext cx="6021801" cy="27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61E76EF-B9EA-4A6C-DBE0-8B502AD6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FF18714A-313B-4C2D-4EB4-47E7E68C3B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 vision pour </a:t>
            </a:r>
            <a:r>
              <a:rPr lang="en-US" dirty="0" err="1"/>
              <a:t>l’avenir</a:t>
            </a:r>
            <a:endParaRPr lang="en-US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10FAA0B-78C8-C9B1-0BA1-13A44B4DB965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DEA3920-0A9D-C2C1-CE81-124E00C5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D1942B14-AF71-18AC-5460-87A9F9428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31437702-809C-260B-ABBD-05E1AB0E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0BF83BB-3B1A-C80A-4140-097C3ADE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7ECA4E0-E9B4-DABE-114A-7182CAADE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1F97C32F-CED8-3773-545E-43B67C76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6C985CB4-423E-5831-F0C9-651F0AA82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2A974B92-FDCC-3907-69EA-78F471458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68F13118-83A3-F94C-7E04-963FB05D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64BF51B2-5DD9-28EA-3950-A26F58C35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45300542-64A8-C71A-3C31-E261FC18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757C2F2-1F7A-FD86-80D8-44169E1BB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D4B77E30-8A72-786C-7CC7-78FA51C5F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F5F0E3C-3231-3AFB-FA8C-9B12873E2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E8CEB286-1396-3825-89D7-240E04AC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ED58AD7A-A561-705E-E1C8-A11BCE581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2F7741B3-3476-C986-2A8F-31D4B0F4A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193AA7C-F3DB-5D38-6FC1-035BBDBDE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16147E7-F6FD-5164-7A3E-D977C896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E16AF6A0-57BE-4927-4A72-151F6CDE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F0AA4287-C78A-8032-357C-20F275D7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535AF488-8660-94D9-B2C5-F3F7E30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FD17C46B-D0A1-2350-9316-64C58467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597F76D9-B816-F131-C23E-6878C0E78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CA4DE8A3-4987-239D-7EDC-6E38E91BC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81A5407-2985-8D74-5B6A-DCC3D822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3353DE11-CC93-CBCF-640D-3F1C84E0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A0C90D25-D3EA-3674-F78D-CD2F6226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FEC03F38-9CE2-71AC-876B-269DA9DCD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54ED717A-A793-B980-599D-5C1542460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0B23A2BE-DF13-9F4B-5A33-3B24AADCB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1000B334-BFFA-EAD1-8696-7A82B1306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360852D6-0705-B74B-DD51-B8A4A5E1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0558FEF3-0A36-A125-1D31-745AF6EBE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9EDE30E5-3E44-9DD5-854C-01D396D6C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88850FB8-9408-3906-81C9-5D3BCAFFD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5761747-EB24-A880-D694-039014928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C0D06268-BADB-C99D-FB5D-8BDFE37AB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4CD1530-C1FA-908D-B2BD-72737D54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AD39C4D7-7C73-3531-13A3-D32DDAF9A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5A1DD6BC-A4D2-31BF-5CAC-3459FDB23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D446EB6F-6584-B63B-433E-86F355C70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EA7995BB-B8AB-8DBC-46CB-4509A3553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CDB8CD0A-754C-26E8-1553-3892AF3C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C4DF7F53-2AF0-EF34-2B1C-284D24FA8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3C9A927-9146-5DF9-90F4-CC87BDC30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A2FB6FA-92F4-A933-0BBA-D8EEBA770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79BD94A8-7C46-C405-783A-570D31B9D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8C15F187-4930-F284-AA4B-5C213708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870E6464-7166-6D5C-B41A-52255AC90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BB60D764-BFD1-450C-6731-952DBE30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5C524CB5-EF67-9EDC-0022-FDD2ED5C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A0F88579-5388-D34B-2FEF-7D446F824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ED58F5AD-0025-C568-F26B-73DDA7B2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76860E50-092F-8A67-F82D-617445A0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B61DD47B-1E1D-8CA3-9696-07F3B2D52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532AA2D-DD17-1BC6-071D-815C4899A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EEC56FA-BAC8-E928-6E45-44FFA694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311D847-7202-FAEE-5BB9-F6CE9F6E4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7C5B38DD-2671-DC90-BCD2-6D425BABD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4F91C52-CC3E-F6F5-2C75-9FC606288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9FA91E7-9363-8287-7BB3-1CC563187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96DECD2E-6AC2-71AC-A4C2-0C316CCC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BF19DDA-B17D-EB90-A539-377F5D8D9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274BE690-FB4F-DE36-5A13-8757F89F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457D858-FC26-F76B-B855-49F514BAE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89FDF5B9-0E83-7AF4-E818-D7FED17EF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1C339F6-F7EB-2B35-5F71-4A5508A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6F478715-8881-D843-AD5D-05E1BEF3C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C21BEF36-493D-36B3-CFC7-45F72580C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6ABCC4FF-D24D-EB96-6E37-79C2A07A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50DA6447-9AA9-146F-2D08-E2FA31BDF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377E8613-7E8E-C6DD-6966-1255370B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F066D7B9-39A5-207B-0079-85753DE3D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6FEC9CE2-C8DB-36E1-B29B-B58FCF87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364C0395-54EE-AF16-E230-4BE7E5173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CB7DA666-22C7-B0FB-15D5-0BB176F8D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079E969E-8ABD-317D-DAEC-495919F3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E5E447AB-7817-A060-C969-7C4C35E09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69E98502-2EF7-653A-A574-11771C15F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C9C94A2-C532-B364-36EC-2E356112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547B9A9E-1FBD-08B7-C4C5-AA7322EEF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2F98632D-A165-1B0F-0E1A-E5CD6A297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53C8B45-5AF7-2153-D534-478F0EDBD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9F1FB7A2-BF8A-6CEB-FC58-DDD47101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E4292B81-D03E-33E8-5652-D8F901D3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0B6E6074-C28A-49CA-5454-D90071A11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E3765A22-F928-232B-ECC3-DDE75EA6C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37773BBB-23E0-EE6F-C76C-C8E9C18B3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0BFD30-505F-5E07-FF67-D9273601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B9E13E7D-AAB1-204B-DE90-1531DE917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B6A7F507-8C64-7950-E41E-F0771E92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67F0715-376A-D36F-57DB-B434A9B61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00C67B82-D42D-4728-FB76-680975B4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62D942D3-AFCC-E23D-FEBB-99D56573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694F31AE-F5B5-B1AD-10AD-D2E0AF50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7A06B435-31BE-8F9E-2B1A-37D0EC64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DB687170-D90E-C144-1457-1594AF94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597E9516-A2FE-8303-936D-11046EAB7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5D0AA26F-56C0-CFAC-F684-193D5DEB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69E6380E-68FC-F053-96D5-B531B8B1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5E94E926-5DC1-FCA7-AE6A-90D5D4A6B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9C517C73-8F29-D6A1-4C66-F117FA916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EEBD8ED2-D747-7B9F-78C8-2E8CE0D9B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20A36D3-55A9-1B04-11E5-7E54A6CE6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12F2B67E-5BA9-7604-126D-E2311D650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8DC9A08-30F1-F179-8365-A6D2ACA5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2254DCBC-131B-EC1A-9477-CA2CF6AB5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6770180E-48A7-6272-07BD-795938946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23A9265F-3129-2AE4-D6AE-11EB9F532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EE91D89A-9FA7-2BDC-6D30-FB873F2A8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94CF85F3-9FE2-0C88-6FDA-5DDA33336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52132A2D-A257-079E-6203-3D53A97AE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A158038D-DDD8-4C36-35A2-2816ED344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3A3F943D-E7CD-A110-8F29-5602ACDF0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D778B9B4-455B-F7A6-6E8A-00601C923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F94799E-8E80-3621-885F-7C1A3A90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7" name="Google Shape;123;p6">
            <a:extLst>
              <a:ext uri="{FF2B5EF4-FFF2-40B4-BE49-F238E27FC236}">
                <a16:creationId xmlns:a16="http://schemas.microsoft.com/office/drawing/2014/main" id="{34C74D2C-6E58-703E-6371-A1564E472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719" y="2895998"/>
            <a:ext cx="2464340" cy="1414192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Créer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des solutions web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répondant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aux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besoins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l’utilisateur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même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qui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dépassent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leurs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attentes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.</a:t>
            </a:r>
          </a:p>
        </p:txBody>
      </p:sp>
      <p:sp>
        <p:nvSpPr>
          <p:cNvPr id="100" name="Google Shape;126;p6">
            <a:extLst>
              <a:ext uri="{FF2B5EF4-FFF2-40B4-BE49-F238E27FC236}">
                <a16:creationId xmlns:a16="http://schemas.microsoft.com/office/drawing/2014/main" id="{2B468D32-FE43-E237-E5E7-1FEBB4390E33}"/>
              </a:ext>
            </a:extLst>
          </p:cNvPr>
          <p:cNvSpPr txBox="1">
            <a:spLocks/>
          </p:cNvSpPr>
          <p:nvPr/>
        </p:nvSpPr>
        <p:spPr>
          <a:xfrm>
            <a:off x="747719" y="2470723"/>
            <a:ext cx="2464340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n" pitchFamily="2" charset="0"/>
              </a:rPr>
              <a:t>Ma vision</a:t>
            </a:r>
          </a:p>
        </p:txBody>
      </p:sp>
      <p:sp>
        <p:nvSpPr>
          <p:cNvPr id="101" name="Google Shape;127;p6">
            <a:extLst>
              <a:ext uri="{FF2B5EF4-FFF2-40B4-BE49-F238E27FC236}">
                <a16:creationId xmlns:a16="http://schemas.microsoft.com/office/drawing/2014/main" id="{5967BB80-44D2-2FD8-39D0-65905E4152A6}"/>
              </a:ext>
            </a:extLst>
          </p:cNvPr>
          <p:cNvSpPr txBox="1">
            <a:spLocks/>
          </p:cNvSpPr>
          <p:nvPr/>
        </p:nvSpPr>
        <p:spPr>
          <a:xfrm>
            <a:off x="3325083" y="2463349"/>
            <a:ext cx="2464338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n" pitchFamily="2" charset="0"/>
              </a:rPr>
              <a:t>Objectif à court </a:t>
            </a:r>
            <a:r>
              <a:rPr lang="en-US" dirty="0" err="1">
                <a:latin typeface="Sen" pitchFamily="2" charset="0"/>
              </a:rPr>
              <a:t>terme</a:t>
            </a:r>
            <a:endParaRPr lang="en-US" dirty="0">
              <a:latin typeface="Sen" pitchFamily="2" charset="0"/>
            </a:endParaRPr>
          </a:p>
        </p:txBody>
      </p:sp>
      <p:sp>
        <p:nvSpPr>
          <p:cNvPr id="102" name="Rectángulo: una sola esquina redondeada 6">
            <a:extLst>
              <a:ext uri="{FF2B5EF4-FFF2-40B4-BE49-F238E27FC236}">
                <a16:creationId xmlns:a16="http://schemas.microsoft.com/office/drawing/2014/main" id="{154A0660-4351-127B-7906-0695777E01BC}"/>
              </a:ext>
            </a:extLst>
          </p:cNvPr>
          <p:cNvSpPr/>
          <p:nvPr/>
        </p:nvSpPr>
        <p:spPr>
          <a:xfrm>
            <a:off x="858421" y="1730998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9" name="Google Shape;127;p6">
            <a:extLst>
              <a:ext uri="{FF2B5EF4-FFF2-40B4-BE49-F238E27FC236}">
                <a16:creationId xmlns:a16="http://schemas.microsoft.com/office/drawing/2014/main" id="{D07A54E2-CBC7-16EF-A3A2-74D5A0483CB9}"/>
              </a:ext>
            </a:extLst>
          </p:cNvPr>
          <p:cNvSpPr txBox="1">
            <a:spLocks/>
          </p:cNvSpPr>
          <p:nvPr/>
        </p:nvSpPr>
        <p:spPr>
          <a:xfrm>
            <a:off x="5931942" y="2469563"/>
            <a:ext cx="2464338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n" pitchFamily="2" charset="0"/>
              </a:rPr>
              <a:t>Objectif à long </a:t>
            </a:r>
            <a:r>
              <a:rPr lang="en-US" dirty="0" err="1">
                <a:latin typeface="Sen" pitchFamily="2" charset="0"/>
              </a:rPr>
              <a:t>terme</a:t>
            </a:r>
            <a:endParaRPr lang="en-US" dirty="0">
              <a:latin typeface="Sen" pitchFamily="2" charset="0"/>
            </a:endParaRPr>
          </a:p>
        </p:txBody>
      </p:sp>
      <p:sp>
        <p:nvSpPr>
          <p:cNvPr id="120" name="Rectángulo: una sola esquina redondeada 7">
            <a:extLst>
              <a:ext uri="{FF2B5EF4-FFF2-40B4-BE49-F238E27FC236}">
                <a16:creationId xmlns:a16="http://schemas.microsoft.com/office/drawing/2014/main" id="{5631125A-F0F2-F075-6F5B-188F1317665E}"/>
              </a:ext>
            </a:extLst>
          </p:cNvPr>
          <p:cNvSpPr/>
          <p:nvPr/>
        </p:nvSpPr>
        <p:spPr>
          <a:xfrm>
            <a:off x="6020714" y="174458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Google Shape;7710;p14">
            <a:extLst>
              <a:ext uri="{FF2B5EF4-FFF2-40B4-BE49-F238E27FC236}">
                <a16:creationId xmlns:a16="http://schemas.microsoft.com/office/drawing/2014/main" id="{17CEAFE7-E94B-889D-0DA8-A773566BB68B}"/>
              </a:ext>
            </a:extLst>
          </p:cNvPr>
          <p:cNvSpPr/>
          <p:nvPr/>
        </p:nvSpPr>
        <p:spPr>
          <a:xfrm>
            <a:off x="6159180" y="1883226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Rectángulo: una sola esquina redondeada 7">
            <a:extLst>
              <a:ext uri="{FF2B5EF4-FFF2-40B4-BE49-F238E27FC236}">
                <a16:creationId xmlns:a16="http://schemas.microsoft.com/office/drawing/2014/main" id="{204BD8FA-DFFC-B227-3486-BB223BE47DE5}"/>
              </a:ext>
            </a:extLst>
          </p:cNvPr>
          <p:cNvSpPr/>
          <p:nvPr/>
        </p:nvSpPr>
        <p:spPr>
          <a:xfrm>
            <a:off x="3415627" y="1748580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6" name="Google Shape;7710;p14">
            <a:extLst>
              <a:ext uri="{FF2B5EF4-FFF2-40B4-BE49-F238E27FC236}">
                <a16:creationId xmlns:a16="http://schemas.microsoft.com/office/drawing/2014/main" id="{FDCAAF21-105C-E32F-7883-1D7E3B2610B7}"/>
              </a:ext>
            </a:extLst>
          </p:cNvPr>
          <p:cNvSpPr/>
          <p:nvPr/>
        </p:nvSpPr>
        <p:spPr>
          <a:xfrm>
            <a:off x="3554093" y="1887220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7" name="Google Shape;10508;p18">
            <a:extLst>
              <a:ext uri="{FF2B5EF4-FFF2-40B4-BE49-F238E27FC236}">
                <a16:creationId xmlns:a16="http://schemas.microsoft.com/office/drawing/2014/main" id="{BA1F78DA-247F-A273-1C6C-D587C7BAEBFF}"/>
              </a:ext>
            </a:extLst>
          </p:cNvPr>
          <p:cNvGrpSpPr/>
          <p:nvPr/>
        </p:nvGrpSpPr>
        <p:grpSpPr>
          <a:xfrm>
            <a:off x="1007196" y="1897010"/>
            <a:ext cx="337069" cy="302593"/>
            <a:chOff x="3441065" y="4302505"/>
            <a:chExt cx="337069" cy="302593"/>
          </a:xfrm>
        </p:grpSpPr>
        <p:sp>
          <p:nvSpPr>
            <p:cNvPr id="534" name="Google Shape;10509;p18">
              <a:extLst>
                <a:ext uri="{FF2B5EF4-FFF2-40B4-BE49-F238E27FC236}">
                  <a16:creationId xmlns:a16="http://schemas.microsoft.com/office/drawing/2014/main" id="{FF7A168E-AEBF-AB6D-FA38-859CB598DA4F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10510;p18">
              <a:extLst>
                <a:ext uri="{FF2B5EF4-FFF2-40B4-BE49-F238E27FC236}">
                  <a16:creationId xmlns:a16="http://schemas.microsoft.com/office/drawing/2014/main" id="{BF2FD9C6-A35D-8AA4-F8FA-9C9DEB6D406F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10511;p18">
              <a:extLst>
                <a:ext uri="{FF2B5EF4-FFF2-40B4-BE49-F238E27FC236}">
                  <a16:creationId xmlns:a16="http://schemas.microsoft.com/office/drawing/2014/main" id="{9787EF36-C963-5E09-D5A1-BBBF8F2F2467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10512;p18">
              <a:extLst>
                <a:ext uri="{FF2B5EF4-FFF2-40B4-BE49-F238E27FC236}">
                  <a16:creationId xmlns:a16="http://schemas.microsoft.com/office/drawing/2014/main" id="{332207CB-FAD0-D600-67E0-6C40C90B0B58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10513;p18">
              <a:extLst>
                <a:ext uri="{FF2B5EF4-FFF2-40B4-BE49-F238E27FC236}">
                  <a16:creationId xmlns:a16="http://schemas.microsoft.com/office/drawing/2014/main" id="{B0D742A0-463E-685D-3512-89B4FFB3C140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10514;p18">
              <a:extLst>
                <a:ext uri="{FF2B5EF4-FFF2-40B4-BE49-F238E27FC236}">
                  <a16:creationId xmlns:a16="http://schemas.microsoft.com/office/drawing/2014/main" id="{E68F8214-960A-7294-C00B-7890D0E585FE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10515;p18">
              <a:extLst>
                <a:ext uri="{FF2B5EF4-FFF2-40B4-BE49-F238E27FC236}">
                  <a16:creationId xmlns:a16="http://schemas.microsoft.com/office/drawing/2014/main" id="{22235CF4-48A5-B4E9-061F-397D99CC026B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10516;p18">
              <a:extLst>
                <a:ext uri="{FF2B5EF4-FFF2-40B4-BE49-F238E27FC236}">
                  <a16:creationId xmlns:a16="http://schemas.microsoft.com/office/drawing/2014/main" id="{237A1A50-96F7-DB97-28A5-2A3BE6428762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10517;p18">
              <a:extLst>
                <a:ext uri="{FF2B5EF4-FFF2-40B4-BE49-F238E27FC236}">
                  <a16:creationId xmlns:a16="http://schemas.microsoft.com/office/drawing/2014/main" id="{3A212DD7-5C0B-1E44-4B7B-E816046D7123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10518;p18">
              <a:extLst>
                <a:ext uri="{FF2B5EF4-FFF2-40B4-BE49-F238E27FC236}">
                  <a16:creationId xmlns:a16="http://schemas.microsoft.com/office/drawing/2014/main" id="{635193B6-09ED-B161-49E7-AA65144262A5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10519;p18">
              <a:extLst>
                <a:ext uri="{FF2B5EF4-FFF2-40B4-BE49-F238E27FC236}">
                  <a16:creationId xmlns:a16="http://schemas.microsoft.com/office/drawing/2014/main" id="{33CF968B-6CFD-2404-B70B-69C476ED84FC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10520;p18">
              <a:extLst>
                <a:ext uri="{FF2B5EF4-FFF2-40B4-BE49-F238E27FC236}">
                  <a16:creationId xmlns:a16="http://schemas.microsoft.com/office/drawing/2014/main" id="{41C28569-63A2-9591-1B10-3931C4781236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10521;p18">
              <a:extLst>
                <a:ext uri="{FF2B5EF4-FFF2-40B4-BE49-F238E27FC236}">
                  <a16:creationId xmlns:a16="http://schemas.microsoft.com/office/drawing/2014/main" id="{2FA6CEAD-CD93-90B7-7ECF-71FB70441FA6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7" name="Google Shape;123;p6">
            <a:extLst>
              <a:ext uri="{FF2B5EF4-FFF2-40B4-BE49-F238E27FC236}">
                <a16:creationId xmlns:a16="http://schemas.microsoft.com/office/drawing/2014/main" id="{DAF157EE-A075-6C63-2C59-D1216CA7755F}"/>
              </a:ext>
            </a:extLst>
          </p:cNvPr>
          <p:cNvSpPr txBox="1">
            <a:spLocks/>
          </p:cNvSpPr>
          <p:nvPr/>
        </p:nvSpPr>
        <p:spPr>
          <a:xfrm>
            <a:off x="3325082" y="2888624"/>
            <a:ext cx="2464340" cy="141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Perfectionner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mes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compétences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développement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front-end et back-end et me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spécialiser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dans les technologies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émergentes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.</a:t>
            </a:r>
          </a:p>
        </p:txBody>
      </p:sp>
      <p:sp>
        <p:nvSpPr>
          <p:cNvPr id="548" name="Google Shape;123;p6">
            <a:extLst>
              <a:ext uri="{FF2B5EF4-FFF2-40B4-BE49-F238E27FC236}">
                <a16:creationId xmlns:a16="http://schemas.microsoft.com/office/drawing/2014/main" id="{7D6C36A4-B341-000E-7F37-F290F2DED620}"/>
              </a:ext>
            </a:extLst>
          </p:cNvPr>
          <p:cNvSpPr txBox="1">
            <a:spLocks/>
          </p:cNvSpPr>
          <p:nvPr/>
        </p:nvSpPr>
        <p:spPr>
          <a:xfrm>
            <a:off x="5931941" y="2887219"/>
            <a:ext cx="2464340" cy="141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Prendre des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responsabilités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dans un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projet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plus grand,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évoluer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vers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un role de lead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developeur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partager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mes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connaissances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avec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d’autres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00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7" grpId="0" build="p"/>
      <p:bldP spid="100" grpId="0"/>
      <p:bldP spid="101" grpId="0"/>
      <p:bldP spid="102" grpId="0" animBg="1"/>
      <p:bldP spid="119" grpId="0"/>
      <p:bldP spid="120" grpId="0" animBg="1"/>
      <p:bldP spid="124" grpId="0" animBg="1"/>
      <p:bldP spid="125" grpId="0" animBg="1"/>
      <p:bldP spid="126" grpId="0" animBg="1"/>
      <p:bldP spid="547" grpId="0"/>
      <p:bldP spid="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33F7CB7-D987-CB39-FB1F-ABB92A21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66591BB0-0AA7-1317-96AF-4A339083E1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?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FEC5A09-E001-D535-7D3E-8095DB6D5095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AC38742-5308-6994-9294-70944C0DA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2038382-84C6-C802-85B1-3704E365C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30CF394E-7C15-FEA5-217D-EC4F83558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9098CF7-7C84-294C-9AF6-DFDE060CB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9136CDA-5494-114D-507C-400AD3E6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C1323EA4-DF78-BCE1-9416-271678F0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68ADFFCB-4FC4-061D-2AB3-2C91B978B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D1BF458-15C4-D209-75DF-0CB926B22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C29CA9B-A0A2-6208-1F17-A92613A91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138E9C30-1480-CC2A-2C24-F45946F5D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8D99BB46-66BF-94C9-C42E-05A73623A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A93FC9A7-80CB-619C-3E3F-D7A233437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B44928F5-C582-5282-3546-DE5503B2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B770FF6-3A44-4FA9-C88D-311E278E6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26905441-FDFF-18B5-D9F7-8EDE565D3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606603B-43CF-2FEF-2B54-61E10047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5D095C9-8890-8A9A-E0AA-C8E4CA053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D91E8D2-A936-264F-F947-944696CAE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D27840A-CFBC-7437-49B1-169863AE9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E170AF96-3DD8-2360-E261-8F084E8E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8112DBCD-E1FB-C48A-22BC-8375AF441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3CFD54CC-0B12-7A75-E497-C3AFD2409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6480533F-CE8C-89BC-B32E-5F3EEBB2C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3BD25C8-DFA6-D28B-FF27-B9F3CFCB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77020016-EF56-3A18-6D73-F821FB0B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D07104AA-0BA4-E3AD-CC2B-560C37D10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184A9EFE-9227-D6CE-2D90-34A85851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EAACB754-D67E-4A80-FBF6-198ED7ED0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186BA9F4-10D4-82E7-EEA8-670B69442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2F3AB614-FAE9-9BF3-6732-4B7254D5B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B7F416B2-365C-C70F-4702-0C6C2F495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2036C18-C666-D604-7E83-87234D7E0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E1E6A015-4BB0-E3CA-5A7F-9070BFD88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8AC7F97C-2920-083F-17F3-D5BA32B0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388AEF73-65CD-F619-0C12-49A118E1B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30C1F9BD-BB6E-B6BF-876E-02F942F22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09DAE5A-F895-8171-32FE-EE1D6058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05C8C3F7-962C-17F9-CF61-C42DD0E01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35EA02EC-20E2-3227-4DF1-A980E41FB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C0076B11-8905-FAE7-1624-A36F1CF32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B67A1D51-E7ED-4542-59E0-E02D3F77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4229CBF-9E69-FAB3-67D9-DC5E6976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41563D82-BD6B-3FB5-5014-E2D4B9822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BCB4295-6B7D-58BC-6F5F-CE52ADF0F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23284986-E62C-D381-7C70-39992BFC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0831F6CA-319F-B0DF-5DDE-4F762CC7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F1D6516D-8441-32BD-8AB2-0C87A7B6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6BB3815C-2EF9-ED78-C6BB-313594D5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F6DC238A-F3EC-6556-DB2A-51B15F78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6A3DE907-8283-E90D-F42F-3B4053F89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4D21FAEE-4785-1D2A-B283-6B8DF325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70387FEA-1735-12AC-E8DB-B0395AB7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C9EA2214-BCCF-BBB5-9E47-0E35418E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34B8F085-8E1B-123E-2243-A94F50EF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AB725745-8884-B44F-D5DD-73BE9A1E9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AEBFAE51-6F91-907D-9FF2-DD937E7F1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A5AB6862-815F-6328-D173-F82D7A149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D851BA2-86F0-71ED-3A0A-63B2F4665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C77E4520-302C-D25E-A537-0DF49FF33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63F7103-ABE9-5B76-E5D8-90F0A8F2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C6D99CFF-EC98-6507-0942-D832A271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473EB632-07A2-8FB8-103D-399846B79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041635AA-B980-FF40-C905-5A3CB5FC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177FB0D-7A89-2367-CCA6-41496238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2F62CE19-9806-1572-E298-34509409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C6543770-8CFF-67CF-BBDF-1BECC6870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2EFDB5A-0DBF-DBCF-5CBE-9F6E5A6D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00AA995-10C6-22E6-211F-8CB5F98AA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1118C6BA-597F-396D-932D-C35206D03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50A6385-2ACD-828B-594D-7B46FDB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86E2D91B-8E77-A1D6-62B2-F84C02E09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B5AEA58E-51EB-BBB9-3A7E-DC9F2B0A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7FF7E0C-F9FF-22D6-034A-BA33FEC3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411B298C-6FC8-2ABD-0C60-A87A5FF62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9CA02D6F-2588-7369-D52A-69CA0432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979F0B7-83C9-5E27-2A5F-C04A58901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8B128BD5-4C6E-EC74-A26A-6642B5B3F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CDD29701-A78D-99ED-3C49-BC2AADDE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0A18DF93-7FFE-EB6E-3BD6-32C5F9921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431FE3FC-D53B-0127-B409-3577C8E50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D7645563-13D1-B47A-9FE4-F70DB83C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92675AE9-DC61-4EA5-0A39-59371F3C5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0F7DAE1A-D3C9-8AE1-73D3-95EC005E7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A7F02D3F-3D74-335F-0370-E31640342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7E7AB955-6078-D77F-B258-65CD5C5D9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B006520A-A0A3-71B2-B3B4-511115486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32D3D0E1-85F2-63E9-E808-5FE371B8D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3DCC8BCC-862C-5400-3184-72E76D0F7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7325C3CF-3B37-75F0-1E2C-464D7AD98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EF627540-57CF-CB39-BA8E-869E3054C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EDA2B167-4B61-6B3B-A751-C670D8E35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0C7C7EA2-EDFE-B3AE-35B7-F7CA7180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97C0480D-6F13-D0F1-401B-48F6AE658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FD80F75E-A3E3-4C6E-B881-F493D13A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74052F2-99F9-3755-730C-32177F6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2A3F13F3-D52B-2B00-D978-84622BF0A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C8A6733A-E0E1-9362-EECE-69BA8C243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2C54C811-C884-6FA1-2663-29960E698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E214AC4-C30D-0625-A55D-5CAFB63A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2246111-4C22-01E2-D866-6DE8C0D62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792B7DCA-3D04-CB31-315E-2B4B52C3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20ED6901-0737-68C9-DFFF-FBBD950E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858B2072-DACA-F973-2968-6453B925E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A2522DEB-3A79-E0C5-02EB-9907DF1B1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9F1DAEE7-6C5C-6234-1AB9-5E1B5DF69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28985710-D098-82DE-3988-D09E1DD9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6423E60-50AB-EC68-B24E-FFCAFDA7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149DFD32-09AC-C2A1-92C3-898D310C3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F02D39D9-DAC1-E934-C99C-B5CEBABC7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9B08D082-0B20-FE83-E0DA-7DBC35218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3DC71CB2-6BC5-7744-CC3A-5C96ABA15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60EDD188-2980-77FB-AA97-834CEE6B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51E7245D-B806-E496-439C-DDB4844CF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0B5FF539-D3E0-2A85-0DFC-3A789AFD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674939A-ED2D-6C50-B5FA-6B8F9D985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5C35A972-CC91-6D6E-25F0-1B455D89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5910593A-3443-BA26-AEA0-458F9509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7" name="Google Shape;123;p6">
            <a:extLst>
              <a:ext uri="{FF2B5EF4-FFF2-40B4-BE49-F238E27FC236}">
                <a16:creationId xmlns:a16="http://schemas.microsoft.com/office/drawing/2014/main" id="{B0251AC4-46B2-97C4-983D-D0DED153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574" y="2824316"/>
            <a:ext cx="2464340" cy="2035821"/>
          </a:xfrm>
        </p:spPr>
        <p:txBody>
          <a:bodyPr>
            <a:noAutofit/>
          </a:bodyPr>
          <a:lstStyle/>
          <a:p>
            <a:pPr lvl="0"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Développer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mes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compétences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en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développement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web</a:t>
            </a:r>
          </a:p>
          <a:p>
            <a:pPr lvl="0"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Travailler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sur des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projets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innovants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qui me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permettent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d’appliquer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les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dernières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technologies web</a:t>
            </a:r>
          </a:p>
        </p:txBody>
      </p:sp>
      <p:sp>
        <p:nvSpPr>
          <p:cNvPr id="100" name="Google Shape;126;p6">
            <a:extLst>
              <a:ext uri="{FF2B5EF4-FFF2-40B4-BE49-F238E27FC236}">
                <a16:creationId xmlns:a16="http://schemas.microsoft.com/office/drawing/2014/main" id="{2B8434C7-1F03-E083-99F0-A49CE927B008}"/>
              </a:ext>
            </a:extLst>
          </p:cNvPr>
          <p:cNvSpPr txBox="1">
            <a:spLocks/>
          </p:cNvSpPr>
          <p:nvPr/>
        </p:nvSpPr>
        <p:spPr>
          <a:xfrm>
            <a:off x="1291574" y="2581073"/>
            <a:ext cx="2464340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Sen" pitchFamily="2" charset="0"/>
              </a:rPr>
              <a:t>Opportunité</a:t>
            </a:r>
            <a:r>
              <a:rPr lang="en-US" dirty="0">
                <a:latin typeface="Sen" pitchFamily="2" charset="0"/>
              </a:rPr>
              <a:t> </a:t>
            </a:r>
            <a:r>
              <a:rPr lang="en-US" dirty="0" err="1">
                <a:latin typeface="Sen" pitchFamily="2" charset="0"/>
              </a:rPr>
              <a:t>d’évolution</a:t>
            </a:r>
            <a:endParaRPr lang="en-US" dirty="0">
              <a:latin typeface="Sen" pitchFamily="2" charset="0"/>
            </a:endParaRPr>
          </a:p>
        </p:txBody>
      </p:sp>
      <p:sp>
        <p:nvSpPr>
          <p:cNvPr id="102" name="Rectángulo: una sola esquina redondeada 6">
            <a:extLst>
              <a:ext uri="{FF2B5EF4-FFF2-40B4-BE49-F238E27FC236}">
                <a16:creationId xmlns:a16="http://schemas.microsoft.com/office/drawing/2014/main" id="{EB64733E-CB5A-13E0-2917-28E2FBFFA248}"/>
              </a:ext>
            </a:extLst>
          </p:cNvPr>
          <p:cNvSpPr/>
          <p:nvPr/>
        </p:nvSpPr>
        <p:spPr>
          <a:xfrm>
            <a:off x="1365405" y="1902851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0" name="Rectángulo: una sola esquina redondeada 7">
            <a:extLst>
              <a:ext uri="{FF2B5EF4-FFF2-40B4-BE49-F238E27FC236}">
                <a16:creationId xmlns:a16="http://schemas.microsoft.com/office/drawing/2014/main" id="{5B13F6EC-98B9-D4F3-76FF-5FC9BC906ACA}"/>
              </a:ext>
            </a:extLst>
          </p:cNvPr>
          <p:cNvSpPr/>
          <p:nvPr/>
        </p:nvSpPr>
        <p:spPr>
          <a:xfrm>
            <a:off x="3890109" y="1903160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4" name="Google Shape;7710;p14">
            <a:extLst>
              <a:ext uri="{FF2B5EF4-FFF2-40B4-BE49-F238E27FC236}">
                <a16:creationId xmlns:a16="http://schemas.microsoft.com/office/drawing/2014/main" id="{D3AF75A3-F571-E2C8-6828-C52297873DC1}"/>
              </a:ext>
            </a:extLst>
          </p:cNvPr>
          <p:cNvSpPr/>
          <p:nvPr/>
        </p:nvSpPr>
        <p:spPr>
          <a:xfrm>
            <a:off x="4028575" y="2041800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9" name="Google Shape;7978;p14">
            <a:extLst>
              <a:ext uri="{FF2B5EF4-FFF2-40B4-BE49-F238E27FC236}">
                <a16:creationId xmlns:a16="http://schemas.microsoft.com/office/drawing/2014/main" id="{7A26EC98-E455-4CFC-697C-E69836E725A0}"/>
              </a:ext>
            </a:extLst>
          </p:cNvPr>
          <p:cNvGrpSpPr/>
          <p:nvPr/>
        </p:nvGrpSpPr>
        <p:grpSpPr>
          <a:xfrm>
            <a:off x="1495360" y="2058111"/>
            <a:ext cx="374709" cy="374010"/>
            <a:chOff x="1421638" y="4125629"/>
            <a:chExt cx="374709" cy="374010"/>
          </a:xfrm>
        </p:grpSpPr>
        <p:sp>
          <p:nvSpPr>
            <p:cNvPr id="103" name="Google Shape;7979;p14">
              <a:extLst>
                <a:ext uri="{FF2B5EF4-FFF2-40B4-BE49-F238E27FC236}">
                  <a16:creationId xmlns:a16="http://schemas.microsoft.com/office/drawing/2014/main" id="{E8310365-79EF-72F2-3352-EB044D09F071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7980;p14">
              <a:extLst>
                <a:ext uri="{FF2B5EF4-FFF2-40B4-BE49-F238E27FC236}">
                  <a16:creationId xmlns:a16="http://schemas.microsoft.com/office/drawing/2014/main" id="{578F0B20-6A18-215B-1C3E-48294A8ECE09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27;p6">
            <a:extLst>
              <a:ext uri="{FF2B5EF4-FFF2-40B4-BE49-F238E27FC236}">
                <a16:creationId xmlns:a16="http://schemas.microsoft.com/office/drawing/2014/main" id="{E8502F10-5389-CEA6-CE62-2CDB287514B4}"/>
              </a:ext>
            </a:extLst>
          </p:cNvPr>
          <p:cNvSpPr txBox="1">
            <a:spLocks/>
          </p:cNvSpPr>
          <p:nvPr/>
        </p:nvSpPr>
        <p:spPr>
          <a:xfrm>
            <a:off x="6175131" y="2602872"/>
            <a:ext cx="2464338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Sen" pitchFamily="2" charset="0"/>
              </a:rPr>
              <a:t>Enthousiasme</a:t>
            </a:r>
            <a:endParaRPr lang="en-US" dirty="0">
              <a:latin typeface="Sen" pitchFamily="2" charset="0"/>
            </a:endParaRPr>
          </a:p>
        </p:txBody>
      </p:sp>
      <p:sp>
        <p:nvSpPr>
          <p:cNvPr id="112" name="Rectángulo: una sola esquina redondeada 7">
            <a:extLst>
              <a:ext uri="{FF2B5EF4-FFF2-40B4-BE49-F238E27FC236}">
                <a16:creationId xmlns:a16="http://schemas.microsoft.com/office/drawing/2014/main" id="{84A713A9-6C76-925F-FDF1-DC21BAB55808}"/>
              </a:ext>
            </a:extLst>
          </p:cNvPr>
          <p:cNvSpPr/>
          <p:nvPr/>
        </p:nvSpPr>
        <p:spPr>
          <a:xfrm>
            <a:off x="6265675" y="1902851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Google Shape;123;p6">
            <a:extLst>
              <a:ext uri="{FF2B5EF4-FFF2-40B4-BE49-F238E27FC236}">
                <a16:creationId xmlns:a16="http://schemas.microsoft.com/office/drawing/2014/main" id="{60985E45-87A7-5F6B-DED0-16CAC8875D3C}"/>
              </a:ext>
            </a:extLst>
          </p:cNvPr>
          <p:cNvSpPr txBox="1">
            <a:spLocks/>
          </p:cNvSpPr>
          <p:nvPr/>
        </p:nvSpPr>
        <p:spPr>
          <a:xfrm>
            <a:off x="6175130" y="2831890"/>
            <a:ext cx="2464340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Passionnée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par le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développement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web, je suis motive par la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possibilité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collaborer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avec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une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équipe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dynamique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et creative</a:t>
            </a:r>
          </a:p>
          <a:p>
            <a:pPr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Enthousiaste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à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l’idée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relever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des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défis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techniques et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d’apprendre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 Nouvelles technologies</a:t>
            </a:r>
          </a:p>
        </p:txBody>
      </p:sp>
      <p:grpSp>
        <p:nvGrpSpPr>
          <p:cNvPr id="114" name="Google Shape;7931;p14">
            <a:extLst>
              <a:ext uri="{FF2B5EF4-FFF2-40B4-BE49-F238E27FC236}">
                <a16:creationId xmlns:a16="http://schemas.microsoft.com/office/drawing/2014/main" id="{23C6329D-0815-34AD-D787-D04CBBF504CF}"/>
              </a:ext>
            </a:extLst>
          </p:cNvPr>
          <p:cNvGrpSpPr/>
          <p:nvPr/>
        </p:nvGrpSpPr>
        <p:grpSpPr>
          <a:xfrm>
            <a:off x="6404125" y="2042586"/>
            <a:ext cx="357720" cy="355148"/>
            <a:chOff x="1408777" y="3680964"/>
            <a:chExt cx="357720" cy="355148"/>
          </a:xfrm>
        </p:grpSpPr>
        <p:sp>
          <p:nvSpPr>
            <p:cNvPr id="115" name="Google Shape;7932;p14">
              <a:extLst>
                <a:ext uri="{FF2B5EF4-FFF2-40B4-BE49-F238E27FC236}">
                  <a16:creationId xmlns:a16="http://schemas.microsoft.com/office/drawing/2014/main" id="{63A2D483-36F0-C6C7-B690-2E9C8BBA4DC6}"/>
                </a:ext>
              </a:extLst>
            </p:cNvPr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33;p14">
              <a:extLst>
                <a:ext uri="{FF2B5EF4-FFF2-40B4-BE49-F238E27FC236}">
                  <a16:creationId xmlns:a16="http://schemas.microsoft.com/office/drawing/2014/main" id="{7A453893-20B9-E9CB-F7BD-7A827F250085}"/>
                </a:ext>
              </a:extLst>
            </p:cNvPr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7934;p14">
              <a:extLst>
                <a:ext uri="{FF2B5EF4-FFF2-40B4-BE49-F238E27FC236}">
                  <a16:creationId xmlns:a16="http://schemas.microsoft.com/office/drawing/2014/main" id="{35750BD6-7027-68A1-ED2E-4FA409D257BA}"/>
                </a:ext>
              </a:extLst>
            </p:cNvPr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7935;p14">
              <a:extLst>
                <a:ext uri="{FF2B5EF4-FFF2-40B4-BE49-F238E27FC236}">
                  <a16:creationId xmlns:a16="http://schemas.microsoft.com/office/drawing/2014/main" id="{D79982E1-3E8A-EDAD-8B05-71F6C35367C2}"/>
                </a:ext>
              </a:extLst>
            </p:cNvPr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7936;p14">
              <a:extLst>
                <a:ext uri="{FF2B5EF4-FFF2-40B4-BE49-F238E27FC236}">
                  <a16:creationId xmlns:a16="http://schemas.microsoft.com/office/drawing/2014/main" id="{70B5986A-8A71-40CD-34A7-0BC8F9220E35}"/>
                </a:ext>
              </a:extLst>
            </p:cNvPr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127;p6">
            <a:extLst>
              <a:ext uri="{FF2B5EF4-FFF2-40B4-BE49-F238E27FC236}">
                <a16:creationId xmlns:a16="http://schemas.microsoft.com/office/drawing/2014/main" id="{B4B74622-483C-DAE8-725D-B1258C7411A5}"/>
              </a:ext>
            </a:extLst>
          </p:cNvPr>
          <p:cNvSpPr txBox="1">
            <a:spLocks/>
          </p:cNvSpPr>
          <p:nvPr/>
        </p:nvSpPr>
        <p:spPr>
          <a:xfrm>
            <a:off x="3801336" y="2599134"/>
            <a:ext cx="2464338" cy="4502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n" pitchFamily="2" charset="0"/>
              </a:rPr>
              <a:t>But</a:t>
            </a:r>
          </a:p>
        </p:txBody>
      </p:sp>
      <p:sp>
        <p:nvSpPr>
          <p:cNvPr id="551" name="Google Shape;123;p6">
            <a:extLst>
              <a:ext uri="{FF2B5EF4-FFF2-40B4-BE49-F238E27FC236}">
                <a16:creationId xmlns:a16="http://schemas.microsoft.com/office/drawing/2014/main" id="{E708CEBE-8EC3-F759-23B8-F65FB8E0BB93}"/>
              </a:ext>
            </a:extLst>
          </p:cNvPr>
          <p:cNvSpPr txBox="1">
            <a:spLocks/>
          </p:cNvSpPr>
          <p:nvPr/>
        </p:nvSpPr>
        <p:spPr>
          <a:xfrm>
            <a:off x="3801335" y="2828151"/>
            <a:ext cx="2464340" cy="2028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Contribuer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à la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croissance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votre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entriprise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en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développant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des solutions web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perfomantes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et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adaptées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aux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besoins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des clients</a:t>
            </a:r>
          </a:p>
          <a:p>
            <a:pPr>
              <a:buFontTx/>
              <a:buChar char="-"/>
            </a:pP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Atteindre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un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niveau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d’expertise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avancé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en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travaillant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avec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une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équipe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expérimentée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sur des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projets</a:t>
            </a:r>
            <a:r>
              <a:rPr lang="en-US" sz="1100" dirty="0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10000"/>
                  </a:schemeClr>
                </a:solidFill>
                <a:latin typeface="Sen" pitchFamily="2" charset="0"/>
              </a:rPr>
              <a:t>ambitieux</a:t>
            </a:r>
            <a:endParaRPr lang="en-US" sz="1100" dirty="0">
              <a:solidFill>
                <a:schemeClr val="bg1">
                  <a:lumMod val="10000"/>
                </a:schemeClr>
              </a:solidFill>
              <a:latin typeface="S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7" grpId="0" build="p"/>
      <p:bldP spid="100" grpId="0"/>
      <p:bldP spid="102" grpId="0" animBg="1"/>
      <p:bldP spid="120" grpId="0" animBg="1"/>
      <p:bldP spid="124" grpId="0" animBg="1"/>
      <p:bldP spid="111" grpId="0"/>
      <p:bldP spid="112" grpId="0" animBg="1"/>
      <p:bldP spid="113" grpId="0"/>
      <p:bldP spid="550" grpId="0"/>
      <p:bldP spid="5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827494" y="1434741"/>
            <a:ext cx="7288367" cy="1155418"/>
          </a:xfrm>
        </p:spPr>
        <p:txBody>
          <a:bodyPr/>
          <a:lstStyle/>
          <a:p>
            <a:pPr lvl="0"/>
            <a:r>
              <a:rPr lang="en-US" sz="4000" dirty="0"/>
              <a:t>Ensemble, </a:t>
            </a:r>
            <a:r>
              <a:rPr lang="en-US" sz="4000" dirty="0" err="1"/>
              <a:t>construisons</a:t>
            </a:r>
            <a:r>
              <a:rPr lang="en-US" sz="4000" dirty="0"/>
              <a:t> un avenir numérique!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115747" y="2481965"/>
            <a:ext cx="8869891" cy="103533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100" dirty="0">
                <a:latin typeface="Sen" pitchFamily="2" charset="0"/>
              </a:rPr>
              <a:t>Merci pour </a:t>
            </a:r>
            <a:r>
              <a:rPr lang="en-US" sz="2100" dirty="0" err="1">
                <a:latin typeface="Sen" pitchFamily="2" charset="0"/>
              </a:rPr>
              <a:t>votre</a:t>
            </a:r>
            <a:r>
              <a:rPr lang="en-US" sz="2100" dirty="0">
                <a:latin typeface="Sen" pitchFamily="2" charset="0"/>
              </a:rPr>
              <a:t> temps. Je suis </a:t>
            </a:r>
            <a:r>
              <a:rPr lang="en-US" sz="2100" dirty="0" err="1">
                <a:latin typeface="Sen" pitchFamily="2" charset="0"/>
              </a:rPr>
              <a:t>prête</a:t>
            </a:r>
            <a:r>
              <a:rPr lang="en-US" sz="2100" dirty="0">
                <a:latin typeface="Sen" pitchFamily="2" charset="0"/>
              </a:rPr>
              <a:t> a </a:t>
            </a:r>
            <a:r>
              <a:rPr lang="en-US" sz="2100" dirty="0" err="1">
                <a:latin typeface="Sen" pitchFamily="2" charset="0"/>
              </a:rPr>
              <a:t>relever</a:t>
            </a:r>
            <a:r>
              <a:rPr lang="en-US" sz="2100" dirty="0">
                <a:latin typeface="Sen" pitchFamily="2" charset="0"/>
              </a:rPr>
              <a:t> de nouveaux </a:t>
            </a:r>
            <a:r>
              <a:rPr lang="en-US" sz="2100" dirty="0" err="1">
                <a:latin typeface="Sen" pitchFamily="2" charset="0"/>
              </a:rPr>
              <a:t>défis</a:t>
            </a:r>
            <a:r>
              <a:rPr lang="en-US" sz="2100" dirty="0">
                <a:latin typeface="Sen" pitchFamily="2" charset="0"/>
              </a:rPr>
              <a:t> et à </a:t>
            </a:r>
            <a:r>
              <a:rPr lang="en-US" sz="2100" dirty="0" err="1">
                <a:latin typeface="Sen" pitchFamily="2" charset="0"/>
              </a:rPr>
              <a:t>apporter</a:t>
            </a:r>
            <a:r>
              <a:rPr lang="en-US" sz="2100" dirty="0">
                <a:latin typeface="Sen" pitchFamily="2" charset="0"/>
              </a:rPr>
              <a:t> ma contribution à </a:t>
            </a:r>
            <a:r>
              <a:rPr lang="en-US" sz="2100" dirty="0" err="1">
                <a:latin typeface="Sen" pitchFamily="2" charset="0"/>
              </a:rPr>
              <a:t>votre</a:t>
            </a:r>
            <a:r>
              <a:rPr lang="en-US" sz="2100" dirty="0">
                <a:latin typeface="Sen" pitchFamily="2" charset="0"/>
              </a:rPr>
              <a:t> équipe. </a:t>
            </a:r>
            <a:r>
              <a:rPr lang="en-US" sz="2100" dirty="0" err="1">
                <a:latin typeface="Sen" pitchFamily="2" charset="0"/>
              </a:rPr>
              <a:t>N’hésitez</a:t>
            </a:r>
            <a:r>
              <a:rPr lang="en-US" sz="2100" dirty="0">
                <a:latin typeface="Sen" pitchFamily="2" charset="0"/>
              </a:rPr>
              <a:t> pas à me poser </a:t>
            </a:r>
            <a:r>
              <a:rPr lang="en-US" sz="2100" dirty="0" err="1">
                <a:latin typeface="Sen" pitchFamily="2" charset="0"/>
              </a:rPr>
              <a:t>vos</a:t>
            </a:r>
            <a:r>
              <a:rPr lang="en-US" sz="2100" dirty="0">
                <a:latin typeface="Sen" pitchFamily="2" charset="0"/>
              </a:rPr>
              <a:t> questions.</a:t>
            </a:r>
            <a:endParaRPr lang="en-US" dirty="0">
              <a:latin typeface="Sen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9AACB-8F0A-871F-6119-A1FAEFCB7216}"/>
              </a:ext>
            </a:extLst>
          </p:cNvPr>
          <p:cNvSpPr/>
          <p:nvPr/>
        </p:nvSpPr>
        <p:spPr>
          <a:xfrm>
            <a:off x="2261616" y="3822192"/>
            <a:ext cx="4663440" cy="646176"/>
          </a:xfrm>
          <a:prstGeom prst="rect">
            <a:avLst/>
          </a:prstGeom>
          <a:solidFill>
            <a:srgbClr val="F0EBE4"/>
          </a:solidFill>
          <a:ln>
            <a:solidFill>
              <a:srgbClr val="F0EB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663</Words>
  <Application>Microsoft Office PowerPoint</Application>
  <PresentationFormat>Affichage à l'écran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Arimo</vt:lpstr>
      <vt:lpstr>Sen</vt:lpstr>
      <vt:lpstr>Arial</vt:lpstr>
      <vt:lpstr>Calibri</vt:lpstr>
      <vt:lpstr>Anaheim</vt:lpstr>
      <vt:lpstr>Bebas Neue</vt:lpstr>
      <vt:lpstr>Poppins ExtraBold</vt:lpstr>
      <vt:lpstr>Elegant Workplan by Slidesgo</vt:lpstr>
      <vt:lpstr>Lilou DUFAU Développeuse Web passionnée et innovante</vt:lpstr>
      <vt:lpstr>Qui suis-je ?</vt:lpstr>
      <vt:lpstr>Mes compétences</vt:lpstr>
      <vt:lpstr>Pourquoi moi ?</vt:lpstr>
      <vt:lpstr>Mes réalisations</vt:lpstr>
      <vt:lpstr>Ma vision pour l’avenir</vt:lpstr>
      <vt:lpstr>Pourquoi vous ?</vt:lpstr>
      <vt:lpstr>Ensemble, construisons un avenir numérique!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lilou dufau</cp:lastModifiedBy>
  <cp:revision>18</cp:revision>
  <dcterms:created xsi:type="dcterms:W3CDTF">2021-10-12T08:06:43Z</dcterms:created>
  <dcterms:modified xsi:type="dcterms:W3CDTF">2024-12-13T08:48:50Z</dcterms:modified>
</cp:coreProperties>
</file>