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3D2"/>
    <a:srgbClr val="99B2DF"/>
    <a:srgbClr val="F9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97E34-61F7-FC43-C7BD-C439A33A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0A5F49-E1AE-B0AA-720C-50EC5257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37F3E-5A0E-2C86-54D3-9E31D4C5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A2732-46DB-9216-D9FE-A032476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3B168-B079-FC8D-8294-3DF3E51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D30-9747-EC6F-3C0C-E4E3BD4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89F87-704C-5CD6-D87E-582CD4E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CCBE3-8C18-2747-3022-EF4AB53B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5EA41-5C88-C540-F30D-B197431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E2F1C-9751-75DA-595E-8D0FA5C7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2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9370C-5DB6-2A46-CEF8-4F373513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EAB2E-FE00-CE15-84AE-9F8CD4B8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9C040-8D67-0C09-7CD4-17CF3297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F3ECA-82EC-9191-6D4F-358400C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D4DC7-6E26-3A2A-48B5-A33BB576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0231D-C793-5B92-EF46-AB32BA14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B1640-4698-3786-0046-85059B78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68D74-2D92-D4ED-27FD-DC3F9DEB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D30A-5910-E26F-4AAA-ADACDC1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7AE1C-BACA-EDDC-2DC9-835DE4C9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D3251-BD63-A493-2128-C5114C52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80458-5455-CE9B-7E19-4523E6D2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2C2F6-F46C-3CBC-2E5A-B2B439C2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06E83-4CD4-07AA-5CA0-669DDDD2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C5E1F-0FA8-17FD-097A-E7B8F41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F1437-B60F-D0CE-B302-A4B00D51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2DCD3-46B7-E0A6-3B1D-F8E690168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C40BB-4D2B-6D1C-0E0D-A733B3CA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A2F61-DB16-9CF8-4A85-482DA6B1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775F1-B469-EEEF-2CB6-38CCFEC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9A969-3251-7CC6-D9E1-DF03012B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4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98AE-BB52-78AD-8959-0AAD958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67614-4153-B8BA-9E3E-998E9739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A80B3-B982-D1A8-9B1B-70A5B7B8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B79025-C5E6-89C4-8E07-480E25F4D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4D0F7-D5D7-CF6B-F7B7-3CE467068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DE594-D5B9-1C1F-62BC-B7681D5A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27023-AA5F-F8C2-0DDA-C1EB341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4719D-6B13-E1E0-7D19-0CFF9954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EAE7E-A88C-493C-17E7-DD8A48C0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E3857-4FD6-8943-8177-1D496FC2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9F944A-B22E-7D8D-88AB-E5D2DADE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2EE19-1B13-7C5A-41DA-8F468CE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8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2A39B2-83CF-A3A3-338B-305AE2C3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8B366-EDF9-22D4-5C4E-E637B06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1D208-B94B-FA0F-6D45-495A8C1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0ABDE-D2D4-F845-00F4-31D14E81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D9B21-7D90-08A7-FAAD-B8549329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F52AF-9C99-B975-D7D8-E2703AA8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54E16-08ED-2146-3ED4-BF4F443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E2D1-B903-A27A-C093-63B961CB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2C4F-BA31-C824-EF70-BE81BAD6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46B9-F042-6991-BBAE-E996C09F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99D68-4489-8FC7-3C78-B3970ED8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3CE97-0420-3289-CD3A-4B0F577F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F99EB-D11D-BB4E-447E-343394CB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6AF9A-A3E6-68EE-FD21-ADE13A55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88D8E-2FBF-E6A5-539B-D2306FA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FC6E52-3B5B-EB18-492A-E1E77790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9A936-831D-EA20-3826-DAB76D1D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33116-BC4A-7D9C-20E8-316A005F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4D9B-57AB-4F48-8009-AC97C01189E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028EC-5402-6AAE-3FD6-D2CE55AB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CE9C-8B32-B504-6492-B0DDD900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F219-B47D-4A6F-8983-555EB3C9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029" y="2680616"/>
            <a:ext cx="4311941" cy="61415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>
                <a:solidFill>
                  <a:srgbClr val="99B2DF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C29611-937B-6507-B1FF-75F1D5AD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086" y="3563226"/>
            <a:ext cx="8359629" cy="44984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기존 블로그의 장단점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rgbClr val="99B2DF"/>
                </a:solidFill>
              </a:rPr>
              <a:t>향후 내가 만들어갈 블로그에 대하여</a:t>
            </a:r>
            <a:r>
              <a:rPr lang="en-US" altLang="ko-KR" dirty="0">
                <a:solidFill>
                  <a:srgbClr val="99B2DF"/>
                </a:solidFill>
              </a:rPr>
              <a:t>.</a:t>
            </a:r>
            <a:endParaRPr lang="ko-KR" altLang="en-US" dirty="0">
              <a:solidFill>
                <a:srgbClr val="99B2D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7CC4F-5D15-2934-77F0-1D74F8B3E3B9}"/>
              </a:ext>
            </a:extLst>
          </p:cNvPr>
          <p:cNvSpPr txBox="1"/>
          <p:nvPr/>
        </p:nvSpPr>
        <p:spPr>
          <a:xfrm>
            <a:off x="2262557" y="4224033"/>
            <a:ext cx="467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소프트웨어융합대학  </a:t>
            </a:r>
            <a:r>
              <a:rPr lang="en-US" altLang="ko-KR" sz="2000" dirty="0">
                <a:solidFill>
                  <a:srgbClr val="99B2DF"/>
                </a:solidFill>
              </a:rPr>
              <a:t>20225123 </a:t>
            </a:r>
            <a:r>
              <a:rPr lang="ko-KR" altLang="en-US" sz="2000" dirty="0">
                <a:solidFill>
                  <a:srgbClr val="99B2DF"/>
                </a:solidFill>
              </a:rPr>
              <a:t>김성호</a:t>
            </a:r>
          </a:p>
        </p:txBody>
      </p:sp>
    </p:spTree>
    <p:extLst>
      <p:ext uri="{BB962C8B-B14F-4D97-AF65-F5344CB8AC3E}">
        <p14:creationId xmlns:p14="http://schemas.microsoft.com/office/powerpoint/2010/main" val="29151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964" y="718296"/>
            <a:ext cx="1632731" cy="6141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Blog?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7CC4F-5D15-2934-77F0-1D74F8B3E3B9}"/>
              </a:ext>
            </a:extLst>
          </p:cNvPr>
          <p:cNvSpPr txBox="1"/>
          <p:nvPr/>
        </p:nvSpPr>
        <p:spPr>
          <a:xfrm>
            <a:off x="629109" y="1989402"/>
            <a:ext cx="265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Web + log</a:t>
            </a:r>
            <a:r>
              <a:rPr lang="ko-KR" altLang="en-US" sz="2000" dirty="0">
                <a:solidFill>
                  <a:schemeClr val="bg1"/>
                </a:solidFill>
              </a:rPr>
              <a:t> 의 합성어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개인 홈페이지 시스템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싸이월드 공식 유튜브 채널에 올라온 싸이월드 미니홈피의 모습/사진= 싸이월드 공식 유튜브 채널 캡쳐">
            <a:extLst>
              <a:ext uri="{FF2B5EF4-FFF2-40B4-BE49-F238E27FC236}">
                <a16:creationId xmlns:a16="http://schemas.microsoft.com/office/drawing/2014/main" id="{5466F13D-56DD-4B64-6388-93215983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2" y="72531"/>
            <a:ext cx="4676628" cy="2902260"/>
          </a:xfrm>
          <a:prstGeom prst="rect">
            <a:avLst/>
          </a:prstGeom>
          <a:noFill/>
          <a:effectLst>
            <a:outerShdw blurRad="342900" dist="38100" dir="2700000" sx="103000" sy="103000" algn="tl" rotWithShape="0">
              <a:prstClr val="black">
                <a:alpha val="31000"/>
              </a:prst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87F8FF-5FD6-8488-15AB-1DEB8A36D646}"/>
              </a:ext>
            </a:extLst>
          </p:cNvPr>
          <p:cNvSpPr txBox="1"/>
          <p:nvPr/>
        </p:nvSpPr>
        <p:spPr>
          <a:xfrm>
            <a:off x="6559420" y="3026534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대한민국의 </a:t>
            </a: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Blog </a:t>
            </a:r>
            <a:r>
              <a:rPr lang="ko-KR" altLang="en-US" dirty="0"/>
              <a:t>플랫폼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2"/>
                </a:solidFill>
              </a:rPr>
              <a:t>싸이월드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5CBD4-76FF-3AA7-E362-93ED71979198}"/>
              </a:ext>
            </a:extLst>
          </p:cNvPr>
          <p:cNvSpPr txBox="1"/>
          <p:nvPr/>
        </p:nvSpPr>
        <p:spPr>
          <a:xfrm>
            <a:off x="6559420" y="6309031"/>
            <a:ext cx="44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싸이월드를 이은 후발주자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6"/>
                </a:solidFill>
              </a:rPr>
              <a:t>네이버 블로그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2A76C-7C6A-D260-E0AD-E051870CE207}"/>
              </a:ext>
            </a:extLst>
          </p:cNvPr>
          <p:cNvSpPr txBox="1"/>
          <p:nvPr/>
        </p:nvSpPr>
        <p:spPr>
          <a:xfrm>
            <a:off x="629108" y="2921168"/>
            <a:ext cx="3473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사실상 </a:t>
            </a:r>
            <a:r>
              <a:rPr lang="en-US" altLang="ko-KR" sz="2000" dirty="0">
                <a:solidFill>
                  <a:schemeClr val="bg1"/>
                </a:solidFill>
              </a:rPr>
              <a:t>Web </a:t>
            </a:r>
            <a:r>
              <a:rPr lang="ko-KR" altLang="en-US" sz="2000" dirty="0">
                <a:solidFill>
                  <a:schemeClr val="bg1"/>
                </a:solidFill>
              </a:rPr>
              <a:t>환경에서 내가 </a:t>
            </a:r>
            <a:r>
              <a:rPr lang="en-US" altLang="ko-KR" sz="2000" dirty="0">
                <a:solidFill>
                  <a:schemeClr val="bg1"/>
                </a:solidFill>
              </a:rPr>
              <a:t>log(</a:t>
            </a:r>
            <a:r>
              <a:rPr lang="ko-KR" altLang="en-US" sz="2000" dirty="0">
                <a:solidFill>
                  <a:schemeClr val="bg1"/>
                </a:solidFill>
              </a:rPr>
              <a:t>자신의 기록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을 남기면 그것이 </a:t>
            </a:r>
            <a:r>
              <a:rPr lang="en-US" altLang="ko-KR" sz="2000" dirty="0">
                <a:solidFill>
                  <a:schemeClr val="bg1"/>
                </a:solidFill>
              </a:rPr>
              <a:t>Blog </a:t>
            </a:r>
            <a:r>
              <a:rPr lang="ko-KR" altLang="en-US" sz="2000" dirty="0">
                <a:solidFill>
                  <a:schemeClr val="bg1"/>
                </a:solidFill>
              </a:rPr>
              <a:t>아닐까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361E2-AD70-CA11-EEA3-DCAE21687576}"/>
              </a:ext>
            </a:extLst>
          </p:cNvPr>
          <p:cNvSpPr txBox="1"/>
          <p:nvPr/>
        </p:nvSpPr>
        <p:spPr>
          <a:xfrm>
            <a:off x="596462" y="4253621"/>
            <a:ext cx="3841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최근 </a:t>
            </a:r>
            <a:r>
              <a:rPr lang="en-US" altLang="ko-KR" sz="2000" dirty="0">
                <a:solidFill>
                  <a:schemeClr val="bg1"/>
                </a:solidFill>
              </a:rPr>
              <a:t>Blog</a:t>
            </a:r>
            <a:r>
              <a:rPr lang="ko-KR" altLang="en-US" sz="2000" dirty="0">
                <a:solidFill>
                  <a:schemeClr val="bg1"/>
                </a:solidFill>
              </a:rPr>
              <a:t>를 영상으로 기록하는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Video + log.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Vlog</a:t>
            </a:r>
            <a:r>
              <a:rPr lang="ko-KR" altLang="en-US" sz="2000" dirty="0">
                <a:solidFill>
                  <a:schemeClr val="bg1"/>
                </a:solidFill>
              </a:rPr>
              <a:t>가 성행하는 중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A13CAA-18C0-079C-215F-FF6908A45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5"/>
          <a:stretch/>
        </p:blipFill>
        <p:spPr>
          <a:xfrm>
            <a:off x="5475902" y="3541377"/>
            <a:ext cx="5529147" cy="2688413"/>
          </a:xfrm>
          <a:prstGeom prst="rect">
            <a:avLst/>
          </a:prstGeom>
          <a:effectLst>
            <a:outerShdw blurRad="482600" dist="38100" dir="2700000" sx="102000" sy="102000" algn="tl" rotWithShape="0">
              <a:prstClr val="black">
                <a:alpha val="2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3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5" y="482914"/>
            <a:ext cx="2656188" cy="61415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lt"/>
              </a:rPr>
              <a:t>장단점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?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7CC4F-5D15-2934-77F0-1D74F8B3E3B9}"/>
              </a:ext>
            </a:extLst>
          </p:cNvPr>
          <p:cNvSpPr txBox="1"/>
          <p:nvPr/>
        </p:nvSpPr>
        <p:spPr>
          <a:xfrm>
            <a:off x="586155" y="1248326"/>
            <a:ext cx="2656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다양한 </a:t>
            </a:r>
            <a:r>
              <a:rPr lang="en-US" altLang="ko-KR" sz="2000" dirty="0">
                <a:solidFill>
                  <a:schemeClr val="bg1"/>
                </a:solidFill>
              </a:rPr>
              <a:t>Templet</a:t>
            </a:r>
            <a:r>
              <a:rPr lang="ko-KR" altLang="en-US" sz="2000" dirty="0">
                <a:solidFill>
                  <a:schemeClr val="bg1"/>
                </a:solidFill>
              </a:rPr>
              <a:t>의 등장으로 </a:t>
            </a:r>
            <a:r>
              <a:rPr lang="en-US" altLang="ko-KR" sz="2000" dirty="0">
                <a:solidFill>
                  <a:schemeClr val="bg1"/>
                </a:solidFill>
              </a:rPr>
              <a:t>Blog</a:t>
            </a:r>
            <a:r>
              <a:rPr lang="ko-KR" altLang="en-US" sz="2000" dirty="0">
                <a:solidFill>
                  <a:schemeClr val="bg1"/>
                </a:solidFill>
              </a:rPr>
              <a:t>를 운영자의 취향을 드러낸 디자인을 할 수 있는 것이 장점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7F8FF-5FD6-8488-15AB-1DEB8A36D646}"/>
              </a:ext>
            </a:extLst>
          </p:cNvPr>
          <p:cNvSpPr txBox="1"/>
          <p:nvPr/>
        </p:nvSpPr>
        <p:spPr>
          <a:xfrm>
            <a:off x="6559420" y="3026534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알파카</a:t>
            </a:r>
            <a:r>
              <a:rPr lang="ko-KR" altLang="en-US" dirty="0">
                <a:solidFill>
                  <a:schemeClr val="accent2"/>
                </a:solidFill>
              </a:rPr>
              <a:t> 관련 블로그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5CBD4-76FF-3AA7-E362-93ED71979198}"/>
              </a:ext>
            </a:extLst>
          </p:cNvPr>
          <p:cNvSpPr txBox="1"/>
          <p:nvPr/>
        </p:nvSpPr>
        <p:spPr>
          <a:xfrm>
            <a:off x="6559420" y="6309031"/>
            <a:ext cx="44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9B1B1"/>
                </a:solidFill>
              </a:rPr>
              <a:t>화장품 관련 블로그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C44D6-1A8A-FE3B-0F62-AE740E0993E0}"/>
              </a:ext>
            </a:extLst>
          </p:cNvPr>
          <p:cNvSpPr txBox="1"/>
          <p:nvPr/>
        </p:nvSpPr>
        <p:spPr>
          <a:xfrm>
            <a:off x="586155" y="3008963"/>
            <a:ext cx="2968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하지만 결국에는 정형화 되어 있는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같은 플랫폼을 사용하기 때문에 색상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구조만 조금 다를 뿐 같은 느낌의 블로그를 보는 기분이 들음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2A5396-D5ED-FD77-C05E-79C34C2F9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5" r="1596"/>
          <a:stretch/>
        </p:blipFill>
        <p:spPr>
          <a:xfrm>
            <a:off x="5603239" y="3506452"/>
            <a:ext cx="5186239" cy="2688413"/>
          </a:xfrm>
          <a:prstGeom prst="rect">
            <a:avLst/>
          </a:prstGeom>
          <a:effectLst>
            <a:outerShdw blurRad="482600" dist="38100" dir="2700000" sx="102000" sy="102000" algn="tl" rotWithShape="0">
              <a:prstClr val="black">
                <a:alpha val="21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6A05D-87D2-987D-607F-F354CF464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766" r="1324"/>
          <a:stretch/>
        </p:blipFill>
        <p:spPr>
          <a:xfrm>
            <a:off x="5603240" y="356453"/>
            <a:ext cx="5186239" cy="2597326"/>
          </a:xfrm>
          <a:prstGeom prst="rect">
            <a:avLst/>
          </a:prstGeom>
          <a:effectLst>
            <a:outerShdw blurRad="381000" dist="38100" dir="2700000" sx="103000" sy="103000" algn="tl" rotWithShape="0">
              <a:prstClr val="black">
                <a:alpha val="21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33A10-7A39-69A1-FD1D-002949A6AE00}"/>
              </a:ext>
            </a:extLst>
          </p:cNvPr>
          <p:cNvSpPr txBox="1"/>
          <p:nvPr/>
        </p:nvSpPr>
        <p:spPr>
          <a:xfrm>
            <a:off x="586155" y="5099272"/>
            <a:ext cx="385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최근 </a:t>
            </a:r>
            <a:r>
              <a:rPr lang="en-US" altLang="ko-KR" dirty="0" err="1">
                <a:solidFill>
                  <a:schemeClr val="bg1"/>
                </a:solidFill>
              </a:rPr>
              <a:t>Tistory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라는 플랫폼이 새로운 </a:t>
            </a:r>
            <a:r>
              <a:rPr lang="ko-KR" altLang="en-US" dirty="0" err="1">
                <a:solidFill>
                  <a:schemeClr val="bg1"/>
                </a:solidFill>
              </a:rPr>
              <a:t>초신성으로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떠오르는중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소스코드만 </a:t>
            </a:r>
            <a:r>
              <a:rPr lang="ko-KR" altLang="en-US" dirty="0" err="1">
                <a:solidFill>
                  <a:schemeClr val="bg1"/>
                </a:solidFill>
              </a:rPr>
              <a:t>작성할줄</a:t>
            </a:r>
            <a:r>
              <a:rPr lang="ko-KR" altLang="en-US" dirty="0">
                <a:solidFill>
                  <a:schemeClr val="bg1"/>
                </a:solidFill>
              </a:rPr>
              <a:t> 안다면 더욱 다양한 커스텀 디자인이 가능함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46" y="1"/>
            <a:ext cx="2614245" cy="429208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lt"/>
              </a:rPr>
              <a:t>내가 개발 문서를 </a:t>
            </a:r>
            <a:br>
              <a:rPr lang="en-US" altLang="ko-KR" dirty="0">
                <a:solidFill>
                  <a:schemeClr val="bg1"/>
                </a:solidFill>
                <a:latin typeface="+mn-lt"/>
              </a:rPr>
            </a:br>
            <a:r>
              <a:rPr lang="ko-KR" altLang="en-US" dirty="0">
                <a:solidFill>
                  <a:schemeClr val="bg1"/>
                </a:solidFill>
                <a:latin typeface="+mn-lt"/>
              </a:rPr>
              <a:t>읽고 있나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?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01D8D7-8FF5-1F0C-D1FE-3392C316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52" y="573809"/>
            <a:ext cx="3172214" cy="3172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D094A3-434F-F11A-DC81-F294E63A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20" y="517849"/>
            <a:ext cx="897983" cy="29111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760801-6ED5-CBA3-3004-01C7150BF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23" y="3494314"/>
            <a:ext cx="736529" cy="2547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0C48F5-9E86-8A3F-65F8-B8DFA8526EA5}"/>
              </a:ext>
            </a:extLst>
          </p:cNvPr>
          <p:cNvSpPr txBox="1"/>
          <p:nvPr/>
        </p:nvSpPr>
        <p:spPr>
          <a:xfrm>
            <a:off x="170697" y="4564026"/>
            <a:ext cx="4331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가끔 원하는 정보를 위해서는 스크롤을 한참을 내려야 하지만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 긴 스크롤 끝에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내가 원하지 않았던 정보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잘못된 정보가 있다면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D3639-D64B-38C8-DC65-FD5A3E0C1940}"/>
              </a:ext>
            </a:extLst>
          </p:cNvPr>
          <p:cNvSpPr txBox="1"/>
          <p:nvPr/>
        </p:nvSpPr>
        <p:spPr>
          <a:xfrm>
            <a:off x="7517452" y="3844212"/>
            <a:ext cx="344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협찬 문구를 확인하기 위해</a:t>
            </a:r>
            <a:endParaRPr lang="en-US" altLang="ko-KR" sz="1600" dirty="0"/>
          </a:p>
          <a:p>
            <a:r>
              <a:rPr lang="ko-KR" altLang="en-US" sz="1600" dirty="0"/>
              <a:t>스크롤을 내리는 나의 모습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97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97" y="979715"/>
            <a:ext cx="2614245" cy="177281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lt"/>
              </a:rPr>
              <a:t>사실 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log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C48F5-9E86-8A3F-65F8-B8DFA8526EA5}"/>
              </a:ext>
            </a:extLst>
          </p:cNvPr>
          <p:cNvSpPr txBox="1"/>
          <p:nvPr/>
        </p:nvSpPr>
        <p:spPr>
          <a:xfrm>
            <a:off x="21495" y="3113355"/>
            <a:ext cx="4653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다양한 뜻이 있지만 </a:t>
            </a:r>
            <a:r>
              <a:rPr lang="en-US" altLang="ko-KR" dirty="0">
                <a:solidFill>
                  <a:schemeClr val="bg1"/>
                </a:solidFill>
              </a:rPr>
              <a:t>Blog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log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r>
              <a:rPr lang="ko-KR" altLang="en-US" dirty="0">
                <a:solidFill>
                  <a:schemeClr val="bg1"/>
                </a:solidFill>
              </a:rPr>
              <a:t> 이라는 뜻이 사용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언제부턴가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Blog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나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r>
              <a:rPr lang="ko-KR" altLang="en-US" dirty="0">
                <a:solidFill>
                  <a:schemeClr val="bg1"/>
                </a:solidFill>
              </a:rPr>
              <a:t>에 대해 말하는 기록의 장이 아닌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그저 부수입의 수단이 되어버린 것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같습니다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BEE85-316A-A445-8C7D-B84E3B8D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83" y="494522"/>
            <a:ext cx="7206620" cy="2139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0EC87-8AAF-6597-A3A3-B8E67E29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83" y="2817889"/>
            <a:ext cx="7091178" cy="35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146" y="1183095"/>
            <a:ext cx="4653056" cy="77444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lt"/>
              </a:rPr>
              <a:t>제가 만들고 싶은 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Blog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는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?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C48F5-9E86-8A3F-65F8-B8DFA8526EA5}"/>
              </a:ext>
            </a:extLst>
          </p:cNvPr>
          <p:cNvSpPr txBox="1"/>
          <p:nvPr/>
        </p:nvSpPr>
        <p:spPr>
          <a:xfrm>
            <a:off x="64562" y="2741306"/>
            <a:ext cx="4653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기본적으로 딱딱한 블로그의 모양이 아닌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지도에서 볼 수 있는 블로그를 만들어 보고 싶습니다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마치 지도에서 누르면 나오는 거리뷰처럼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Marker</a:t>
            </a:r>
            <a:r>
              <a:rPr lang="ko-KR" altLang="en-US" dirty="0">
                <a:solidFill>
                  <a:schemeClr val="bg1"/>
                </a:solidFill>
              </a:rPr>
              <a:t>를 누르면 그 장소에서 언제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무슨 일이 있었는지 기록을 확인 할 수 있도록 하고 싶습니다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 기록이 다양한 장소에서 많이 쌓이면 정말 장관이지 않을까요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FA7EF-0697-293E-8935-CACC05C9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62" y="1292228"/>
            <a:ext cx="7351776" cy="413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9841C-3AA1-15BF-E869-1DD243AEA397}"/>
              </a:ext>
            </a:extLst>
          </p:cNvPr>
          <p:cNvSpPr txBox="1"/>
          <p:nvPr/>
        </p:nvSpPr>
        <p:spPr>
          <a:xfrm>
            <a:off x="6204858" y="5565772"/>
            <a:ext cx="49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계획중인 프로젝트 </a:t>
            </a:r>
            <a:r>
              <a:rPr lang="en-US" altLang="ko-KR" dirty="0"/>
              <a:t>:</a:t>
            </a:r>
            <a:r>
              <a:rPr lang="en-US" altLang="ko-KR" dirty="0" err="1"/>
              <a:t>MyTravelMap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53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505AE3-FD2E-5409-D4EA-B930545E9996}"/>
              </a:ext>
            </a:extLst>
          </p:cNvPr>
          <p:cNvSpPr/>
          <p:nvPr/>
        </p:nvSpPr>
        <p:spPr>
          <a:xfrm>
            <a:off x="-2078" y="1"/>
            <a:ext cx="4676628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631EE-E2F3-AA23-504B-369A70CA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911" y="2196414"/>
            <a:ext cx="4653056" cy="774440"/>
          </a:xfrm>
        </p:spPr>
        <p:txBody>
          <a:bodyPr>
            <a:no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+mn-lt"/>
              </a:rPr>
              <a:t>쉽지 </a:t>
            </a:r>
            <a:r>
              <a:rPr lang="ko-KR" altLang="en-US" sz="5000" dirty="0">
                <a:solidFill>
                  <a:srgbClr val="99B2DF"/>
                </a:solidFill>
                <a:latin typeface="+mn-lt"/>
              </a:rPr>
              <a:t>않겠지만</a:t>
            </a:r>
            <a:r>
              <a:rPr lang="en-US" altLang="ko-KR" sz="5000" dirty="0">
                <a:solidFill>
                  <a:srgbClr val="99B2DF"/>
                </a:solidFill>
                <a:latin typeface="+mn-lt"/>
              </a:rPr>
              <a:t>.</a:t>
            </a:r>
            <a:endParaRPr lang="ko-KR" altLang="en-US" sz="5000" dirty="0">
              <a:solidFill>
                <a:srgbClr val="99B2DF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3B080-4F28-ECC1-D3AB-140B4F3924EB}"/>
              </a:ext>
            </a:extLst>
          </p:cNvPr>
          <p:cNvSpPr txBox="1"/>
          <p:nvPr/>
        </p:nvSpPr>
        <p:spPr>
          <a:xfrm>
            <a:off x="3362130" y="3157239"/>
            <a:ext cx="6024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</a:rPr>
              <a:t>그 끝에는 </a:t>
            </a:r>
            <a:r>
              <a:rPr lang="ko-KR" altLang="en-US" sz="2200" dirty="0">
                <a:solidFill>
                  <a:srgbClr val="7093D2"/>
                </a:solidFill>
              </a:rPr>
              <a:t>더욱 성장한 제가 기다리고 있기에</a:t>
            </a:r>
            <a:r>
              <a:rPr lang="en-US" altLang="ko-KR" sz="2200" dirty="0">
                <a:solidFill>
                  <a:srgbClr val="7093D2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넘어지지</a:t>
            </a:r>
            <a:r>
              <a:rPr lang="ko-KR" altLang="en-US" sz="2200" dirty="0"/>
              <a:t> </a:t>
            </a:r>
            <a:r>
              <a:rPr lang="ko-KR" altLang="en-US" sz="2200" dirty="0">
                <a:solidFill>
                  <a:srgbClr val="7093D2"/>
                </a:solidFill>
              </a:rPr>
              <a:t>않도록 천천히 걸어가겠습니다</a:t>
            </a:r>
            <a:r>
              <a:rPr lang="en-US" altLang="ko-KR" sz="2200" dirty="0">
                <a:solidFill>
                  <a:srgbClr val="7093D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07090-0545-404E-9587-48D00160854E}"/>
              </a:ext>
            </a:extLst>
          </p:cNvPr>
          <p:cNvSpPr txBox="1"/>
          <p:nvPr/>
        </p:nvSpPr>
        <p:spPr>
          <a:xfrm>
            <a:off x="4577995" y="4197987"/>
            <a:ext cx="18288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7093D2"/>
                </a:solidFill>
                <a:latin typeface="+mn-ea"/>
              </a:rPr>
              <a:t>감사합니다</a:t>
            </a:r>
            <a:r>
              <a:rPr lang="en-US" altLang="ko-KR" sz="2500" dirty="0">
                <a:solidFill>
                  <a:srgbClr val="7093D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7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9B2DF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웹프로그래밍</vt:lpstr>
      <vt:lpstr>Blog?</vt:lpstr>
      <vt:lpstr>장단점?</vt:lpstr>
      <vt:lpstr>내가 개발 문서를  읽고 있나?</vt:lpstr>
      <vt:lpstr>사실 log는</vt:lpstr>
      <vt:lpstr>제가 만들고 싶은 Blog는?</vt:lpstr>
      <vt:lpstr>쉽지 않겠지만.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김성호</dc:creator>
  <cp:lastModifiedBy>김성호</cp:lastModifiedBy>
  <cp:revision>1</cp:revision>
  <dcterms:created xsi:type="dcterms:W3CDTF">2022-11-01T14:06:17Z</dcterms:created>
  <dcterms:modified xsi:type="dcterms:W3CDTF">2022-11-01T15:45:06Z</dcterms:modified>
</cp:coreProperties>
</file>