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Capstone</a:t>
            </a:r>
            <a:r>
              <a:rPr lang="fr-FR" dirty="0" smtClean="0"/>
              <a:t> Project</a:t>
            </a:r>
            <a:endParaRPr lang="en-GB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IBM Certification</a:t>
            </a:r>
            <a:endParaRPr lang="en-GB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" y="5470277"/>
            <a:ext cx="3039291" cy="132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20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Clustering</a:t>
            </a:r>
            <a:endParaRPr lang="en-GB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74" y="2181225"/>
            <a:ext cx="8422588" cy="3061302"/>
          </a:xfrm>
        </p:spPr>
      </p:pic>
    </p:spTree>
    <p:extLst>
      <p:ext uri="{BB962C8B-B14F-4D97-AF65-F5344CB8AC3E}">
        <p14:creationId xmlns:p14="http://schemas.microsoft.com/office/powerpoint/2010/main" val="2008803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This </a:t>
            </a:r>
            <a:r>
              <a:rPr lang="fr-FR" dirty="0" err="1" smtClean="0"/>
              <a:t>project</a:t>
            </a:r>
            <a:r>
              <a:rPr lang="fr-FR" dirty="0" smtClean="0"/>
              <a:t> </a:t>
            </a:r>
            <a:r>
              <a:rPr lang="fr-FR" dirty="0" err="1" smtClean="0"/>
              <a:t>was</a:t>
            </a:r>
            <a:r>
              <a:rPr lang="fr-FR" dirty="0" smtClean="0"/>
              <a:t> </a:t>
            </a:r>
            <a:r>
              <a:rPr lang="fr-FR" dirty="0" err="1" smtClean="0"/>
              <a:t>great</a:t>
            </a:r>
            <a:r>
              <a:rPr lang="fr-FR" dirty="0" smtClean="0"/>
              <a:t> for the </a:t>
            </a:r>
            <a:r>
              <a:rPr lang="fr-FR" dirty="0" err="1" smtClean="0"/>
              <a:t>following</a:t>
            </a:r>
            <a:r>
              <a:rPr lang="fr-FR" dirty="0" smtClean="0"/>
              <a:t> </a:t>
            </a:r>
            <a:r>
              <a:rPr lang="fr-FR" dirty="0" err="1" smtClean="0"/>
              <a:t>reasons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It </a:t>
            </a:r>
            <a:r>
              <a:rPr lang="fr-FR" dirty="0" err="1" smtClean="0"/>
              <a:t>helped</a:t>
            </a:r>
            <a:r>
              <a:rPr lang="fr-FR" dirty="0" smtClean="0"/>
              <a:t> me to </a:t>
            </a:r>
            <a:r>
              <a:rPr lang="fr-FR" dirty="0" err="1" smtClean="0"/>
              <a:t>learn</a:t>
            </a:r>
            <a:r>
              <a:rPr lang="fr-FR" dirty="0" smtClean="0"/>
              <a:t> new notions</a:t>
            </a:r>
          </a:p>
          <a:p>
            <a:pPr lvl="1"/>
            <a:r>
              <a:rPr lang="fr-FR" dirty="0" smtClean="0"/>
              <a:t>I </a:t>
            </a:r>
            <a:r>
              <a:rPr lang="fr-FR" dirty="0" err="1" smtClean="0"/>
              <a:t>practiced</a:t>
            </a:r>
            <a:r>
              <a:rPr lang="fr-FR" dirty="0" smtClean="0"/>
              <a:t> </a:t>
            </a:r>
            <a:r>
              <a:rPr lang="fr-FR" dirty="0" err="1" smtClean="0"/>
              <a:t>what</a:t>
            </a:r>
            <a:r>
              <a:rPr lang="fr-FR" dirty="0" smtClean="0"/>
              <a:t> I </a:t>
            </a:r>
            <a:r>
              <a:rPr lang="fr-FR" dirty="0" err="1" smtClean="0"/>
              <a:t>learnt</a:t>
            </a:r>
            <a:r>
              <a:rPr lang="fr-FR" dirty="0" smtClean="0"/>
              <a:t> in IBM courses</a:t>
            </a:r>
          </a:p>
          <a:p>
            <a:pPr lvl="1"/>
            <a:r>
              <a:rPr lang="fr-FR" dirty="0" smtClean="0"/>
              <a:t>I </a:t>
            </a:r>
            <a:r>
              <a:rPr lang="fr-FR" dirty="0" err="1" smtClean="0"/>
              <a:t>saw</a:t>
            </a:r>
            <a:r>
              <a:rPr lang="fr-FR" dirty="0" smtClean="0"/>
              <a:t> a </a:t>
            </a:r>
            <a:r>
              <a:rPr lang="fr-FR" dirty="0" err="1" smtClean="0"/>
              <a:t>practical</a:t>
            </a:r>
            <a:r>
              <a:rPr lang="fr-FR" dirty="0" smtClean="0"/>
              <a:t> </a:t>
            </a:r>
            <a:r>
              <a:rPr lang="fr-FR" dirty="0" err="1" smtClean="0"/>
              <a:t>way</a:t>
            </a:r>
            <a:r>
              <a:rPr lang="fr-FR" dirty="0" smtClean="0"/>
              <a:t> of </a:t>
            </a:r>
            <a:r>
              <a:rPr lang="fr-FR" dirty="0" err="1" smtClean="0"/>
              <a:t>using</a:t>
            </a:r>
            <a:r>
              <a:rPr lang="fr-FR" dirty="0" smtClean="0"/>
              <a:t> data </a:t>
            </a:r>
            <a:r>
              <a:rPr lang="fr-FR" dirty="0" err="1" smtClean="0"/>
              <a:t>scienc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7128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847081"/>
            <a:ext cx="8596668" cy="3880773"/>
          </a:xfrm>
        </p:spPr>
        <p:txBody>
          <a:bodyPr/>
          <a:lstStyle/>
          <a:p>
            <a:r>
              <a:rPr lang="en-GB" dirty="0" smtClean="0"/>
              <a:t>We will find </a:t>
            </a:r>
            <a:r>
              <a:rPr lang="en-GB" dirty="0"/>
              <a:t>an optimal location for a restaurant in </a:t>
            </a:r>
            <a:r>
              <a:rPr lang="en-GB" dirty="0" err="1" smtClean="0"/>
              <a:t>Etobicoke</a:t>
            </a:r>
            <a:endParaRPr lang="en-GB" dirty="0" smtClean="0"/>
          </a:p>
          <a:p>
            <a:r>
              <a:rPr lang="en-GB" dirty="0" smtClean="0"/>
              <a:t>We will </a:t>
            </a:r>
            <a:r>
              <a:rPr lang="en-GB" dirty="0"/>
              <a:t>use our data science powers to generate a few most promising </a:t>
            </a:r>
            <a:r>
              <a:rPr lang="en-GB" dirty="0" err="1"/>
              <a:t>neighborhoods</a:t>
            </a:r>
            <a:endParaRPr lang="en-GB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205" y="4116081"/>
            <a:ext cx="4017001" cy="225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67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Data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n-GB" dirty="0"/>
              <a:t>Based on definition of our problem, factors that will influence our decision are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Number </a:t>
            </a:r>
            <a:r>
              <a:rPr lang="en-GB" dirty="0"/>
              <a:t>of existing restaurants in the </a:t>
            </a:r>
            <a:r>
              <a:rPr lang="en-GB" dirty="0" smtClean="0"/>
              <a:t>neighbourhood </a:t>
            </a:r>
            <a:r>
              <a:rPr lang="en-GB" dirty="0"/>
              <a:t>(any type of restaurant)    </a:t>
            </a:r>
          </a:p>
          <a:p>
            <a:pPr lvl="1"/>
            <a:r>
              <a:rPr lang="en-GB" dirty="0" smtClean="0"/>
              <a:t>Some </a:t>
            </a:r>
            <a:r>
              <a:rPr lang="en-GB" dirty="0"/>
              <a:t>characteristics of </a:t>
            </a:r>
            <a:r>
              <a:rPr lang="en-GB" dirty="0" smtClean="0"/>
              <a:t>neighbourhoods</a:t>
            </a:r>
            <a:endParaRPr lang="en-GB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724" y="3914774"/>
            <a:ext cx="254317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372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Data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Based on definition of our problem, factors that will influence our decision are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Number </a:t>
            </a:r>
            <a:r>
              <a:rPr lang="en-GB" dirty="0"/>
              <a:t>of existing restaurants in the </a:t>
            </a:r>
            <a:r>
              <a:rPr lang="en-GB" dirty="0" smtClean="0"/>
              <a:t>neighbourhood </a:t>
            </a:r>
            <a:r>
              <a:rPr lang="en-GB" dirty="0"/>
              <a:t>(any type of restaurant)    </a:t>
            </a:r>
          </a:p>
          <a:p>
            <a:pPr lvl="1"/>
            <a:r>
              <a:rPr lang="en-GB" dirty="0" smtClean="0"/>
              <a:t>Some </a:t>
            </a:r>
            <a:r>
              <a:rPr lang="en-GB" dirty="0"/>
              <a:t>characteristics of </a:t>
            </a:r>
            <a:r>
              <a:rPr lang="en-GB" dirty="0" smtClean="0"/>
              <a:t>neighbourhoods</a:t>
            </a:r>
          </a:p>
          <a:p>
            <a:endParaRPr lang="en-GB" dirty="0" smtClean="0"/>
          </a:p>
          <a:p>
            <a:r>
              <a:rPr lang="en-GB" dirty="0" smtClean="0"/>
              <a:t>Following </a:t>
            </a:r>
            <a:r>
              <a:rPr lang="en-GB" dirty="0"/>
              <a:t>data sources will be needed to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Extract/generate </a:t>
            </a:r>
            <a:r>
              <a:rPr lang="en-GB" dirty="0"/>
              <a:t>the required data by scraping it from the following website: </a:t>
            </a:r>
            <a:r>
              <a:rPr lang="en-GB" dirty="0" smtClean="0">
                <a:solidFill>
                  <a:srgbClr val="00B0F0"/>
                </a:solidFill>
              </a:rPr>
              <a:t>https</a:t>
            </a:r>
            <a:r>
              <a:rPr lang="en-GB" dirty="0">
                <a:solidFill>
                  <a:srgbClr val="00B0F0"/>
                </a:solidFill>
              </a:rPr>
              <a:t>://en.wikipedia.org/wiki/List_of_postal_codes_of_Canada:_</a:t>
            </a:r>
            <a:r>
              <a:rPr lang="en-GB" dirty="0" smtClean="0">
                <a:solidFill>
                  <a:srgbClr val="00B0F0"/>
                </a:solidFill>
              </a:rPr>
              <a:t>M    </a:t>
            </a:r>
          </a:p>
          <a:p>
            <a:pPr lvl="1"/>
            <a:r>
              <a:rPr lang="en-GB" dirty="0" smtClean="0"/>
              <a:t>Transform </a:t>
            </a:r>
            <a:r>
              <a:rPr lang="en-GB" dirty="0"/>
              <a:t>and treat the scraped data    </a:t>
            </a:r>
            <a:endParaRPr lang="en-GB" dirty="0" smtClean="0"/>
          </a:p>
          <a:p>
            <a:pPr lvl="1"/>
            <a:r>
              <a:rPr lang="en-GB" dirty="0" smtClean="0"/>
              <a:t>Know </a:t>
            </a:r>
            <a:r>
              <a:rPr lang="en-GB" dirty="0"/>
              <a:t>the number of restaurants and their type and location in every </a:t>
            </a:r>
            <a:r>
              <a:rPr lang="en-GB" dirty="0" smtClean="0"/>
              <a:t>neighbourhood </a:t>
            </a:r>
            <a:r>
              <a:rPr lang="en-GB" dirty="0"/>
              <a:t>using Foursquare API</a:t>
            </a:r>
          </a:p>
        </p:txBody>
      </p:sp>
    </p:spTree>
    <p:extLst>
      <p:ext uri="{BB962C8B-B14F-4D97-AF65-F5344CB8AC3E}">
        <p14:creationId xmlns:p14="http://schemas.microsoft.com/office/powerpoint/2010/main" val="3593808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Scraping</a:t>
            </a:r>
            <a:r>
              <a:rPr lang="fr-FR" dirty="0"/>
              <a:t> and </a:t>
            </a:r>
            <a:r>
              <a:rPr lang="fr-FR" dirty="0" err="1"/>
              <a:t>transforming</a:t>
            </a:r>
            <a:r>
              <a:rPr lang="fr-FR" dirty="0"/>
              <a:t> data</a:t>
            </a:r>
            <a:endParaRPr lang="en-GB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839" y="1930400"/>
            <a:ext cx="6437657" cy="3361580"/>
          </a:xfrm>
        </p:spPr>
      </p:pic>
    </p:spTree>
    <p:extLst>
      <p:ext uri="{BB962C8B-B14F-4D97-AF65-F5344CB8AC3E}">
        <p14:creationId xmlns:p14="http://schemas.microsoft.com/office/powerpoint/2010/main" val="2789078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Scraping</a:t>
            </a:r>
            <a:r>
              <a:rPr lang="fr-FR" dirty="0"/>
              <a:t> and </a:t>
            </a:r>
            <a:r>
              <a:rPr lang="fr-FR" dirty="0" err="1"/>
              <a:t>transforming</a:t>
            </a:r>
            <a:r>
              <a:rPr lang="fr-FR" dirty="0"/>
              <a:t> data</a:t>
            </a:r>
            <a:endParaRPr lang="en-GB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79" y="1930400"/>
            <a:ext cx="7050377" cy="4248059"/>
          </a:xfrm>
        </p:spPr>
      </p:pic>
    </p:spTree>
    <p:extLst>
      <p:ext uri="{BB962C8B-B14F-4D97-AF65-F5344CB8AC3E}">
        <p14:creationId xmlns:p14="http://schemas.microsoft.com/office/powerpoint/2010/main" val="2461833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Dummies</a:t>
            </a:r>
            <a:r>
              <a:rPr lang="fr-FR" dirty="0"/>
              <a:t> and </a:t>
            </a:r>
            <a:r>
              <a:rPr lang="fr-FR" dirty="0" err="1"/>
              <a:t>scoring</a:t>
            </a:r>
            <a:endParaRPr lang="en-GB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53" y="2137103"/>
            <a:ext cx="8420830" cy="3414056"/>
          </a:xfrm>
        </p:spPr>
      </p:pic>
    </p:spTree>
    <p:extLst>
      <p:ext uri="{BB962C8B-B14F-4D97-AF65-F5344CB8AC3E}">
        <p14:creationId xmlns:p14="http://schemas.microsoft.com/office/powerpoint/2010/main" val="1155731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Dummies</a:t>
            </a:r>
            <a:r>
              <a:rPr lang="fr-FR" dirty="0"/>
              <a:t> and </a:t>
            </a:r>
            <a:r>
              <a:rPr lang="fr-FR" dirty="0" err="1"/>
              <a:t>scoring</a:t>
            </a:r>
            <a:endParaRPr lang="en-GB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025" y="1762371"/>
            <a:ext cx="6911261" cy="4384429"/>
          </a:xfrm>
        </p:spPr>
      </p:pic>
    </p:spTree>
    <p:extLst>
      <p:ext uri="{BB962C8B-B14F-4D97-AF65-F5344CB8AC3E}">
        <p14:creationId xmlns:p14="http://schemas.microsoft.com/office/powerpoint/2010/main" val="1940453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Ranking neighborhoods</a:t>
            </a:r>
            <a:endParaRPr lang="en-GB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0" y="1482387"/>
            <a:ext cx="6342925" cy="4607264"/>
          </a:xfrm>
        </p:spPr>
      </p:pic>
    </p:spTree>
    <p:extLst>
      <p:ext uri="{BB962C8B-B14F-4D97-AF65-F5344CB8AC3E}">
        <p14:creationId xmlns:p14="http://schemas.microsoft.com/office/powerpoint/2010/main" val="22284198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</TotalTime>
  <Words>194</Words>
  <Application>Microsoft Office PowerPoint</Application>
  <PresentationFormat>Grand écran</PresentationFormat>
  <Paragraphs>29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Facette</vt:lpstr>
      <vt:lpstr>Capstone Project</vt:lpstr>
      <vt:lpstr>Introduction</vt:lpstr>
      <vt:lpstr>Data</vt:lpstr>
      <vt:lpstr>Data</vt:lpstr>
      <vt:lpstr>Scraping and transforming data</vt:lpstr>
      <vt:lpstr>Scraping and transforming data</vt:lpstr>
      <vt:lpstr>Dummies and scoring</vt:lpstr>
      <vt:lpstr>Dummies and scoring</vt:lpstr>
      <vt:lpstr>Ranking neighborhoods</vt:lpstr>
      <vt:lpstr>Clustering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AMINE TAGHROUT</dc:creator>
  <cp:lastModifiedBy>AMINE TAGHROUT</cp:lastModifiedBy>
  <cp:revision>2</cp:revision>
  <dcterms:created xsi:type="dcterms:W3CDTF">2020-07-26T01:55:49Z</dcterms:created>
  <dcterms:modified xsi:type="dcterms:W3CDTF">2020-07-26T02:08:34Z</dcterms:modified>
</cp:coreProperties>
</file>