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IBM Plex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jqb69oKX9I9GG8BPfw808HNwts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6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5.xml"/><Relationship Id="rId32" Type="http://schemas.openxmlformats.org/officeDocument/2006/relationships/font" Target="fonts/PTSans-italic.fntdata"/><Relationship Id="rId13" Type="http://schemas.openxmlformats.org/officeDocument/2006/relationships/slide" Target="slides/slide8.xml"/><Relationship Id="rId35" Type="http://schemas.openxmlformats.org/officeDocument/2006/relationships/font" Target="fonts/IBMPlexMono-bold.fntdata"/><Relationship Id="rId12" Type="http://schemas.openxmlformats.org/officeDocument/2006/relationships/slide" Target="slides/slide7.xml"/><Relationship Id="rId34" Type="http://schemas.openxmlformats.org/officeDocument/2006/relationships/font" Target="fonts/IBMPlexMono-regular.fntdata"/><Relationship Id="rId15" Type="http://schemas.openxmlformats.org/officeDocument/2006/relationships/slide" Target="slides/slide10.xml"/><Relationship Id="rId37" Type="http://schemas.openxmlformats.org/officeDocument/2006/relationships/font" Target="fonts/IBMPlexMono-boldItalic.fntdata"/><Relationship Id="rId14" Type="http://schemas.openxmlformats.org/officeDocument/2006/relationships/slide" Target="slides/slide9.xml"/><Relationship Id="rId36" Type="http://schemas.openxmlformats.org/officeDocument/2006/relationships/font" Target="fonts/IBMPlex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33" name="Google Shape;143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4" name="Google Shape;143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31ef801c772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31ef801c772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g31ef801c772_0_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31ef801c772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31ef801c772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g31ef801c772_0_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40" name="Google Shape;144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1" name="Google Shape;144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47" name="Google Shape;144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8" name="Google Shape;144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4" name="Google Shape;14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5" name="Google Shape;145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31ee3905e85_2_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1" name="Google Shape;1461;g31ee3905e85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2" name="Google Shape;1462;g31ee3905e85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31ee3905e85_2_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9" name="Google Shape;1469;g31ee3905e85_2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0" name="Google Shape;1470;g31ee3905e85_2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31ef801c77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31ef801c77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g31ef801c772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31ef801c772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31ef801c772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g31ef801c772_0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31ef801c772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31ef801c772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g31ef801c772_0_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g31ee3905e85_2_29"/>
          <p:cNvGrpSpPr/>
          <p:nvPr/>
        </p:nvGrpSpPr>
        <p:grpSpPr>
          <a:xfrm>
            <a:off x="-3255180" y="-3867608"/>
            <a:ext cx="10039930" cy="9161276"/>
            <a:chOff x="-3102780" y="-2727750"/>
            <a:chExt cx="10039930" cy="6871129"/>
          </a:xfrm>
        </p:grpSpPr>
        <p:grpSp>
          <p:nvGrpSpPr>
            <p:cNvPr id="14" name="Google Shape;14;g31ee3905e85_2_29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5" name="Google Shape;15;g31ee3905e85_2_29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" name="Google Shape;16;g31ee3905e85_2_29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" name="Google Shape;17;g31ee3905e85_2_29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31ee3905e85_2_29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31ee3905e85_2_29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" name="Google Shape;20;g31ee3905e85_2_29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31ee3905e85_2_29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" name="Google Shape;22;g31ee3905e85_2_29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23" name="Google Shape;23;g31ee3905e85_2_2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g31ee3905e85_2_2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g31ee3905e85_2_29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6" name="Google Shape;26;g31ee3905e85_2_2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31ee3905e85_2_2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g31ee3905e85_2_29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9" name="Google Shape;29;g31ee3905e85_2_2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g31ee3905e85_2_2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" name="Google Shape;31;g31ee3905e85_2_29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32" name="Google Shape;32;g31ee3905e85_2_2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g31ee3905e85_2_2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" name="Google Shape;34;g31ee3905e85_2_29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5" name="Google Shape;35;g31ee3905e85_2_2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g31ee3905e85_2_2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" name="Google Shape;37;g31ee3905e85_2_29"/>
          <p:cNvGrpSpPr/>
          <p:nvPr/>
        </p:nvGrpSpPr>
        <p:grpSpPr>
          <a:xfrm>
            <a:off x="6385735" y="4052839"/>
            <a:ext cx="3920501" cy="4285092"/>
            <a:chOff x="6309535" y="2842975"/>
            <a:chExt cx="3920501" cy="3213899"/>
          </a:xfrm>
        </p:grpSpPr>
        <p:pic>
          <p:nvPicPr>
            <p:cNvPr id="38" name="Google Shape;38;g31ee3905e85_2_29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g31ee3905e85_2_29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g31ee3905e85_2_29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g31ee3905e85_2_29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42" name="Google Shape;42;g31ee3905e85_2_2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g31ee3905e85_2_2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g31ee3905e85_2_2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g31ee3905e85_2_2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g31ee3905e85_2_2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g31ee3905e85_2_2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g31ee3905e85_2_2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" name="Google Shape;49;g31ee3905e85_2_29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g31ee3905e85_2_29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51" name="Google Shape;51;g31ee3905e85_2_2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g31ee3905e85_2_2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31ee3905e85_2_2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31ee3905e85_2_29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5" name="Google Shape;55;g31ee3905e85_2_2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31ee3905e85_2_2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31ee3905e85_2_2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" name="Google Shape;58;g31ee3905e85_2_29"/>
          <p:cNvSpPr txBox="1"/>
          <p:nvPr>
            <p:ph type="ctrTitle"/>
          </p:nvPr>
        </p:nvSpPr>
        <p:spPr>
          <a:xfrm>
            <a:off x="1096850" y="1088432"/>
            <a:ext cx="6974700" cy="31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g31ee3905e85_2_29"/>
          <p:cNvSpPr txBox="1"/>
          <p:nvPr>
            <p:ph idx="1" type="subTitle"/>
          </p:nvPr>
        </p:nvSpPr>
        <p:spPr>
          <a:xfrm>
            <a:off x="1096850" y="4608333"/>
            <a:ext cx="4882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0" name="Google Shape;60;g31ee3905e85_2_29"/>
          <p:cNvGrpSpPr/>
          <p:nvPr/>
        </p:nvGrpSpPr>
        <p:grpSpPr>
          <a:xfrm>
            <a:off x="-309885" y="4823087"/>
            <a:ext cx="1448824" cy="2984997"/>
            <a:chOff x="-309885" y="3617406"/>
            <a:chExt cx="1448824" cy="2238804"/>
          </a:xfrm>
        </p:grpSpPr>
        <p:grpSp>
          <p:nvGrpSpPr>
            <p:cNvPr id="61" name="Google Shape;61;g31ee3905e85_2_29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62" name="Google Shape;62;g31ee3905e85_2_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g31ee3905e85_2_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g31ee3905e85_2_29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5" name="Google Shape;65;g31ee3905e85_2_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6" name="Google Shape;66;g31ee3905e85_2_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7" name="Google Shape;67;g31ee3905e85_2_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8" name="Google Shape;68;g31ee3905e85_2_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" name="Google Shape;69;g31ee3905e85_2_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" name="Google Shape;70;g31ee3905e85_2_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" name="Google Shape;71;g31ee3905e85_2_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" name="Google Shape;72;g31ee3905e85_2_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73" name="Google Shape;73;g31ee3905e85_2_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g31ee3905e85_2_29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5" name="Google Shape;75;g31ee3905e85_2_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g31ee3905e85_2_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g31ee3905e85_2_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31ee3905e85_2_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g31ee3905e85_2_29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80" name="Google Shape;80;g31ee3905e85_2_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1" name="Google Shape;81;g31ee3905e85_2_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2" name="Google Shape;82;g31ee3905e85_2_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3" name="Google Shape;83;g31ee3905e85_2_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" name="Google Shape;84;g31ee3905e85_2_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5" name="Google Shape;85;g31ee3905e85_2_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" name="Google Shape;86;g31ee3905e85_2_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" name="Google Shape;87;g31ee3905e85_2_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8" name="Google Shape;88;g31ee3905e85_2_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g31ee3905e85_2_29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90" name="Google Shape;90;g31ee3905e85_2_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1" name="Google Shape;91;g31ee3905e85_2_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2" name="Google Shape;92;g31ee3905e85_2_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" name="Google Shape;93;g31ee3905e85_2_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" name="Google Shape;94;g31ee3905e85_2_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" name="Google Shape;95;g31ee3905e85_2_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" name="Google Shape;96;g31ee3905e85_2_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" name="Google Shape;97;g31ee3905e85_2_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8" name="Google Shape;98;g31ee3905e85_2_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1ee3905e85_2_448"/>
          <p:cNvSpPr txBox="1"/>
          <p:nvPr>
            <p:ph hasCustomPrompt="1" type="title"/>
          </p:nvPr>
        </p:nvSpPr>
        <p:spPr>
          <a:xfrm>
            <a:off x="713225" y="2355300"/>
            <a:ext cx="6576000" cy="13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g31ee3905e85_2_448"/>
          <p:cNvSpPr txBox="1"/>
          <p:nvPr>
            <p:ph idx="1" type="subTitle"/>
          </p:nvPr>
        </p:nvSpPr>
        <p:spPr>
          <a:xfrm>
            <a:off x="713225" y="4157833"/>
            <a:ext cx="65760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4" name="Google Shape;434;g31ee3905e85_2_448"/>
          <p:cNvGrpSpPr/>
          <p:nvPr/>
        </p:nvGrpSpPr>
        <p:grpSpPr>
          <a:xfrm>
            <a:off x="-889904" y="5444048"/>
            <a:ext cx="4477057" cy="3115170"/>
            <a:chOff x="-889904" y="4006936"/>
            <a:chExt cx="4477057" cy="2336436"/>
          </a:xfrm>
        </p:grpSpPr>
        <p:grpSp>
          <p:nvGrpSpPr>
            <p:cNvPr id="435" name="Google Shape;435;g31ee3905e85_2_448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6" name="Google Shape;436;g31ee3905e85_2_448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g31ee3905e85_2_448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8" name="Google Shape;438;g31ee3905e85_2_448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9" name="Google Shape;439;g31ee3905e85_2_44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g31ee3905e85_2_44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g31ee3905e85_2_44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g31ee3905e85_2_44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g31ee3905e85_2_44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g31ee3905e85_2_44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g31ee3905e85_2_44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6" name="Google Shape;446;g31ee3905e85_2_448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7" name="Google Shape;447;g31ee3905e85_2_44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g31ee3905e85_2_44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g31ee3905e85_2_44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g31ee3905e85_2_44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g31ee3905e85_2_44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g31ee3905e85_2_44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g31ee3905e85_2_44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4" name="Google Shape;454;g31ee3905e85_2_448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5" name="Google Shape;455;g31ee3905e85_2_4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g31ee3905e85_2_4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7" name="Google Shape;457;g31ee3905e85_2_448"/>
          <p:cNvGrpSpPr/>
          <p:nvPr/>
        </p:nvGrpSpPr>
        <p:grpSpPr>
          <a:xfrm>
            <a:off x="-2613417" y="-3843120"/>
            <a:ext cx="8164418" cy="8457733"/>
            <a:chOff x="-2613417" y="-2806210"/>
            <a:chExt cx="8164418" cy="6343459"/>
          </a:xfrm>
        </p:grpSpPr>
        <p:grpSp>
          <p:nvGrpSpPr>
            <p:cNvPr id="458" name="Google Shape;458;g31ee3905e85_2_448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9" name="Google Shape;459;g31ee3905e85_2_448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60" name="Google Shape;460;g31ee3905e85_2_448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1" name="Google Shape;461;g31ee3905e85_2_44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2" name="Google Shape;462;g31ee3905e85_2_44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3" name="Google Shape;463;g31ee3905e85_2_44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4" name="Google Shape;464;g31ee3905e85_2_44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5" name="Google Shape;465;g31ee3905e85_2_44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6" name="Google Shape;466;g31ee3905e85_2_448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7" name="Google Shape;467;g31ee3905e85_2_448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8" name="Google Shape;468;g31ee3905e85_2_448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9" name="Google Shape;469;g31ee3905e85_2_44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0" name="Google Shape;470;g31ee3905e85_2_44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1" name="Google Shape;471;g31ee3905e85_2_44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2" name="Google Shape;472;g31ee3905e85_2_44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3" name="Google Shape;473;g31ee3905e85_2_44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4" name="Google Shape;474;g31ee3905e85_2_448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5" name="Google Shape;475;g31ee3905e85_2_448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6" name="Google Shape;476;g31ee3905e85_2_448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7" name="Google Shape;477;g31ee3905e85_2_44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8" name="Google Shape;478;g31ee3905e85_2_44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9" name="Google Shape;479;g31ee3905e85_2_44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0" name="Google Shape;480;g31ee3905e85_2_44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1" name="Google Shape;481;g31ee3905e85_2_44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2" name="Google Shape;482;g31ee3905e85_2_448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3" name="Google Shape;483;g31ee3905e85_2_448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4" name="Google Shape;484;g31ee3905e85_2_448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5" name="Google Shape;485;g31ee3905e85_2_44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6" name="Google Shape;486;g31ee3905e85_2_44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7" name="Google Shape;487;g31ee3905e85_2_44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8" name="Google Shape;488;g31ee3905e85_2_44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9" name="Google Shape;489;g31ee3905e85_2_44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90" name="Google Shape;490;g31ee3905e85_2_448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91" name="Google Shape;491;g31ee3905e85_2_448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92" name="Google Shape;492;g31ee3905e85_2_448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93" name="Google Shape;493;g31ee3905e85_2_448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4" name="Google Shape;494;g31ee3905e85_2_448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5" name="Google Shape;495;g31ee3905e85_2_448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g31ee3905e85_2_448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1ee3905e85_2_515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0" name="Google Shape;500;g31ee3905e85_2_515"/>
          <p:cNvSpPr txBox="1"/>
          <p:nvPr>
            <p:ph idx="1" type="subTitle"/>
          </p:nvPr>
        </p:nvSpPr>
        <p:spPr>
          <a:xfrm>
            <a:off x="720000" y="2992967"/>
            <a:ext cx="26610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g31ee3905e85_2_515"/>
          <p:cNvSpPr txBox="1"/>
          <p:nvPr>
            <p:ph idx="2" type="subTitle"/>
          </p:nvPr>
        </p:nvSpPr>
        <p:spPr>
          <a:xfrm>
            <a:off x="4366700" y="2992967"/>
            <a:ext cx="26610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g31ee3905e85_2_515"/>
          <p:cNvSpPr txBox="1"/>
          <p:nvPr>
            <p:ph idx="3" type="subTitle"/>
          </p:nvPr>
        </p:nvSpPr>
        <p:spPr>
          <a:xfrm>
            <a:off x="720000" y="5254533"/>
            <a:ext cx="26610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g31ee3905e85_2_515"/>
          <p:cNvSpPr txBox="1"/>
          <p:nvPr>
            <p:ph idx="4" type="subTitle"/>
          </p:nvPr>
        </p:nvSpPr>
        <p:spPr>
          <a:xfrm>
            <a:off x="4366700" y="5254533"/>
            <a:ext cx="26610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g31ee3905e85_2_515"/>
          <p:cNvSpPr txBox="1"/>
          <p:nvPr>
            <p:ph hasCustomPrompt="1" idx="5" type="title"/>
          </p:nvPr>
        </p:nvSpPr>
        <p:spPr>
          <a:xfrm>
            <a:off x="720003" y="1793033"/>
            <a:ext cx="1057500" cy="85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g31ee3905e85_2_515"/>
          <p:cNvSpPr txBox="1"/>
          <p:nvPr>
            <p:ph hasCustomPrompt="1" idx="6" type="title"/>
          </p:nvPr>
        </p:nvSpPr>
        <p:spPr>
          <a:xfrm>
            <a:off x="720003" y="4054628"/>
            <a:ext cx="1057500" cy="85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g31ee3905e85_2_515"/>
          <p:cNvSpPr txBox="1"/>
          <p:nvPr>
            <p:ph hasCustomPrompt="1" idx="7" type="title"/>
          </p:nvPr>
        </p:nvSpPr>
        <p:spPr>
          <a:xfrm>
            <a:off x="4366698" y="1793033"/>
            <a:ext cx="1057500" cy="85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g31ee3905e85_2_515"/>
          <p:cNvSpPr txBox="1"/>
          <p:nvPr>
            <p:ph hasCustomPrompt="1" idx="8" type="title"/>
          </p:nvPr>
        </p:nvSpPr>
        <p:spPr>
          <a:xfrm>
            <a:off x="4366698" y="4054628"/>
            <a:ext cx="1057500" cy="853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g31ee3905e85_2_515"/>
          <p:cNvSpPr txBox="1"/>
          <p:nvPr>
            <p:ph idx="9" type="subTitle"/>
          </p:nvPr>
        </p:nvSpPr>
        <p:spPr>
          <a:xfrm>
            <a:off x="720000" y="2558233"/>
            <a:ext cx="32337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9" name="Google Shape;509;g31ee3905e85_2_515"/>
          <p:cNvSpPr txBox="1"/>
          <p:nvPr>
            <p:ph idx="13" type="subTitle"/>
          </p:nvPr>
        </p:nvSpPr>
        <p:spPr>
          <a:xfrm>
            <a:off x="4366698" y="2558233"/>
            <a:ext cx="32337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10" name="Google Shape;510;g31ee3905e85_2_515"/>
          <p:cNvSpPr txBox="1"/>
          <p:nvPr>
            <p:ph idx="14" type="subTitle"/>
          </p:nvPr>
        </p:nvSpPr>
        <p:spPr>
          <a:xfrm>
            <a:off x="720000" y="4819734"/>
            <a:ext cx="32337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11" name="Google Shape;511;g31ee3905e85_2_515"/>
          <p:cNvSpPr txBox="1"/>
          <p:nvPr>
            <p:ph idx="15" type="subTitle"/>
          </p:nvPr>
        </p:nvSpPr>
        <p:spPr>
          <a:xfrm>
            <a:off x="4366698" y="4819734"/>
            <a:ext cx="32337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12" name="Google Shape;512;g31ee3905e85_2_515"/>
          <p:cNvGrpSpPr/>
          <p:nvPr/>
        </p:nvGrpSpPr>
        <p:grpSpPr>
          <a:xfrm>
            <a:off x="-808923" y="3615196"/>
            <a:ext cx="2097951" cy="4412552"/>
            <a:chOff x="-656523" y="2711465"/>
            <a:chExt cx="2097951" cy="3309497"/>
          </a:xfrm>
        </p:grpSpPr>
        <p:sp>
          <p:nvSpPr>
            <p:cNvPr id="513" name="Google Shape;513;g31ee3905e85_2_515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4" name="Google Shape;514;g31ee3905e85_2_515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5" name="Google Shape;515;g31ee3905e85_2_51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g31ee3905e85_2_51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g31ee3905e85_2_51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g31ee3905e85_2_51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g31ee3905e85_2_51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g31ee3905e85_2_51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g31ee3905e85_2_51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g31ee3905e85_2_515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23" name="Google Shape;523;g31ee3905e85_2_515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4" name="Google Shape;524;g31ee3905e85_2_515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5" name="Google Shape;525;g31ee3905e85_2_51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g31ee3905e85_2_51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7" name="Google Shape;527;g31ee3905e85_2_515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8" name="Google Shape;528;g31ee3905e85_2_515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9" name="Google Shape;529;g31ee3905e85_2_515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0" name="Google Shape;530;g31ee3905e85_2_51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g31ee3905e85_2_51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2" name="Google Shape;532;g31ee3905e85_2_515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33" name="Google Shape;533;g31ee3905e85_2_515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4" name="Google Shape;534;g31ee3905e85_2_515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5" name="Google Shape;535;g31ee3905e85_2_51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g31ee3905e85_2_51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7" name="Google Shape;537;g31ee3905e85_2_515"/>
          <p:cNvGrpSpPr/>
          <p:nvPr/>
        </p:nvGrpSpPr>
        <p:grpSpPr>
          <a:xfrm>
            <a:off x="6470875" y="-2313518"/>
            <a:ext cx="4257000" cy="5562070"/>
            <a:chOff x="6394675" y="-1658980"/>
            <a:chExt cx="4257000" cy="4171657"/>
          </a:xfrm>
        </p:grpSpPr>
        <p:grpSp>
          <p:nvGrpSpPr>
            <p:cNvPr id="538" name="Google Shape;538;g31ee3905e85_2_515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9" name="Google Shape;539;g31ee3905e85_2_515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g31ee3905e85_2_515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g31ee3905e85_2_515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2" name="Google Shape;542;g31ee3905e85_2_515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g31ee3905e85_2_515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g31ee3905e85_2_515"/>
          <p:cNvGrpSpPr/>
          <p:nvPr/>
        </p:nvGrpSpPr>
        <p:grpSpPr>
          <a:xfrm>
            <a:off x="-113888" y="305593"/>
            <a:ext cx="1891393" cy="178796"/>
            <a:chOff x="-113888" y="229201"/>
            <a:chExt cx="1891393" cy="134100"/>
          </a:xfrm>
        </p:grpSpPr>
        <p:sp>
          <p:nvSpPr>
            <p:cNvPr id="545" name="Google Shape;545;g31ee3905e85_2_515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6" name="Google Shape;546;g31ee3905e85_2_515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7" name="Google Shape;547;g31ee3905e85_2_515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1ee3905e85_2_565"/>
          <p:cNvSpPr txBox="1"/>
          <p:nvPr>
            <p:ph type="title"/>
          </p:nvPr>
        </p:nvSpPr>
        <p:spPr>
          <a:xfrm>
            <a:off x="713225" y="4465667"/>
            <a:ext cx="6691200" cy="7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0" name="Google Shape;550;g31ee3905e85_2_565"/>
          <p:cNvSpPr txBox="1"/>
          <p:nvPr>
            <p:ph idx="1" type="subTitle"/>
          </p:nvPr>
        </p:nvSpPr>
        <p:spPr>
          <a:xfrm>
            <a:off x="713225" y="2015083"/>
            <a:ext cx="6691200" cy="19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1ee3905e85_2_568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53" name="Google Shape;553;g31ee3905e85_2_568"/>
          <p:cNvGrpSpPr/>
          <p:nvPr/>
        </p:nvGrpSpPr>
        <p:grpSpPr>
          <a:xfrm>
            <a:off x="4967675" y="6575545"/>
            <a:ext cx="439200" cy="585452"/>
            <a:chOff x="1101075" y="2142375"/>
            <a:chExt cx="439200" cy="439100"/>
          </a:xfrm>
        </p:grpSpPr>
        <p:sp>
          <p:nvSpPr>
            <p:cNvPr id="554" name="Google Shape;554;g31ee3905e85_2_56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g31ee3905e85_2_56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g31ee3905e85_2_568"/>
          <p:cNvGrpSpPr/>
          <p:nvPr/>
        </p:nvGrpSpPr>
        <p:grpSpPr>
          <a:xfrm>
            <a:off x="2176605" y="-4927426"/>
            <a:ext cx="7317722" cy="9310829"/>
            <a:chOff x="2100405" y="-3619460"/>
            <a:chExt cx="7317722" cy="6983297"/>
          </a:xfrm>
        </p:grpSpPr>
        <p:sp>
          <p:nvSpPr>
            <p:cNvPr id="557" name="Google Shape;557;g31ee3905e85_2_568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8" name="Google Shape;558;g31ee3905e85_2_568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9" name="Google Shape;559;g31ee3905e85_2_568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g31ee3905e85_2_568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g31ee3905e85_2_568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g31ee3905e85_2_568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g31ee3905e85_2_568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g31ee3905e85_2_568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g31ee3905e85_2_568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6" name="Google Shape;566;g31ee3905e85_2_568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7" name="Google Shape;567;g31ee3905e85_2_568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g31ee3905e85_2_568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g31ee3905e85_2_568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g31ee3905e85_2_568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g31ee3905e85_2_568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g31ee3905e85_2_568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g31ee3905e85_2_568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4" name="Google Shape;574;g31ee3905e85_2_568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g31ee3905e85_2_568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g31ee3905e85_2_568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g31ee3905e85_2_568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g31ee3905e85_2_568"/>
          <p:cNvGrpSpPr/>
          <p:nvPr/>
        </p:nvGrpSpPr>
        <p:grpSpPr>
          <a:xfrm>
            <a:off x="-2424242" y="2765460"/>
            <a:ext cx="6274943" cy="8343462"/>
            <a:chOff x="-2447692" y="2022396"/>
            <a:chExt cx="6274943" cy="6257753"/>
          </a:xfrm>
        </p:grpSpPr>
        <p:grpSp>
          <p:nvGrpSpPr>
            <p:cNvPr id="579" name="Google Shape;579;g31ee3905e85_2_568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80" name="Google Shape;580;g31ee3905e85_2_568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81" name="Google Shape;581;g31ee3905e85_2_568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2" name="Google Shape;582;g31ee3905e85_2_56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3" name="Google Shape;583;g31ee3905e85_2_56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4" name="Google Shape;584;g31ee3905e85_2_56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5" name="Google Shape;585;g31ee3905e85_2_56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6" name="Google Shape;586;g31ee3905e85_2_56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7" name="Google Shape;587;g31ee3905e85_2_568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8" name="Google Shape;588;g31ee3905e85_2_568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9" name="Google Shape;589;g31ee3905e85_2_568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0" name="Google Shape;590;g31ee3905e85_2_56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1" name="Google Shape;591;g31ee3905e85_2_56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2" name="Google Shape;592;g31ee3905e85_2_56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3" name="Google Shape;593;g31ee3905e85_2_56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4" name="Google Shape;594;g31ee3905e85_2_56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5" name="Google Shape;595;g31ee3905e85_2_568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6" name="Google Shape;596;g31ee3905e85_2_568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7" name="Google Shape;597;g31ee3905e85_2_568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8" name="Google Shape;598;g31ee3905e85_2_56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9" name="Google Shape;599;g31ee3905e85_2_56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0" name="Google Shape;600;g31ee3905e85_2_56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1" name="Google Shape;601;g31ee3905e85_2_56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2" name="Google Shape;602;g31ee3905e85_2_56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3" name="Google Shape;603;g31ee3905e85_2_568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4" name="Google Shape;604;g31ee3905e85_2_568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5" name="Google Shape;605;g31ee3905e85_2_568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6" name="Google Shape;606;g31ee3905e85_2_56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7" name="Google Shape;607;g31ee3905e85_2_56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8" name="Google Shape;608;g31ee3905e85_2_56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9" name="Google Shape;609;g31ee3905e85_2_56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0" name="Google Shape;610;g31ee3905e85_2_56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11" name="Google Shape;611;g31ee3905e85_2_568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2" name="Google Shape;612;g31ee3905e85_2_568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13" name="Google Shape;613;g31ee3905e85_2_568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4" name="Google Shape;614;g31ee3905e85_2_568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5" name="Google Shape;615;g31ee3905e85_2_568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6" name="Google Shape;616;g31ee3905e85_2_568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7" name="Google Shape;617;g31ee3905e85_2_568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g31ee3905e85_2_568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1ee3905e85_2_636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21" name="Google Shape;621;g31ee3905e85_2_636"/>
          <p:cNvGrpSpPr/>
          <p:nvPr/>
        </p:nvGrpSpPr>
        <p:grpSpPr>
          <a:xfrm>
            <a:off x="7810267" y="-829489"/>
            <a:ext cx="2587792" cy="3634464"/>
            <a:chOff x="7810267" y="-622132"/>
            <a:chExt cx="2587792" cy="2725916"/>
          </a:xfrm>
        </p:grpSpPr>
        <p:grpSp>
          <p:nvGrpSpPr>
            <p:cNvPr id="622" name="Google Shape;622;g31ee3905e85_2_63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23" name="Google Shape;623;g31ee3905e85_2_63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g31ee3905e85_2_63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g31ee3905e85_2_63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g31ee3905e85_2_63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7" name="Google Shape;627;g31ee3905e85_2_63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8" name="Google Shape;628;g31ee3905e85_2_63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9" name="Google Shape;629;g31ee3905e85_2_63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g31ee3905e85_2_63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31" name="Google Shape;631;g31ee3905e85_2_63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g31ee3905e85_2_63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g31ee3905e85_2_636"/>
          <p:cNvGrpSpPr/>
          <p:nvPr/>
        </p:nvGrpSpPr>
        <p:grpSpPr>
          <a:xfrm>
            <a:off x="8332551" y="-10"/>
            <a:ext cx="2386151" cy="4391720"/>
            <a:chOff x="8256351" y="-7"/>
            <a:chExt cx="2386151" cy="3293873"/>
          </a:xfrm>
        </p:grpSpPr>
        <p:pic>
          <p:nvPicPr>
            <p:cNvPr id="634" name="Google Shape;634;g31ee3905e85_2_63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5" name="Google Shape;635;g31ee3905e85_2_63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6" name="Google Shape;636;g31ee3905e85_2_63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7" name="Google Shape;637;g31ee3905e85_2_63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8" name="Google Shape;638;g31ee3905e85_2_63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g31ee3905e85_2_63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40" name="Google Shape;640;g31ee3905e85_2_636"/>
          <p:cNvGrpSpPr/>
          <p:nvPr/>
        </p:nvGrpSpPr>
        <p:grpSpPr>
          <a:xfrm>
            <a:off x="-213525" y="228229"/>
            <a:ext cx="439200" cy="585452"/>
            <a:chOff x="1101075" y="2142375"/>
            <a:chExt cx="439200" cy="439100"/>
          </a:xfrm>
        </p:grpSpPr>
        <p:sp>
          <p:nvSpPr>
            <p:cNvPr id="641" name="Google Shape;641;g31ee3905e85_2_63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g31ee3905e85_2_63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g31ee3905e85_2_636"/>
          <p:cNvGrpSpPr/>
          <p:nvPr/>
        </p:nvGrpSpPr>
        <p:grpSpPr>
          <a:xfrm>
            <a:off x="-1262974" y="4214999"/>
            <a:ext cx="4822591" cy="3912569"/>
            <a:chOff x="-1186774" y="3161328"/>
            <a:chExt cx="4822591" cy="2934500"/>
          </a:xfrm>
        </p:grpSpPr>
        <p:pic>
          <p:nvPicPr>
            <p:cNvPr id="644" name="Google Shape;644;g31ee3905e85_2_63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5" name="Google Shape;645;g31ee3905e85_2_63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6" name="Google Shape;646;g31ee3905e85_2_63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7" name="Google Shape;647;g31ee3905e85_2_63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8" name="Google Shape;648;g31ee3905e85_2_63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g31ee3905e85_2_63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g31ee3905e85_2_63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g31ee3905e85_2_63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g31ee3905e85_2_63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g31ee3905e85_2_63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g31ee3905e85_2_63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5" name="Google Shape;655;g31ee3905e85_2_63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6" name="Google Shape;656;g31ee3905e85_2_63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g31ee3905e85_2_63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g31ee3905e85_2_63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g31ee3905e85_2_63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g31ee3905e85_2_63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g31ee3905e85_2_63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g31ee3905e85_2_63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3" name="Google Shape;663;g31ee3905e85_2_63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4" name="Google Shape;664;g31ee3905e85_2_63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g31ee3905e85_2_63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g31ee3905e85_2_63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g31ee3905e85_2_63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g31ee3905e85_2_63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g31ee3905e85_2_63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g31ee3905e85_2_63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71" name="Google Shape;671;g31ee3905e85_2_63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72" name="Google Shape;672;g31ee3905e85_2_63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73" name="Google Shape;673;g31ee3905e85_2_63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4" name="Google Shape;674;g31ee3905e85_2_63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1ee3905e85_2_692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7" name="Google Shape;677;g31ee3905e85_2_692"/>
          <p:cNvGrpSpPr/>
          <p:nvPr/>
        </p:nvGrpSpPr>
        <p:grpSpPr>
          <a:xfrm>
            <a:off x="-2176650" y="-150323"/>
            <a:ext cx="4680670" cy="7913395"/>
            <a:chOff x="-2176650" y="-112745"/>
            <a:chExt cx="4680670" cy="5935195"/>
          </a:xfrm>
        </p:grpSpPr>
        <p:grpSp>
          <p:nvGrpSpPr>
            <p:cNvPr id="678" name="Google Shape;678;g31ee3905e85_2_692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9" name="Google Shape;679;g31ee3905e85_2_692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0" name="Google Shape;680;g31ee3905e85_2_692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81" name="Google Shape;681;g31ee3905e85_2_692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g31ee3905e85_2_692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g31ee3905e85_2_692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g31ee3905e85_2_692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g31ee3905e85_2_692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g31ee3905e85_2_692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g31ee3905e85_2_692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8" name="Google Shape;688;g31ee3905e85_2_692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9" name="Google Shape;689;g31ee3905e85_2_692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g31ee3905e85_2_692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g31ee3905e85_2_692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g31ee3905e85_2_692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g31ee3905e85_2_692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g31ee3905e85_2_692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g31ee3905e85_2_692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6" name="Google Shape;696;g31ee3905e85_2_692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7" name="Google Shape;697;g31ee3905e85_2_692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8" name="Google Shape;698;g31ee3905e85_2_69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g31ee3905e85_2_69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0" name="Google Shape;700;g31ee3905e85_2_692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701" name="Google Shape;701;g31ee3905e85_2_69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g31ee3905e85_2_69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3" name="Google Shape;703;g31ee3905e85_2_692"/>
          <p:cNvGrpSpPr/>
          <p:nvPr/>
        </p:nvGrpSpPr>
        <p:grpSpPr>
          <a:xfrm>
            <a:off x="6642300" y="-554254"/>
            <a:ext cx="4558967" cy="2516037"/>
            <a:chOff x="6566100" y="-415701"/>
            <a:chExt cx="4558967" cy="1887075"/>
          </a:xfrm>
        </p:grpSpPr>
        <p:pic>
          <p:nvPicPr>
            <p:cNvPr id="704" name="Google Shape;704;g31ee3905e85_2_69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5" name="Google Shape;705;g31ee3905e85_2_692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6" name="Google Shape;706;g31ee3905e85_2_692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7" name="Google Shape;707;g31ee3905e85_2_692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g31ee3905e85_2_692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9" name="Google Shape;709;g31ee3905e85_2_692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g31ee3905e85_2_692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1" name="Google Shape;711;g31ee3905e85_2_692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12" name="Google Shape;712;g31ee3905e85_2_692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g31ee3905e85_2_692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g31ee3905e85_2_692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g31ee3905e85_2_692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g31ee3905e85_2_692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g31ee3905e85_2_692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g31ee3905e85_2_692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9" name="Google Shape;719;g31ee3905e85_2_692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20" name="Google Shape;720;g31ee3905e85_2_692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21" name="Google Shape;721;g31ee3905e85_2_692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2" name="Google Shape;722;g31ee3905e85_2_692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g31ee3905e85_2_740"/>
          <p:cNvGrpSpPr/>
          <p:nvPr/>
        </p:nvGrpSpPr>
        <p:grpSpPr>
          <a:xfrm>
            <a:off x="5404975" y="2961416"/>
            <a:ext cx="4263000" cy="4823079"/>
            <a:chOff x="5328775" y="2221118"/>
            <a:chExt cx="4263000" cy="3617400"/>
          </a:xfrm>
        </p:grpSpPr>
        <p:sp>
          <p:nvSpPr>
            <p:cNvPr id="725" name="Google Shape;725;g31ee3905e85_2_740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6" name="Google Shape;726;g31ee3905e85_2_740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7" name="Google Shape;727;g31ee3905e85_2_740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8" name="Google Shape;728;g31ee3905e85_2_74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g31ee3905e85_2_74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0" name="Google Shape;730;g31ee3905e85_2_740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31" name="Google Shape;731;g31ee3905e85_2_74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g31ee3905e85_2_74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33" name="Google Shape;733;g31ee3905e85_2_740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4" name="Google Shape;734;g31ee3905e85_2_740"/>
          <p:cNvGrpSpPr/>
          <p:nvPr/>
        </p:nvGrpSpPr>
        <p:grpSpPr>
          <a:xfrm>
            <a:off x="-2175000" y="4016169"/>
            <a:ext cx="3701086" cy="4460117"/>
            <a:chOff x="-1886500" y="2599117"/>
            <a:chExt cx="3701086" cy="3345172"/>
          </a:xfrm>
        </p:grpSpPr>
        <p:pic>
          <p:nvPicPr>
            <p:cNvPr id="735" name="Google Shape;735;g31ee3905e85_2_74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6" name="Google Shape;736;g31ee3905e85_2_740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g31ee3905e85_2_740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8" name="Google Shape;738;g31ee3905e85_2_740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9" name="Google Shape;739;g31ee3905e85_2_7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g31ee3905e85_2_7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g31ee3905e85_2_740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42" name="Google Shape;742;g31ee3905e85_2_7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g31ee3905e85_2_7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4" name="Google Shape;744;g31ee3905e85_2_740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5" name="Google Shape;745;g31ee3905e85_2_7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g31ee3905e85_2_7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7" name="Google Shape;747;g31ee3905e85_2_740"/>
          <p:cNvGrpSpPr/>
          <p:nvPr/>
        </p:nvGrpSpPr>
        <p:grpSpPr>
          <a:xfrm>
            <a:off x="5928900" y="-332884"/>
            <a:ext cx="5688165" cy="4658319"/>
            <a:chOff x="5852700" y="-249669"/>
            <a:chExt cx="5688165" cy="3493826"/>
          </a:xfrm>
        </p:grpSpPr>
        <p:grpSp>
          <p:nvGrpSpPr>
            <p:cNvPr id="748" name="Google Shape;748;g31ee3905e85_2_740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9" name="Google Shape;749;g31ee3905e85_2_740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g31ee3905e85_2_740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g31ee3905e85_2_740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52" name="Google Shape;752;g31ee3905e85_2_7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g31ee3905e85_2_7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g31ee3905e85_2_7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5" name="Google Shape;755;g31ee3905e85_2_740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6" name="Google Shape;756;g31ee3905e85_2_740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g31ee3905e85_2_740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8" name="Google Shape;758;g31ee3905e85_2_740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9" name="Google Shape;759;g31ee3905e85_2_740"/>
            <p:cNvGrpSpPr/>
            <p:nvPr/>
          </p:nvGrpSpPr>
          <p:grpSpPr>
            <a:xfrm>
              <a:off x="6917701" y="246011"/>
              <a:ext cx="4623164" cy="134100"/>
              <a:chOff x="6917701" y="246011"/>
              <a:chExt cx="4623164" cy="134100"/>
            </a:xfrm>
          </p:grpSpPr>
          <p:sp>
            <p:nvSpPr>
              <p:cNvPr id="760" name="Google Shape;760;g31ee3905e85_2_740"/>
              <p:cNvSpPr/>
              <p:nvPr/>
            </p:nvSpPr>
            <p:spPr>
              <a:xfrm flipH="1">
                <a:off x="6917701" y="24601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g31ee3905e85_2_740"/>
              <p:cNvSpPr/>
              <p:nvPr/>
            </p:nvSpPr>
            <p:spPr>
              <a:xfrm flipH="1">
                <a:off x="6947889" y="27615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62" name="Google Shape;762;g31ee3905e85_2_740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1ee3905e85_2_780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5" name="Google Shape;765;g31ee3905e85_2_780"/>
          <p:cNvSpPr txBox="1"/>
          <p:nvPr>
            <p:ph idx="1" type="subTitle"/>
          </p:nvPr>
        </p:nvSpPr>
        <p:spPr>
          <a:xfrm>
            <a:off x="4881006" y="2382233"/>
            <a:ext cx="3543000" cy="24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6" name="Google Shape;766;g31ee3905e85_2_780"/>
          <p:cNvSpPr txBox="1"/>
          <p:nvPr>
            <p:ph idx="2" type="subTitle"/>
          </p:nvPr>
        </p:nvSpPr>
        <p:spPr>
          <a:xfrm>
            <a:off x="720000" y="2382233"/>
            <a:ext cx="3543000" cy="24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7" name="Google Shape;767;g31ee3905e85_2_780"/>
          <p:cNvGrpSpPr/>
          <p:nvPr/>
        </p:nvGrpSpPr>
        <p:grpSpPr>
          <a:xfrm>
            <a:off x="-96329" y="6518249"/>
            <a:ext cx="1590408" cy="117503"/>
            <a:chOff x="124624" y="4953514"/>
            <a:chExt cx="1137387" cy="88142"/>
          </a:xfrm>
        </p:grpSpPr>
        <p:sp>
          <p:nvSpPr>
            <p:cNvPr id="768" name="Google Shape;768;g31ee3905e85_2_780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g31ee3905e85_2_780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g31ee3905e85_2_780"/>
          <p:cNvGrpSpPr/>
          <p:nvPr/>
        </p:nvGrpSpPr>
        <p:grpSpPr>
          <a:xfrm>
            <a:off x="6883700" y="1847587"/>
            <a:ext cx="4028179" cy="7044564"/>
            <a:chOff x="6883700" y="1385725"/>
            <a:chExt cx="4028179" cy="5283555"/>
          </a:xfrm>
        </p:grpSpPr>
        <p:sp>
          <p:nvSpPr>
            <p:cNvPr id="771" name="Google Shape;771;g31ee3905e85_2_780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g31ee3905e85_2_780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g31ee3905e85_2_780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g31ee3905e85_2_780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g31ee3905e85_2_780"/>
          <p:cNvGrpSpPr/>
          <p:nvPr/>
        </p:nvGrpSpPr>
        <p:grpSpPr>
          <a:xfrm>
            <a:off x="4598006" y="-2265332"/>
            <a:ext cx="5579794" cy="4271125"/>
            <a:chOff x="4521806" y="-1546637"/>
            <a:chExt cx="5579794" cy="3203424"/>
          </a:xfrm>
        </p:grpSpPr>
        <p:grpSp>
          <p:nvGrpSpPr>
            <p:cNvPr id="776" name="Google Shape;776;g31ee3905e85_2_780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7" name="Google Shape;777;g31ee3905e85_2_780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g31ee3905e85_2_780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g31ee3905e85_2_780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80" name="Google Shape;780;g31ee3905e85_2_78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1" name="Google Shape;781;g31ee3905e85_2_780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g31ee3905e85_2_780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g31ee3905e85_2_780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4" name="Google Shape;784;g31ee3905e85_2_780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g31ee3905e85_2_780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6" name="Google Shape;786;g31ee3905e85_2_780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7" name="Google Shape;787;g31ee3905e85_2_78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g31ee3905e85_2_78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g31ee3905e85_2_78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g31ee3905e85_2_78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g31ee3905e85_2_78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g31ee3905e85_2_78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g31ee3905e85_2_78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4" name="Google Shape;794;g31ee3905e85_2_780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5" name="Google Shape;795;g31ee3905e85_2_78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g31ee3905e85_2_78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g31ee3905e85_2_78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g31ee3905e85_2_78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g31ee3905e85_2_78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g31ee3905e85_2_78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g31ee3905e85_2_78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31ee3905e85_2_819"/>
          <p:cNvSpPr txBox="1"/>
          <p:nvPr>
            <p:ph type="title"/>
          </p:nvPr>
        </p:nvSpPr>
        <p:spPr>
          <a:xfrm>
            <a:off x="720000" y="2087900"/>
            <a:ext cx="2799000" cy="10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4" name="Google Shape;804;g31ee3905e85_2_819"/>
          <p:cNvSpPr txBox="1"/>
          <p:nvPr>
            <p:ph idx="1" type="subTitle"/>
          </p:nvPr>
        </p:nvSpPr>
        <p:spPr>
          <a:xfrm>
            <a:off x="720000" y="3102333"/>
            <a:ext cx="2799000" cy="15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5" name="Google Shape;805;g31ee3905e85_2_819"/>
          <p:cNvGrpSpPr/>
          <p:nvPr/>
        </p:nvGrpSpPr>
        <p:grpSpPr>
          <a:xfrm>
            <a:off x="-1623735" y="3332926"/>
            <a:ext cx="5119205" cy="5831708"/>
            <a:chOff x="-1547535" y="2499757"/>
            <a:chExt cx="5119205" cy="4373890"/>
          </a:xfrm>
        </p:grpSpPr>
        <p:pic>
          <p:nvPicPr>
            <p:cNvPr id="806" name="Google Shape;806;g31ee3905e85_2_8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7" name="Google Shape;807;g31ee3905e85_2_819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8" name="Google Shape;808;g31ee3905e85_2_81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g31ee3905e85_2_81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g31ee3905e85_2_81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g31ee3905e85_2_81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g31ee3905e85_2_81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g31ee3905e85_2_81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g31ee3905e85_2_81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g31ee3905e85_2_819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6" name="Google Shape;816;g31ee3905e85_2_81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7" name="Google Shape;817;g31ee3905e85_2_81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8" name="Google Shape;818;g31ee3905e85_2_81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g31ee3905e85_2_81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0" name="Google Shape;820;g31ee3905e85_2_81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1" name="Google Shape;821;g31ee3905e85_2_81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g31ee3905e85_2_81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3" name="Google Shape;823;g31ee3905e85_2_81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4" name="Google Shape;824;g31ee3905e85_2_81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g31ee3905e85_2_81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6" name="Google Shape;826;g31ee3905e85_2_819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7" name="Google Shape;827;g31ee3905e85_2_819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8" name="Google Shape;828;g31ee3905e85_2_81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g31ee3905e85_2_81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0" name="Google Shape;830;g31ee3905e85_2_819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31" name="Google Shape;831;g31ee3905e85_2_81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g31ee3905e85_2_81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3" name="Google Shape;833;g31ee3905e85_2_819"/>
          <p:cNvGrpSpPr/>
          <p:nvPr/>
        </p:nvGrpSpPr>
        <p:grpSpPr>
          <a:xfrm rot="-5400000">
            <a:off x="6621459" y="-887330"/>
            <a:ext cx="5227203" cy="3213899"/>
            <a:chOff x="6643710" y="2822113"/>
            <a:chExt cx="3920501" cy="3213899"/>
          </a:xfrm>
        </p:grpSpPr>
        <p:pic>
          <p:nvPicPr>
            <p:cNvPr id="834" name="Google Shape;834;g31ee3905e85_2_8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5" name="Google Shape;835;g31ee3905e85_2_81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g31ee3905e85_2_81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g31ee3905e85_2_81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8" name="Google Shape;838;g31ee3905e85_2_81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9" name="Google Shape;839;g31ee3905e85_2_81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g31ee3905e85_2_81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g31ee3905e85_2_81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2" name="Google Shape;842;g31ee3905e85_2_81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43" name="Google Shape;843;g31ee3905e85_2_81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g31ee3905e85_2_81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g31ee3905e85_2_81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e3905e85_2_116"/>
          <p:cNvSpPr txBox="1"/>
          <p:nvPr>
            <p:ph type="title"/>
          </p:nvPr>
        </p:nvSpPr>
        <p:spPr>
          <a:xfrm>
            <a:off x="720000" y="2772433"/>
            <a:ext cx="55980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g31ee3905e85_2_116"/>
          <p:cNvSpPr txBox="1"/>
          <p:nvPr>
            <p:ph hasCustomPrompt="1" idx="2" type="title"/>
          </p:nvPr>
        </p:nvSpPr>
        <p:spPr>
          <a:xfrm>
            <a:off x="720000" y="1367634"/>
            <a:ext cx="1702500" cy="13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g31ee3905e85_2_116"/>
          <p:cNvSpPr txBox="1"/>
          <p:nvPr>
            <p:ph idx="1" type="subTitle"/>
          </p:nvPr>
        </p:nvSpPr>
        <p:spPr>
          <a:xfrm>
            <a:off x="720000" y="4336500"/>
            <a:ext cx="55980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" name="Google Shape;103;g31ee3905e85_2_116"/>
          <p:cNvGrpSpPr/>
          <p:nvPr/>
        </p:nvGrpSpPr>
        <p:grpSpPr>
          <a:xfrm>
            <a:off x="-539206" y="-2290580"/>
            <a:ext cx="4397193" cy="5562070"/>
            <a:chOff x="-494406" y="-1584825"/>
            <a:chExt cx="4397193" cy="4171657"/>
          </a:xfrm>
        </p:grpSpPr>
        <p:grpSp>
          <p:nvGrpSpPr>
            <p:cNvPr id="104" name="Google Shape;104;g31ee3905e85_2_116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5" name="Google Shape;105;g31ee3905e85_2_116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g31ee3905e85_2_116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g31ee3905e85_2_116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8" name="Google Shape;108;g31ee3905e85_2_116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g31ee3905e85_2_116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g31ee3905e85_2_116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11" name="Google Shape;111;g31ee3905e85_2_11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2" name="Google Shape;112;g31ee3905e85_2_11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3" name="Google Shape;113;g31ee3905e85_2_11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4" name="Google Shape;114;g31ee3905e85_2_11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" name="Google Shape;115;g31ee3905e85_2_11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" name="Google Shape;116;g31ee3905e85_2_11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" name="Google Shape;117;g31ee3905e85_2_11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" name="Google Shape;118;g31ee3905e85_2_11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9" name="Google Shape;119;g31ee3905e85_2_11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g31ee3905e85_2_116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21" name="Google Shape;121;g31ee3905e85_2_11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2" name="Google Shape;122;g31ee3905e85_2_11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3" name="Google Shape;123;g31ee3905e85_2_11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4" name="Google Shape;124;g31ee3905e85_2_11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Google Shape;125;g31ee3905e85_2_11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" name="Google Shape;126;g31ee3905e85_2_11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" name="Google Shape;127;g31ee3905e85_2_11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" name="Google Shape;128;g31ee3905e85_2_11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" name="Google Shape;129;g31ee3905e85_2_11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g31ee3905e85_2_116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31" name="Google Shape;131;g31ee3905e85_2_11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2" name="Google Shape;132;g31ee3905e85_2_11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3" name="Google Shape;133;g31ee3905e85_2_11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4" name="Google Shape;134;g31ee3905e85_2_11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" name="Google Shape;135;g31ee3905e85_2_11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" name="Google Shape;136;g31ee3905e85_2_11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" name="Google Shape;137;g31ee3905e85_2_11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" name="Google Shape;138;g31ee3905e85_2_11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9" name="Google Shape;139;g31ee3905e85_2_11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g31ee3905e85_2_116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41" name="Google Shape;141;g31ee3905e85_2_116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g31ee3905e85_2_116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g31ee3905e85_2_116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1ee3905e85_2_863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8" name="Google Shape;848;g31ee3905e85_2_863"/>
          <p:cNvSpPr txBox="1"/>
          <p:nvPr>
            <p:ph idx="1" type="body"/>
          </p:nvPr>
        </p:nvSpPr>
        <p:spPr>
          <a:xfrm>
            <a:off x="720000" y="1519400"/>
            <a:ext cx="45285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9" name="Google Shape;849;g31ee3905e85_2_863"/>
          <p:cNvGrpSpPr/>
          <p:nvPr/>
        </p:nvGrpSpPr>
        <p:grpSpPr>
          <a:xfrm>
            <a:off x="6846993" y="-1842880"/>
            <a:ext cx="4230595" cy="5640652"/>
            <a:chOff x="6597168" y="-1305993"/>
            <a:chExt cx="4230595" cy="4230595"/>
          </a:xfrm>
        </p:grpSpPr>
        <p:sp>
          <p:nvSpPr>
            <p:cNvPr id="850" name="Google Shape;850;g31ee3905e85_2_863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g31ee3905e85_2_863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g31ee3905e85_2_863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3" name="Google Shape;853;g31ee3905e85_2_863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4" name="Google Shape;854;g31ee3905e85_2_863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g31ee3905e85_2_863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6" name="Google Shape;856;g31ee3905e85_2_863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7" name="Google Shape;857;g31ee3905e85_2_863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g31ee3905e85_2_863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9" name="Google Shape;859;g31ee3905e85_2_863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60" name="Google Shape;860;g31ee3905e85_2_86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g31ee3905e85_2_86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62" name="Google Shape;862;g31ee3905e85_2_86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3" name="Google Shape;863;g31ee3905e85_2_863"/>
          <p:cNvGrpSpPr/>
          <p:nvPr/>
        </p:nvGrpSpPr>
        <p:grpSpPr>
          <a:xfrm rot="5400000">
            <a:off x="-3013294" y="3598115"/>
            <a:ext cx="8254756" cy="6191222"/>
            <a:chOff x="-2825827" y="1271890"/>
            <a:chExt cx="6191222" cy="6191222"/>
          </a:xfrm>
        </p:grpSpPr>
        <p:pic>
          <p:nvPicPr>
            <p:cNvPr id="864" name="Google Shape;864;g31ee3905e85_2_86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5" name="Google Shape;865;g31ee3905e85_2_863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6" name="Google Shape;866;g31ee3905e85_2_863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g31ee3905e85_2_863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8" name="Google Shape;868;g31ee3905e85_2_863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9" name="Google Shape;869;g31ee3905e85_2_863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g31ee3905e85_2_863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1" name="Google Shape;871;g31ee3905e85_2_863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72" name="Google Shape;872;g31ee3905e85_2_863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g31ee3905e85_2_863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4" name="Google Shape;874;g31ee3905e85_2_863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5" name="Google Shape;875;g31ee3905e85_2_863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g31ee3905e85_2_863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7" name="Google Shape;877;g31ee3905e85_2_863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8" name="Google Shape;878;g31ee3905e85_2_863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9" name="Google Shape;879;g31ee3905e85_2_863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g31ee3905e85_2_897"/>
          <p:cNvGrpSpPr/>
          <p:nvPr/>
        </p:nvGrpSpPr>
        <p:grpSpPr>
          <a:xfrm>
            <a:off x="4582521" y="3244551"/>
            <a:ext cx="5022035" cy="6352440"/>
            <a:chOff x="4571996" y="2268220"/>
            <a:chExt cx="5022035" cy="4764449"/>
          </a:xfrm>
        </p:grpSpPr>
        <p:pic>
          <p:nvPicPr>
            <p:cNvPr id="882" name="Google Shape;882;g31ee3905e85_2_89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83" name="Google Shape;883;g31ee3905e85_2_897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4" name="Google Shape;884;g31ee3905e85_2_897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5" name="Google Shape;885;g31ee3905e85_2_897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g31ee3905e85_2_897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g31ee3905e85_2_897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8" name="Google Shape;888;g31ee3905e85_2_897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g31ee3905e85_2_897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g31ee3905e85_2_897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1" name="Google Shape;891;g31ee3905e85_2_897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92" name="Google Shape;892;g31ee3905e85_2_897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3" name="Google Shape;893;g31ee3905e85_2_897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4" name="Google Shape;894;g31ee3905e85_2_897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5" name="Google Shape;895;g31ee3905e85_2_897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6" name="Google Shape;896;g31ee3905e85_2_897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7" name="Google Shape;897;g31ee3905e85_2_897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8" name="Google Shape;898;g31ee3905e85_2_897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9" name="Google Shape;899;g31ee3905e85_2_897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0" name="Google Shape;900;g31ee3905e85_2_897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1" name="Google Shape;901;g31ee3905e85_2_897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902" name="Google Shape;902;g31ee3905e85_2_897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3" name="Google Shape;903;g31ee3905e85_2_897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4" name="Google Shape;904;g31ee3905e85_2_897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5" name="Google Shape;905;g31ee3905e85_2_897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6" name="Google Shape;906;g31ee3905e85_2_897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7" name="Google Shape;907;g31ee3905e85_2_897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8" name="Google Shape;908;g31ee3905e85_2_897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9" name="Google Shape;909;g31ee3905e85_2_897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0" name="Google Shape;910;g31ee3905e85_2_897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1" name="Google Shape;911;g31ee3905e85_2_897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12" name="Google Shape;912;g31ee3905e85_2_897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13" name="Google Shape;913;g31ee3905e85_2_897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4" name="Google Shape;914;g31ee3905e85_2_897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5" name="Google Shape;915;g31ee3905e85_2_897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6" name="Google Shape;916;g31ee3905e85_2_897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7" name="Google Shape;917;g31ee3905e85_2_897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8" name="Google Shape;918;g31ee3905e85_2_897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9" name="Google Shape;919;g31ee3905e85_2_897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20" name="Google Shape;920;g31ee3905e85_2_897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1" name="Google Shape;921;g31ee3905e85_2_897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22" name="Google Shape;922;g31ee3905e85_2_897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g31ee3905e85_2_897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4" name="Google Shape;924;g31ee3905e85_2_897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5" name="Google Shape;925;g31ee3905e85_2_89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g31ee3905e85_2_89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7" name="Google Shape;927;g31ee3905e85_2_897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8" name="Google Shape;928;g31ee3905e85_2_897"/>
          <p:cNvSpPr txBox="1"/>
          <p:nvPr>
            <p:ph idx="1" type="body"/>
          </p:nvPr>
        </p:nvSpPr>
        <p:spPr>
          <a:xfrm>
            <a:off x="720000" y="1519400"/>
            <a:ext cx="4290900" cy="4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9" name="Google Shape;929;g31ee3905e85_2_897"/>
          <p:cNvSpPr txBox="1"/>
          <p:nvPr>
            <p:ph idx="2" type="body"/>
          </p:nvPr>
        </p:nvSpPr>
        <p:spPr>
          <a:xfrm>
            <a:off x="5249025" y="1519400"/>
            <a:ext cx="3174900" cy="4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30" name="Google Shape;930;g31ee3905e85_2_897"/>
          <p:cNvGrpSpPr/>
          <p:nvPr/>
        </p:nvGrpSpPr>
        <p:grpSpPr>
          <a:xfrm>
            <a:off x="-913829" y="-3113387"/>
            <a:ext cx="5022161" cy="6352927"/>
            <a:chOff x="-837629" y="-2258897"/>
            <a:chExt cx="5022161" cy="4764814"/>
          </a:xfrm>
        </p:grpSpPr>
        <p:grpSp>
          <p:nvGrpSpPr>
            <p:cNvPr id="931" name="Google Shape;931;g31ee3905e85_2_897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32" name="Google Shape;932;g31ee3905e85_2_897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g31ee3905e85_2_897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g31ee3905e85_2_897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5" name="Google Shape;935;g31ee3905e85_2_89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g31ee3905e85_2_89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g31ee3905e85_2_89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8" name="Google Shape;938;g31ee3905e85_2_897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9" name="Google Shape;939;g31ee3905e85_2_897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40" name="Google Shape;940;g31ee3905e85_2_897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41" name="Google Shape;941;g31ee3905e85_2_897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42" name="Google Shape;942;g31ee3905e85_2_89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3" name="Google Shape;943;g31ee3905e85_2_89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4" name="Google Shape;944;g31ee3905e85_2_89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5" name="Google Shape;945;g31ee3905e85_2_89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6" name="Google Shape;946;g31ee3905e85_2_89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7" name="Google Shape;947;g31ee3905e85_2_897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8" name="Google Shape;948;g31ee3905e85_2_897"/>
          <p:cNvGrpSpPr/>
          <p:nvPr/>
        </p:nvGrpSpPr>
        <p:grpSpPr>
          <a:xfrm>
            <a:off x="-224248" y="4396010"/>
            <a:ext cx="605804" cy="3223632"/>
            <a:chOff x="-224248" y="3297090"/>
            <a:chExt cx="605804" cy="2417785"/>
          </a:xfrm>
        </p:grpSpPr>
        <p:grpSp>
          <p:nvGrpSpPr>
            <p:cNvPr id="949" name="Google Shape;949;g31ee3905e85_2_897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50" name="Google Shape;950;g31ee3905e85_2_897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g31ee3905e85_2_897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2" name="Google Shape;952;g31ee3905e85_2_897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53" name="Google Shape;953;g31ee3905e85_2_89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g31ee3905e85_2_89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5" name="Google Shape;955;g31ee3905e85_2_897"/>
          <p:cNvGrpSpPr/>
          <p:nvPr/>
        </p:nvGrpSpPr>
        <p:grpSpPr>
          <a:xfrm>
            <a:off x="3585480" y="-1942367"/>
            <a:ext cx="3681465" cy="3679408"/>
            <a:chOff x="3585480" y="-1380610"/>
            <a:chExt cx="3681465" cy="2759625"/>
          </a:xfrm>
        </p:grpSpPr>
        <p:pic>
          <p:nvPicPr>
            <p:cNvPr id="956" name="Google Shape;956;g31ee3905e85_2_89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7" name="Google Shape;957;g31ee3905e85_2_897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8" name="Google Shape;958;g31ee3905e85_2_897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9" name="Google Shape;959;g31ee3905e85_2_897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0" name="Google Shape;960;g31ee3905e85_2_897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1" name="Google Shape;961;g31ee3905e85_2_89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2" name="Google Shape;962;g31ee3905e85_2_89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3" name="Google Shape;963;g31ee3905e85_2_89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4" name="Google Shape;964;g31ee3905e85_2_89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5" name="Google Shape;965;g31ee3905e85_2_89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6" name="Google Shape;966;g31ee3905e85_2_897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7" name="Google Shape;967;g31ee3905e85_2_897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8" name="Google Shape;968;g31ee3905e85_2_897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9" name="Google Shape;969;g31ee3905e85_2_897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70" name="Google Shape;970;g31ee3905e85_2_897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71" name="Google Shape;971;g31ee3905e85_2_89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2" name="Google Shape;972;g31ee3905e85_2_89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3" name="Google Shape;973;g31ee3905e85_2_89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4" name="Google Shape;974;g31ee3905e85_2_89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5" name="Google Shape;975;g31ee3905e85_2_89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6" name="Google Shape;976;g31ee3905e85_2_897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31ee3905e85_2_994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9" name="Google Shape;979;g31ee3905e85_2_994"/>
          <p:cNvSpPr txBox="1"/>
          <p:nvPr>
            <p:ph idx="1" type="subTitle"/>
          </p:nvPr>
        </p:nvSpPr>
        <p:spPr>
          <a:xfrm>
            <a:off x="713225" y="2722033"/>
            <a:ext cx="55785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0" name="Google Shape;980;g31ee3905e85_2_994"/>
          <p:cNvSpPr txBox="1"/>
          <p:nvPr>
            <p:ph idx="2" type="subTitle"/>
          </p:nvPr>
        </p:nvSpPr>
        <p:spPr>
          <a:xfrm>
            <a:off x="713225" y="4488867"/>
            <a:ext cx="55785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1" name="Google Shape;981;g31ee3905e85_2_994"/>
          <p:cNvSpPr txBox="1"/>
          <p:nvPr>
            <p:ph idx="3" type="subTitle"/>
          </p:nvPr>
        </p:nvSpPr>
        <p:spPr>
          <a:xfrm>
            <a:off x="713225" y="2239200"/>
            <a:ext cx="55785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82" name="Google Shape;982;g31ee3905e85_2_994"/>
          <p:cNvSpPr txBox="1"/>
          <p:nvPr>
            <p:ph idx="4" type="subTitle"/>
          </p:nvPr>
        </p:nvSpPr>
        <p:spPr>
          <a:xfrm>
            <a:off x="713225" y="4054067"/>
            <a:ext cx="55785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83" name="Google Shape;983;g31ee3905e85_2_994"/>
          <p:cNvGrpSpPr/>
          <p:nvPr/>
        </p:nvGrpSpPr>
        <p:grpSpPr>
          <a:xfrm flipH="1" rot="-5400000">
            <a:off x="5402199" y="2170866"/>
            <a:ext cx="6695879" cy="4764449"/>
            <a:chOff x="4571996" y="2268220"/>
            <a:chExt cx="5022035" cy="4764449"/>
          </a:xfrm>
        </p:grpSpPr>
        <p:pic>
          <p:nvPicPr>
            <p:cNvPr id="984" name="Google Shape;984;g31ee3905e85_2_99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5" name="Google Shape;985;g31ee3905e85_2_994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6" name="Google Shape;986;g31ee3905e85_2_994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7" name="Google Shape;987;g31ee3905e85_2_994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g31ee3905e85_2_994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g31ee3905e85_2_994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90" name="Google Shape;990;g31ee3905e85_2_994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g31ee3905e85_2_994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g31ee3905e85_2_994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3" name="Google Shape;993;g31ee3905e85_2_994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4" name="Google Shape;994;g31ee3905e85_2_99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5" name="Google Shape;995;g31ee3905e85_2_99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6" name="Google Shape;996;g31ee3905e85_2_994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7" name="Google Shape;997;g31ee3905e85_2_99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8" name="Google Shape;998;g31ee3905e85_2_99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9" name="Google Shape;999;g31ee3905e85_2_99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0" name="Google Shape;1000;g31ee3905e85_2_99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1" name="Google Shape;1001;g31ee3905e85_2_99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2" name="Google Shape;1002;g31ee3905e85_2_99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3" name="Google Shape;1003;g31ee3905e85_2_994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4" name="Google Shape;1004;g31ee3905e85_2_99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5" name="Google Shape;1005;g31ee3905e85_2_99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6" name="Google Shape;1006;g31ee3905e85_2_994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7" name="Google Shape;1007;g31ee3905e85_2_99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8" name="Google Shape;1008;g31ee3905e85_2_99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9" name="Google Shape;1009;g31ee3905e85_2_99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0" name="Google Shape;1010;g31ee3905e85_2_99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1" name="Google Shape;1011;g31ee3905e85_2_99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2" name="Google Shape;1012;g31ee3905e85_2_99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3" name="Google Shape;1013;g31ee3905e85_2_994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4" name="Google Shape;1014;g31ee3905e85_2_99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5" name="Google Shape;1015;g31ee3905e85_2_99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6" name="Google Shape;1016;g31ee3905e85_2_994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7" name="Google Shape;1017;g31ee3905e85_2_99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8" name="Google Shape;1018;g31ee3905e85_2_99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9" name="Google Shape;1019;g31ee3905e85_2_99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0" name="Google Shape;1020;g31ee3905e85_2_99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21" name="Google Shape;1021;g31ee3905e85_2_99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22" name="Google Shape;1022;g31ee3905e85_2_99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3" name="Google Shape;1023;g31ee3905e85_2_994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4" name="Google Shape;1024;g31ee3905e85_2_994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g31ee3905e85_2_994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6" name="Google Shape;1026;g31ee3905e85_2_994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7" name="Google Shape;1027;g31ee3905e85_2_99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g31ee3905e85_2_99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9" name="Google Shape;1029;g31ee3905e85_2_994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839842" y="1487891"/>
            <a:ext cx="3255933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0" name="Google Shape;1030;g31ee3905e85_2_994"/>
          <p:cNvGrpSpPr/>
          <p:nvPr/>
        </p:nvGrpSpPr>
        <p:grpSpPr>
          <a:xfrm rot="10800000">
            <a:off x="6045700" y="317406"/>
            <a:ext cx="4558967" cy="178796"/>
            <a:chOff x="796100" y="3019701"/>
            <a:chExt cx="4558967" cy="134100"/>
          </a:xfrm>
        </p:grpSpPr>
        <p:sp>
          <p:nvSpPr>
            <p:cNvPr id="1031" name="Google Shape;1031;g31ee3905e85_2_99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2" name="Google Shape;1032;g31ee3905e85_2_99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3" name="Google Shape;1033;g31ee3905e85_2_99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g31ee3905e85_2_994"/>
          <p:cNvGrpSpPr/>
          <p:nvPr/>
        </p:nvGrpSpPr>
        <p:grpSpPr>
          <a:xfrm>
            <a:off x="-1143750" y="5234388"/>
            <a:ext cx="4558967" cy="2023665"/>
            <a:chOff x="-1143750" y="3849687"/>
            <a:chExt cx="4558967" cy="1517787"/>
          </a:xfrm>
        </p:grpSpPr>
        <p:grpSp>
          <p:nvGrpSpPr>
            <p:cNvPr id="1035" name="Google Shape;1035;g31ee3905e85_2_994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6" name="Google Shape;1036;g31ee3905e85_2_994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g31ee3905e85_2_994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g31ee3905e85_2_994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g31ee3905e85_2_994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0" name="Google Shape;1040;g31ee3905e85_2_994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41" name="Google Shape;1041;g31ee3905e85_2_994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2" name="Google Shape;1042;g31ee3905e85_2_994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3" name="Google Shape;1043;g31ee3905e85_2_99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g31ee3905e85_2_99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5" name="Google Shape;1045;g31ee3905e85_2_994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6" name="Google Shape;1046;g31ee3905e85_2_99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g31ee3905e85_2_99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8" name="Google Shape;1048;g31ee3905e85_2_994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9" name="Google Shape;1049;g31ee3905e85_2_994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50" name="Google Shape;1050;g31ee3905e85_2_99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1" name="Google Shape;1051;g31ee3905e85_2_99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2" name="Google Shape;1052;g31ee3905e85_2_99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g31ee3905e85_2_1070"/>
          <p:cNvGrpSpPr/>
          <p:nvPr/>
        </p:nvGrpSpPr>
        <p:grpSpPr>
          <a:xfrm>
            <a:off x="7059553" y="-2849006"/>
            <a:ext cx="4192757" cy="6078471"/>
            <a:chOff x="6983353" y="-2136808"/>
            <a:chExt cx="4192757" cy="4558967"/>
          </a:xfrm>
        </p:grpSpPr>
        <p:grpSp>
          <p:nvGrpSpPr>
            <p:cNvPr id="1055" name="Google Shape;1055;g31ee3905e85_2_1070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6" name="Google Shape;1056;g31ee3905e85_2_1070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7" name="Google Shape;1057;g31ee3905e85_2_1070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8" name="Google Shape;1058;g31ee3905e85_2_1070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9" name="Google Shape;1059;g31ee3905e85_2_1070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60" name="Google Shape;1060;g31ee3905e85_2_1070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61" name="Google Shape;1061;g31ee3905e85_2_1070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2" name="Google Shape;1062;g31ee3905e85_2_1070"/>
          <p:cNvSpPr txBox="1"/>
          <p:nvPr>
            <p:ph idx="1" type="subTitle"/>
          </p:nvPr>
        </p:nvSpPr>
        <p:spPr>
          <a:xfrm>
            <a:off x="720000" y="3533300"/>
            <a:ext cx="19818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3" name="Google Shape;1063;g31ee3905e85_2_1070"/>
          <p:cNvSpPr txBox="1"/>
          <p:nvPr>
            <p:ph idx="2" type="subTitle"/>
          </p:nvPr>
        </p:nvSpPr>
        <p:spPr>
          <a:xfrm>
            <a:off x="3584484" y="3533300"/>
            <a:ext cx="19818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g31ee3905e85_2_1070"/>
          <p:cNvSpPr txBox="1"/>
          <p:nvPr>
            <p:ph idx="3" type="subTitle"/>
          </p:nvPr>
        </p:nvSpPr>
        <p:spPr>
          <a:xfrm>
            <a:off x="6448975" y="3533300"/>
            <a:ext cx="19818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5" name="Google Shape;1065;g31ee3905e85_2_1070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6" name="Google Shape;1066;g31ee3905e85_2_1070"/>
          <p:cNvSpPr txBox="1"/>
          <p:nvPr>
            <p:ph idx="4" type="subTitle"/>
          </p:nvPr>
        </p:nvSpPr>
        <p:spPr>
          <a:xfrm>
            <a:off x="720000" y="3098500"/>
            <a:ext cx="19818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7" name="Google Shape;1067;g31ee3905e85_2_1070"/>
          <p:cNvSpPr txBox="1"/>
          <p:nvPr>
            <p:ph idx="5" type="subTitle"/>
          </p:nvPr>
        </p:nvSpPr>
        <p:spPr>
          <a:xfrm>
            <a:off x="3584483" y="3098500"/>
            <a:ext cx="19818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8" name="Google Shape;1068;g31ee3905e85_2_1070"/>
          <p:cNvSpPr txBox="1"/>
          <p:nvPr>
            <p:ph idx="6" type="subTitle"/>
          </p:nvPr>
        </p:nvSpPr>
        <p:spPr>
          <a:xfrm>
            <a:off x="6448972" y="3098500"/>
            <a:ext cx="19818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9" name="Google Shape;1069;g31ee3905e85_2_1070"/>
          <p:cNvGrpSpPr/>
          <p:nvPr/>
        </p:nvGrpSpPr>
        <p:grpSpPr>
          <a:xfrm>
            <a:off x="6067575" y="3728755"/>
            <a:ext cx="4006263" cy="6361377"/>
            <a:chOff x="5915175" y="2339425"/>
            <a:chExt cx="4006263" cy="4771152"/>
          </a:xfrm>
        </p:grpSpPr>
        <p:sp>
          <p:nvSpPr>
            <p:cNvPr id="1070" name="Google Shape;1070;g31ee3905e85_2_1070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g31ee3905e85_2_1070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2" name="Google Shape;1072;g31ee3905e85_2_1070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73" name="Google Shape;1073;g31ee3905e85_2_107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g31ee3905e85_2_107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g31ee3905e85_2_107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g31ee3905e85_2_107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g31ee3905e85_2_107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g31ee3905e85_2_107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g31ee3905e85_2_107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0" name="Google Shape;1080;g31ee3905e85_2_1070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81" name="Google Shape;1081;g31ee3905e85_2_107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g31ee3905e85_2_107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g31ee3905e85_2_107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g31ee3905e85_2_107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g31ee3905e85_2_107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g31ee3905e85_2_107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g31ee3905e85_2_107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8" name="Google Shape;1088;g31ee3905e85_2_1070"/>
          <p:cNvGrpSpPr/>
          <p:nvPr/>
        </p:nvGrpSpPr>
        <p:grpSpPr>
          <a:xfrm>
            <a:off x="-235366" y="5104625"/>
            <a:ext cx="5249359" cy="3989533"/>
            <a:chOff x="-258616" y="3430829"/>
            <a:chExt cx="5249359" cy="2992224"/>
          </a:xfrm>
        </p:grpSpPr>
        <p:pic>
          <p:nvPicPr>
            <p:cNvPr id="1089" name="Google Shape;1089;g31ee3905e85_2_1070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0" name="Google Shape;1090;g31ee3905e85_2_1070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g31ee3905e85_2_1070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g31ee3905e85_2_1070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g31ee3905e85_2_1070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g31ee3905e85_2_1070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5" name="Google Shape;1095;g31ee3905e85_2_1070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6" name="Google Shape;1096;g31ee3905e85_2_107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g31ee3905e85_2_107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8" name="Google Shape;1098;g31ee3905e85_2_1070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9" name="Google Shape;1099;g31ee3905e85_2_107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g31ee3905e85_2_107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1" name="Google Shape;1101;g31ee3905e85_2_1070"/>
          <p:cNvGrpSpPr/>
          <p:nvPr/>
        </p:nvGrpSpPr>
        <p:grpSpPr>
          <a:xfrm>
            <a:off x="-515563" y="-1063973"/>
            <a:ext cx="1433417" cy="3446291"/>
            <a:chOff x="-363163" y="-645596"/>
            <a:chExt cx="1433417" cy="2584783"/>
          </a:xfrm>
        </p:grpSpPr>
        <p:grpSp>
          <p:nvGrpSpPr>
            <p:cNvPr id="1102" name="Google Shape;1102;g31ee3905e85_2_1070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103" name="Google Shape;1103;g31ee3905e85_2_1070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g31ee3905e85_2_1070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5" name="Google Shape;1105;g31ee3905e85_2_1070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g31ee3905e85_2_1070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7" name="Google Shape;1107;g31ee3905e85_2_1070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8" name="Google Shape;1108;g31ee3905e85_2_107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g31ee3905e85_2_107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g31ee3905e85_2_107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g31ee3905e85_2_107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g31ee3905e85_2_107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g31ee3905e85_2_107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g31ee3905e85_2_107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31ee3905e85_2_1132"/>
          <p:cNvSpPr txBox="1"/>
          <p:nvPr>
            <p:ph idx="1" type="subTitle"/>
          </p:nvPr>
        </p:nvSpPr>
        <p:spPr>
          <a:xfrm>
            <a:off x="720000" y="4693967"/>
            <a:ext cx="19818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7" name="Google Shape;1117;g31ee3905e85_2_1132"/>
          <p:cNvSpPr txBox="1"/>
          <p:nvPr>
            <p:ph idx="2" type="subTitle"/>
          </p:nvPr>
        </p:nvSpPr>
        <p:spPr>
          <a:xfrm>
            <a:off x="3584484" y="4693967"/>
            <a:ext cx="19818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8" name="Google Shape;1118;g31ee3905e85_2_1132"/>
          <p:cNvSpPr txBox="1"/>
          <p:nvPr>
            <p:ph idx="3" type="subTitle"/>
          </p:nvPr>
        </p:nvSpPr>
        <p:spPr>
          <a:xfrm>
            <a:off x="6448975" y="4693967"/>
            <a:ext cx="19818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9" name="Google Shape;1119;g31ee3905e85_2_1132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0" name="Google Shape;1120;g31ee3905e85_2_1132"/>
          <p:cNvSpPr txBox="1"/>
          <p:nvPr>
            <p:ph idx="4" type="subTitle"/>
          </p:nvPr>
        </p:nvSpPr>
        <p:spPr>
          <a:xfrm>
            <a:off x="720000" y="4259167"/>
            <a:ext cx="19818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21" name="Google Shape;1121;g31ee3905e85_2_1132"/>
          <p:cNvSpPr txBox="1"/>
          <p:nvPr>
            <p:ph idx="5" type="subTitle"/>
          </p:nvPr>
        </p:nvSpPr>
        <p:spPr>
          <a:xfrm>
            <a:off x="3584483" y="4259167"/>
            <a:ext cx="19818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22" name="Google Shape;1122;g31ee3905e85_2_1132"/>
          <p:cNvSpPr txBox="1"/>
          <p:nvPr>
            <p:ph idx="6" type="subTitle"/>
          </p:nvPr>
        </p:nvSpPr>
        <p:spPr>
          <a:xfrm>
            <a:off x="6448972" y="4259167"/>
            <a:ext cx="19818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23" name="Google Shape;1123;g31ee3905e85_2_1132"/>
          <p:cNvSpPr/>
          <p:nvPr>
            <p:ph idx="7" type="pic"/>
          </p:nvPr>
        </p:nvSpPr>
        <p:spPr>
          <a:xfrm>
            <a:off x="720000" y="1649067"/>
            <a:ext cx="1981800" cy="22164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4" name="Google Shape;1124;g31ee3905e85_2_1132"/>
          <p:cNvSpPr/>
          <p:nvPr>
            <p:ph idx="8" type="pic"/>
          </p:nvPr>
        </p:nvSpPr>
        <p:spPr>
          <a:xfrm>
            <a:off x="3584475" y="1649067"/>
            <a:ext cx="1981800" cy="22164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5" name="Google Shape;1125;g31ee3905e85_2_1132"/>
          <p:cNvSpPr/>
          <p:nvPr>
            <p:ph idx="9" type="pic"/>
          </p:nvPr>
        </p:nvSpPr>
        <p:spPr>
          <a:xfrm>
            <a:off x="6448950" y="1649067"/>
            <a:ext cx="1981800" cy="22164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6" name="Google Shape;1126;g31ee3905e85_2_1132"/>
          <p:cNvGrpSpPr/>
          <p:nvPr/>
        </p:nvGrpSpPr>
        <p:grpSpPr>
          <a:xfrm>
            <a:off x="-928041" y="5234388"/>
            <a:ext cx="2833357" cy="2023665"/>
            <a:chOff x="-623241" y="3849687"/>
            <a:chExt cx="2833357" cy="1517787"/>
          </a:xfrm>
        </p:grpSpPr>
        <p:grpSp>
          <p:nvGrpSpPr>
            <p:cNvPr id="1127" name="Google Shape;1127;g31ee3905e85_2_1132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8" name="Google Shape;1128;g31ee3905e85_2_1132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g31ee3905e85_2_1132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g31ee3905e85_2_1132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g31ee3905e85_2_1132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2" name="Google Shape;1132;g31ee3905e85_2_1132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33" name="Google Shape;1133;g31ee3905e85_2_1132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4" name="Google Shape;1134;g31ee3905e85_2_1132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5" name="Google Shape;1135;g31ee3905e85_2_113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g31ee3905e85_2_113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7" name="Google Shape;1137;g31ee3905e85_2_1132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8" name="Google Shape;1138;g31ee3905e85_2_113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g31ee3905e85_2_113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40" name="Google Shape;1140;g31ee3905e85_2_1132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g31ee3905e85_2_1132"/>
          <p:cNvGrpSpPr/>
          <p:nvPr/>
        </p:nvGrpSpPr>
        <p:grpSpPr>
          <a:xfrm>
            <a:off x="6400125" y="-2339210"/>
            <a:ext cx="4189199" cy="4087730"/>
            <a:chOff x="6171525" y="-1678249"/>
            <a:chExt cx="4189199" cy="3065874"/>
          </a:xfrm>
        </p:grpSpPr>
        <p:sp>
          <p:nvSpPr>
            <p:cNvPr id="1142" name="Google Shape;1142;g31ee3905e85_2_1132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43" name="Google Shape;1143;g31ee3905e85_2_113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4" name="Google Shape;1144;g31ee3905e85_2_1132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5" name="Google Shape;1145;g31ee3905e85_2_1132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6" name="Google Shape;1146;g31ee3905e85_2_113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g31ee3905e85_2_113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g31ee3905e85_2_113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g31ee3905e85_2_113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g31ee3905e85_2_113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g31ee3905e85_2_113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g31ee3905e85_2_113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3" name="Google Shape;1153;g31ee3905e85_2_1132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4" name="Google Shape;1154;g31ee3905e85_2_113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g31ee3905e85_2_113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g31ee3905e85_2_113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g31ee3905e85_2_113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g31ee3905e85_2_113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g31ee3905e85_2_113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g31ee3905e85_2_113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1" name="Google Shape;1161;g31ee3905e85_2_1132"/>
          <p:cNvGrpSpPr/>
          <p:nvPr/>
        </p:nvGrpSpPr>
        <p:grpSpPr>
          <a:xfrm rot="3187806">
            <a:off x="8906121" y="3170227"/>
            <a:ext cx="517597" cy="517479"/>
            <a:chOff x="1101075" y="2142375"/>
            <a:chExt cx="439200" cy="439100"/>
          </a:xfrm>
        </p:grpSpPr>
        <p:sp>
          <p:nvSpPr>
            <p:cNvPr id="1162" name="Google Shape;1162;g31ee3905e85_2_1132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g31ee3905e85_2_1132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g31ee3905e85_2_1132"/>
          <p:cNvGrpSpPr/>
          <p:nvPr/>
        </p:nvGrpSpPr>
        <p:grpSpPr>
          <a:xfrm rot="10800000">
            <a:off x="4995775" y="240939"/>
            <a:ext cx="4558967" cy="178796"/>
            <a:chOff x="796100" y="3019701"/>
            <a:chExt cx="4558967" cy="134100"/>
          </a:xfrm>
        </p:grpSpPr>
        <p:sp>
          <p:nvSpPr>
            <p:cNvPr id="1165" name="Google Shape;1165;g31ee3905e85_2_1132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6" name="Google Shape;1166;g31ee3905e85_2_1132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7" name="Google Shape;1167;g31ee3905e85_2_1132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31ee3905e85_2_1185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0" name="Google Shape;1170;g31ee3905e85_2_1185"/>
          <p:cNvSpPr txBox="1"/>
          <p:nvPr>
            <p:ph idx="1" type="subTitle"/>
          </p:nvPr>
        </p:nvSpPr>
        <p:spPr>
          <a:xfrm>
            <a:off x="1804750" y="2580291"/>
            <a:ext cx="21021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1" name="Google Shape;1171;g31ee3905e85_2_1185"/>
          <p:cNvSpPr txBox="1"/>
          <p:nvPr>
            <p:ph idx="2" type="subTitle"/>
          </p:nvPr>
        </p:nvSpPr>
        <p:spPr>
          <a:xfrm>
            <a:off x="5237152" y="2580291"/>
            <a:ext cx="21021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2" name="Google Shape;1172;g31ee3905e85_2_1185"/>
          <p:cNvSpPr txBox="1"/>
          <p:nvPr>
            <p:ph idx="3" type="subTitle"/>
          </p:nvPr>
        </p:nvSpPr>
        <p:spPr>
          <a:xfrm>
            <a:off x="1804750" y="4748499"/>
            <a:ext cx="21021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3" name="Google Shape;1173;g31ee3905e85_2_1185"/>
          <p:cNvSpPr txBox="1"/>
          <p:nvPr>
            <p:ph idx="4" type="subTitle"/>
          </p:nvPr>
        </p:nvSpPr>
        <p:spPr>
          <a:xfrm>
            <a:off x="5237152" y="4748499"/>
            <a:ext cx="21021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4" name="Google Shape;1174;g31ee3905e85_2_1185"/>
          <p:cNvSpPr txBox="1"/>
          <p:nvPr>
            <p:ph idx="5" type="subTitle"/>
          </p:nvPr>
        </p:nvSpPr>
        <p:spPr>
          <a:xfrm>
            <a:off x="1804750" y="2141033"/>
            <a:ext cx="2102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5" name="Google Shape;1175;g31ee3905e85_2_1185"/>
          <p:cNvSpPr txBox="1"/>
          <p:nvPr>
            <p:ph idx="6" type="subTitle"/>
          </p:nvPr>
        </p:nvSpPr>
        <p:spPr>
          <a:xfrm>
            <a:off x="5237150" y="2141033"/>
            <a:ext cx="2102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6" name="Google Shape;1176;g31ee3905e85_2_1185"/>
          <p:cNvSpPr txBox="1"/>
          <p:nvPr>
            <p:ph idx="7" type="subTitle"/>
          </p:nvPr>
        </p:nvSpPr>
        <p:spPr>
          <a:xfrm>
            <a:off x="1804750" y="4309308"/>
            <a:ext cx="2102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7" name="Google Shape;1177;g31ee3905e85_2_1185"/>
          <p:cNvSpPr txBox="1"/>
          <p:nvPr>
            <p:ph idx="8" type="subTitle"/>
          </p:nvPr>
        </p:nvSpPr>
        <p:spPr>
          <a:xfrm>
            <a:off x="5237150" y="4309308"/>
            <a:ext cx="2102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8" name="Google Shape;1178;g31ee3905e85_2_1185"/>
          <p:cNvGrpSpPr/>
          <p:nvPr/>
        </p:nvGrpSpPr>
        <p:grpSpPr>
          <a:xfrm>
            <a:off x="-2902027" y="1695811"/>
            <a:ext cx="6191222" cy="8254756"/>
            <a:chOff x="-2825827" y="1271890"/>
            <a:chExt cx="6191222" cy="6191222"/>
          </a:xfrm>
        </p:grpSpPr>
        <p:pic>
          <p:nvPicPr>
            <p:cNvPr id="1179" name="Google Shape;1179;g31ee3905e85_2_118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0" name="Google Shape;1180;g31ee3905e85_2_1185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81" name="Google Shape;1181;g31ee3905e85_2_1185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g31ee3905e85_2_1185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3" name="Google Shape;1183;g31ee3905e85_2_1185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4" name="Google Shape;1184;g31ee3905e85_2_1185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g31ee3905e85_2_1185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6" name="Google Shape;1186;g31ee3905e85_2_1185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7" name="Google Shape;1187;g31ee3905e85_2_1185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g31ee3905e85_2_1185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9" name="Google Shape;1189;g31ee3905e85_2_1185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90" name="Google Shape;1190;g31ee3905e85_2_1185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1" name="Google Shape;1191;g31ee3905e85_2_1185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2" name="Google Shape;1192;g31ee3905e85_2_1185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93" name="Google Shape;1193;g31ee3905e85_2_1185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4" name="Google Shape;1194;g31ee3905e85_2_1185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5" name="Google Shape;1195;g31ee3905e85_2_1185"/>
          <p:cNvGrpSpPr/>
          <p:nvPr/>
        </p:nvGrpSpPr>
        <p:grpSpPr>
          <a:xfrm>
            <a:off x="5650173" y="-1381932"/>
            <a:ext cx="6191222" cy="9153287"/>
            <a:chOff x="5497773" y="-1036475"/>
            <a:chExt cx="6191222" cy="6865137"/>
          </a:xfrm>
        </p:grpSpPr>
        <p:grpSp>
          <p:nvGrpSpPr>
            <p:cNvPr id="1196" name="Google Shape;1196;g31ee3905e85_2_1185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7" name="Google Shape;1197;g31ee3905e85_2_1185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8" name="Google Shape;1198;g31ee3905e85_2_1185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g31ee3905e85_2_1185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g31ee3905e85_2_1185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g31ee3905e85_2_1185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2" name="Google Shape;1202;g31ee3905e85_2_1185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3" name="Google Shape;1203;g31ee3905e85_2_1185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4" name="Google Shape;1204;g31ee3905e85_2_1185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5" name="Google Shape;1205;g31ee3905e85_2_1185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6" name="Google Shape;1206;g31ee3905e85_2_1185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g31ee3905e85_2_1185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8" name="Google Shape;1208;g31ee3905e85_2_1185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9" name="Google Shape;1209;g31ee3905e85_2_1185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g31ee3905e85_2_1185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11" name="Google Shape;1211;g31ee3905e85_2_118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2" name="Google Shape;1212;g31ee3905e85_2_1185"/>
          <p:cNvGrpSpPr/>
          <p:nvPr/>
        </p:nvGrpSpPr>
        <p:grpSpPr>
          <a:xfrm>
            <a:off x="3983988" y="6577402"/>
            <a:ext cx="667916" cy="585585"/>
            <a:chOff x="3983988" y="4933175"/>
            <a:chExt cx="667916" cy="439200"/>
          </a:xfrm>
        </p:grpSpPr>
        <p:grpSp>
          <p:nvGrpSpPr>
            <p:cNvPr id="1213" name="Google Shape;1213;g31ee3905e85_2_1185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4" name="Google Shape;1214;g31ee3905e85_2_118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g31ee3905e85_2_118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6" name="Google Shape;1216;g31ee3905e85_2_1185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7" name="Google Shape;1217;g31ee3905e85_2_118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g31ee3905e85_2_118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31ee3905e85_2_1236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1" name="Google Shape;1221;g31ee3905e85_2_1236"/>
          <p:cNvSpPr txBox="1"/>
          <p:nvPr>
            <p:ph idx="1" type="subTitle"/>
          </p:nvPr>
        </p:nvSpPr>
        <p:spPr>
          <a:xfrm>
            <a:off x="720000" y="2818379"/>
            <a:ext cx="2204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g31ee3905e85_2_1236"/>
          <p:cNvSpPr txBox="1"/>
          <p:nvPr>
            <p:ph idx="2" type="subTitle"/>
          </p:nvPr>
        </p:nvSpPr>
        <p:spPr>
          <a:xfrm>
            <a:off x="3469872" y="2818379"/>
            <a:ext cx="2204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g31ee3905e85_2_1236"/>
          <p:cNvSpPr txBox="1"/>
          <p:nvPr>
            <p:ph idx="3" type="subTitle"/>
          </p:nvPr>
        </p:nvSpPr>
        <p:spPr>
          <a:xfrm>
            <a:off x="720000" y="5145629"/>
            <a:ext cx="2204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4" name="Google Shape;1224;g31ee3905e85_2_1236"/>
          <p:cNvSpPr txBox="1"/>
          <p:nvPr>
            <p:ph idx="4" type="subTitle"/>
          </p:nvPr>
        </p:nvSpPr>
        <p:spPr>
          <a:xfrm>
            <a:off x="3469872" y="5145629"/>
            <a:ext cx="2204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g31ee3905e85_2_1236"/>
          <p:cNvSpPr txBox="1"/>
          <p:nvPr>
            <p:ph idx="5" type="subTitle"/>
          </p:nvPr>
        </p:nvSpPr>
        <p:spPr>
          <a:xfrm>
            <a:off x="6219751" y="2818379"/>
            <a:ext cx="2204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g31ee3905e85_2_1236"/>
          <p:cNvSpPr txBox="1"/>
          <p:nvPr>
            <p:ph idx="6" type="subTitle"/>
          </p:nvPr>
        </p:nvSpPr>
        <p:spPr>
          <a:xfrm>
            <a:off x="6219751" y="5145629"/>
            <a:ext cx="2204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g31ee3905e85_2_1236"/>
          <p:cNvSpPr txBox="1"/>
          <p:nvPr>
            <p:ph idx="7" type="subTitle"/>
          </p:nvPr>
        </p:nvSpPr>
        <p:spPr>
          <a:xfrm>
            <a:off x="720000" y="2383567"/>
            <a:ext cx="22041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g31ee3905e85_2_1236"/>
          <p:cNvSpPr txBox="1"/>
          <p:nvPr>
            <p:ph idx="8" type="subTitle"/>
          </p:nvPr>
        </p:nvSpPr>
        <p:spPr>
          <a:xfrm>
            <a:off x="3469873" y="2383567"/>
            <a:ext cx="22041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9" name="Google Shape;1229;g31ee3905e85_2_1236"/>
          <p:cNvSpPr txBox="1"/>
          <p:nvPr>
            <p:ph idx="9" type="subTitle"/>
          </p:nvPr>
        </p:nvSpPr>
        <p:spPr>
          <a:xfrm>
            <a:off x="720000" y="4710830"/>
            <a:ext cx="22041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30" name="Google Shape;1230;g31ee3905e85_2_1236"/>
          <p:cNvSpPr txBox="1"/>
          <p:nvPr>
            <p:ph idx="13" type="subTitle"/>
          </p:nvPr>
        </p:nvSpPr>
        <p:spPr>
          <a:xfrm>
            <a:off x="3469873" y="4710830"/>
            <a:ext cx="22041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31" name="Google Shape;1231;g31ee3905e85_2_1236"/>
          <p:cNvSpPr txBox="1"/>
          <p:nvPr>
            <p:ph idx="14" type="subTitle"/>
          </p:nvPr>
        </p:nvSpPr>
        <p:spPr>
          <a:xfrm>
            <a:off x="6219752" y="2383567"/>
            <a:ext cx="22041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32" name="Google Shape;1232;g31ee3905e85_2_1236"/>
          <p:cNvSpPr txBox="1"/>
          <p:nvPr>
            <p:ph idx="15" type="subTitle"/>
          </p:nvPr>
        </p:nvSpPr>
        <p:spPr>
          <a:xfrm>
            <a:off x="6219752" y="4710830"/>
            <a:ext cx="22041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33" name="Google Shape;1233;g31ee3905e85_2_1236"/>
          <p:cNvGrpSpPr/>
          <p:nvPr/>
        </p:nvGrpSpPr>
        <p:grpSpPr>
          <a:xfrm>
            <a:off x="6102850" y="-2313518"/>
            <a:ext cx="4625025" cy="5562070"/>
            <a:chOff x="6026650" y="-1658980"/>
            <a:chExt cx="4625025" cy="4171657"/>
          </a:xfrm>
        </p:grpSpPr>
        <p:pic>
          <p:nvPicPr>
            <p:cNvPr id="1234" name="Google Shape;1234;g31ee3905e85_2_123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5" name="Google Shape;1235;g31ee3905e85_2_1236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6" name="Google Shape;1236;g31ee3905e85_2_1236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g31ee3905e85_2_1236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g31ee3905e85_2_1236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9" name="Google Shape;1239;g31ee3905e85_2_1236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40" name="Google Shape;1240;g31ee3905e85_2_1236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g31ee3905e85_2_1236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2" name="Google Shape;1242;g31ee3905e85_2_1236"/>
          <p:cNvGrpSpPr/>
          <p:nvPr/>
        </p:nvGrpSpPr>
        <p:grpSpPr>
          <a:xfrm>
            <a:off x="-1089100" y="5600293"/>
            <a:ext cx="5368850" cy="2484937"/>
            <a:chOff x="-1089100" y="4200325"/>
            <a:chExt cx="5368850" cy="1863749"/>
          </a:xfrm>
        </p:grpSpPr>
        <p:grpSp>
          <p:nvGrpSpPr>
            <p:cNvPr id="1243" name="Google Shape;1243;g31ee3905e85_2_1236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4" name="Google Shape;1244;g31ee3905e85_2_123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g31ee3905e85_2_123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g31ee3905e85_2_123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7" name="Google Shape;1247;g31ee3905e85_2_123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8" name="Google Shape;1248;g31ee3905e85_2_1236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9" name="Google Shape;1249;g31ee3905e85_2_1236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0" name="Google Shape;1250;g31ee3905e85_2_123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g31ee3905e85_2_123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g31ee3905e85_2_123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g31ee3905e85_2_123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g31ee3905e85_2_123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g31ee3905e85_2_123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g31ee3905e85_2_123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7" name="Google Shape;1257;g31ee3905e85_2_1236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8" name="Google Shape;1258;g31ee3905e85_2_123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g31ee3905e85_2_123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g31ee3905e85_2_123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g31ee3905e85_2_123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g31ee3905e85_2_123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g31ee3905e85_2_123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g31ee3905e85_2_123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5" name="Google Shape;1265;g31ee3905e85_2_1236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6" name="Google Shape;1266;g31ee3905e85_2_123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7" name="Google Shape;1267;g31ee3905e85_2_123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8" name="Google Shape;1268;g31ee3905e85_2_123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31ee3905e85_2_1286"/>
          <p:cNvSpPr txBox="1"/>
          <p:nvPr>
            <p:ph hasCustomPrompt="1" type="title"/>
          </p:nvPr>
        </p:nvSpPr>
        <p:spPr>
          <a:xfrm>
            <a:off x="2358450" y="886650"/>
            <a:ext cx="4696800" cy="102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g31ee3905e85_2_1286"/>
          <p:cNvSpPr txBox="1"/>
          <p:nvPr>
            <p:ph idx="1" type="subTitle"/>
          </p:nvPr>
        </p:nvSpPr>
        <p:spPr>
          <a:xfrm>
            <a:off x="2358450" y="1709750"/>
            <a:ext cx="4696800" cy="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g31ee3905e85_2_1286"/>
          <p:cNvSpPr txBox="1"/>
          <p:nvPr>
            <p:ph hasCustomPrompt="1" idx="2" type="title"/>
          </p:nvPr>
        </p:nvSpPr>
        <p:spPr>
          <a:xfrm>
            <a:off x="2358450" y="2702992"/>
            <a:ext cx="4696800" cy="102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3" name="Google Shape;1273;g31ee3905e85_2_1286"/>
          <p:cNvSpPr txBox="1"/>
          <p:nvPr>
            <p:ph idx="3" type="subTitle"/>
          </p:nvPr>
        </p:nvSpPr>
        <p:spPr>
          <a:xfrm>
            <a:off x="2358450" y="3527411"/>
            <a:ext cx="4696800" cy="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4" name="Google Shape;1274;g31ee3905e85_2_1286"/>
          <p:cNvSpPr txBox="1"/>
          <p:nvPr>
            <p:ph hasCustomPrompt="1" idx="4" type="title"/>
          </p:nvPr>
        </p:nvSpPr>
        <p:spPr>
          <a:xfrm>
            <a:off x="2358450" y="4520633"/>
            <a:ext cx="4696800" cy="102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5" name="Google Shape;1275;g31ee3905e85_2_1286"/>
          <p:cNvSpPr txBox="1"/>
          <p:nvPr>
            <p:ph idx="5" type="subTitle"/>
          </p:nvPr>
        </p:nvSpPr>
        <p:spPr>
          <a:xfrm>
            <a:off x="2358450" y="5346372"/>
            <a:ext cx="4696800" cy="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6" name="Google Shape;1276;g31ee3905e85_2_1286"/>
          <p:cNvSpPr/>
          <p:nvPr/>
        </p:nvSpPr>
        <p:spPr>
          <a:xfrm>
            <a:off x="6751200" y="3527400"/>
            <a:ext cx="2925000" cy="39273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7" name="Google Shape;1277;g31ee3905e85_2_1286"/>
          <p:cNvGrpSpPr/>
          <p:nvPr/>
        </p:nvGrpSpPr>
        <p:grpSpPr>
          <a:xfrm rot="5400000">
            <a:off x="8286757" y="-228261"/>
            <a:ext cx="585585" cy="439100"/>
            <a:chOff x="1101075" y="2142375"/>
            <a:chExt cx="439200" cy="439100"/>
          </a:xfrm>
        </p:grpSpPr>
        <p:sp>
          <p:nvSpPr>
            <p:cNvPr id="1278" name="Google Shape;1278;g31ee3905e85_2_128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g31ee3905e85_2_128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g31ee3905e85_2_1286"/>
          <p:cNvGrpSpPr/>
          <p:nvPr/>
        </p:nvGrpSpPr>
        <p:grpSpPr>
          <a:xfrm>
            <a:off x="-903250" y="6450700"/>
            <a:ext cx="4558967" cy="178796"/>
            <a:chOff x="796100" y="3019701"/>
            <a:chExt cx="4558967" cy="134100"/>
          </a:xfrm>
        </p:grpSpPr>
        <p:sp>
          <p:nvSpPr>
            <p:cNvPr id="1281" name="Google Shape;1281;g31ee3905e85_2_128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2" name="Google Shape;1282;g31ee3905e85_2_128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3" name="Google Shape;1283;g31ee3905e85_2_128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31ee3905e85_2_1301"/>
          <p:cNvSpPr txBox="1"/>
          <p:nvPr>
            <p:ph type="title"/>
          </p:nvPr>
        </p:nvSpPr>
        <p:spPr>
          <a:xfrm>
            <a:off x="1157288" y="913700"/>
            <a:ext cx="4448100" cy="1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6" name="Google Shape;1286;g31ee3905e85_2_1301"/>
          <p:cNvSpPr txBox="1"/>
          <p:nvPr>
            <p:ph idx="1" type="subTitle"/>
          </p:nvPr>
        </p:nvSpPr>
        <p:spPr>
          <a:xfrm>
            <a:off x="1157250" y="2937700"/>
            <a:ext cx="4448100" cy="13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7" name="Google Shape;1287;g31ee3905e85_2_1301"/>
          <p:cNvSpPr txBox="1"/>
          <p:nvPr>
            <p:ph idx="2" type="subTitle"/>
          </p:nvPr>
        </p:nvSpPr>
        <p:spPr>
          <a:xfrm>
            <a:off x="1157250" y="2400100"/>
            <a:ext cx="44481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8" name="Google Shape;1288;g31ee3905e85_2_1301"/>
          <p:cNvSpPr txBox="1"/>
          <p:nvPr/>
        </p:nvSpPr>
        <p:spPr>
          <a:xfrm>
            <a:off x="1157300" y="4381933"/>
            <a:ext cx="5320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-US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-US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-US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-US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9" name="Google Shape;1289;g31ee3905e85_2_1301"/>
          <p:cNvGrpSpPr/>
          <p:nvPr/>
        </p:nvGrpSpPr>
        <p:grpSpPr>
          <a:xfrm>
            <a:off x="-291585" y="-659742"/>
            <a:ext cx="1448824" cy="2984997"/>
            <a:chOff x="-308635" y="-494819"/>
            <a:chExt cx="1448824" cy="2238804"/>
          </a:xfrm>
        </p:grpSpPr>
        <p:grpSp>
          <p:nvGrpSpPr>
            <p:cNvPr id="1290" name="Google Shape;1290;g31ee3905e85_2_1301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91" name="Google Shape;1291;g31ee3905e85_2_1301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g31ee3905e85_2_1301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3" name="Google Shape;1293;g31ee3905e85_2_1301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4" name="Google Shape;1294;g31ee3905e85_2_1301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5" name="Google Shape;1295;g31ee3905e85_2_1301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6" name="Google Shape;1296;g31ee3905e85_2_1301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7" name="Google Shape;1297;g31ee3905e85_2_130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8" name="Google Shape;1298;g31ee3905e85_2_130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9" name="Google Shape;1299;g31ee3905e85_2_130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0" name="Google Shape;1300;g31ee3905e85_2_130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1" name="Google Shape;1301;g31ee3905e85_2_130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02" name="Google Shape;1302;g31ee3905e85_2_1301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3" name="Google Shape;1303;g31ee3905e85_2_1301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4" name="Google Shape;1304;g31ee3905e85_2_1301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g31ee3905e85_2_1301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g31ee3905e85_2_1301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g31ee3905e85_2_1301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8" name="Google Shape;1308;g31ee3905e85_2_1301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9" name="Google Shape;1309;g31ee3905e85_2_1301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0" name="Google Shape;1310;g31ee3905e85_2_1301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1" name="Google Shape;1311;g31ee3905e85_2_1301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2" name="Google Shape;1312;g31ee3905e85_2_130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3" name="Google Shape;1313;g31ee3905e85_2_130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4" name="Google Shape;1314;g31ee3905e85_2_130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5" name="Google Shape;1315;g31ee3905e85_2_130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6" name="Google Shape;1316;g31ee3905e85_2_130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7" name="Google Shape;1317;g31ee3905e85_2_1301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8" name="Google Shape;1318;g31ee3905e85_2_1301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9" name="Google Shape;1319;g31ee3905e85_2_1301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20" name="Google Shape;1320;g31ee3905e85_2_1301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21" name="Google Shape;1321;g31ee3905e85_2_1301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22" name="Google Shape;1322;g31ee3905e85_2_130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3" name="Google Shape;1323;g31ee3905e85_2_130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4" name="Google Shape;1324;g31ee3905e85_2_130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5" name="Google Shape;1325;g31ee3905e85_2_130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6" name="Google Shape;1326;g31ee3905e85_2_130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7" name="Google Shape;1327;g31ee3905e85_2_1301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8" name="Google Shape;1328;g31ee3905e85_2_1301"/>
          <p:cNvGrpSpPr/>
          <p:nvPr/>
        </p:nvGrpSpPr>
        <p:grpSpPr>
          <a:xfrm>
            <a:off x="2659712" y="5700391"/>
            <a:ext cx="4952059" cy="3989533"/>
            <a:chOff x="2659712" y="4275400"/>
            <a:chExt cx="4952059" cy="2992224"/>
          </a:xfrm>
        </p:grpSpPr>
        <p:pic>
          <p:nvPicPr>
            <p:cNvPr id="1329" name="Google Shape;1329;g31ee3905e85_2_1301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30" name="Google Shape;1330;g31ee3905e85_2_1301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31" name="Google Shape;1331;g31ee3905e85_2_1301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g31ee3905e85_2_1301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g31ee3905e85_2_1301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g31ee3905e85_2_1301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5" name="Google Shape;1335;g31ee3905e85_2_1301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6" name="Google Shape;1336;g31ee3905e85_2_1301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7" name="Google Shape;1337;g31ee3905e85_2_1301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8" name="Google Shape;1338;g31ee3905e85_2_130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g31ee3905e85_2_130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0" name="Google Shape;1340;g31ee3905e85_2_1301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1" name="Google Shape;1341;g31ee3905e85_2_130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g31ee3905e85_2_130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g31ee3905e85_2_1360"/>
          <p:cNvGrpSpPr/>
          <p:nvPr/>
        </p:nvGrpSpPr>
        <p:grpSpPr>
          <a:xfrm>
            <a:off x="-623241" y="5234388"/>
            <a:ext cx="2833357" cy="2023665"/>
            <a:chOff x="-623241" y="3849687"/>
            <a:chExt cx="2833357" cy="1517787"/>
          </a:xfrm>
        </p:grpSpPr>
        <p:grpSp>
          <p:nvGrpSpPr>
            <p:cNvPr id="1345" name="Google Shape;1345;g31ee3905e85_2_136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6" name="Google Shape;1346;g31ee3905e85_2_136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g31ee3905e85_2_136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g31ee3905e85_2_136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g31ee3905e85_2_136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0" name="Google Shape;1350;g31ee3905e85_2_136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51" name="Google Shape;1351;g31ee3905e85_2_136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2" name="Google Shape;1352;g31ee3905e85_2_136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3" name="Google Shape;1353;g31ee3905e85_2_136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g31ee3905e85_2_136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5" name="Google Shape;1355;g31ee3905e85_2_136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6" name="Google Shape;1356;g31ee3905e85_2_136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g31ee3905e85_2_136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8" name="Google Shape;1358;g31ee3905e85_2_136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9" name="Google Shape;1359;g31ee3905e85_2_1360"/>
          <p:cNvGrpSpPr/>
          <p:nvPr/>
        </p:nvGrpSpPr>
        <p:grpSpPr>
          <a:xfrm>
            <a:off x="6323925" y="-2237610"/>
            <a:ext cx="4189199" cy="4087730"/>
            <a:chOff x="6171525" y="-1678249"/>
            <a:chExt cx="4189199" cy="3065874"/>
          </a:xfrm>
        </p:grpSpPr>
        <p:sp>
          <p:nvSpPr>
            <p:cNvPr id="1360" name="Google Shape;1360;g31ee3905e85_2_136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61" name="Google Shape;1361;g31ee3905e85_2_136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2" name="Google Shape;1362;g31ee3905e85_2_136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3" name="Google Shape;1363;g31ee3905e85_2_136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4" name="Google Shape;1364;g31ee3905e85_2_136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g31ee3905e85_2_136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g31ee3905e85_2_136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g31ee3905e85_2_136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g31ee3905e85_2_136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g31ee3905e85_2_136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g31ee3905e85_2_136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1" name="Google Shape;1371;g31ee3905e85_2_136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72" name="Google Shape;1372;g31ee3905e85_2_136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g31ee3905e85_2_136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g31ee3905e85_2_136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g31ee3905e85_2_136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g31ee3905e85_2_136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g31ee3905e85_2_136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g31ee3905e85_2_136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9" name="Google Shape;1379;g31ee3905e85_2_1360"/>
          <p:cNvGrpSpPr/>
          <p:nvPr/>
        </p:nvGrpSpPr>
        <p:grpSpPr>
          <a:xfrm rot="3187806">
            <a:off x="8906121" y="3170227"/>
            <a:ext cx="517597" cy="517479"/>
            <a:chOff x="1101075" y="2142375"/>
            <a:chExt cx="439200" cy="439100"/>
          </a:xfrm>
        </p:grpSpPr>
        <p:sp>
          <p:nvSpPr>
            <p:cNvPr id="1380" name="Google Shape;1380;g31ee3905e85_2_136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g31ee3905e85_2_136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ee3905e85_2_161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g31ee3905e85_2_161"/>
          <p:cNvSpPr txBox="1"/>
          <p:nvPr>
            <p:ph idx="1" type="body"/>
          </p:nvPr>
        </p:nvSpPr>
        <p:spPr>
          <a:xfrm>
            <a:off x="720000" y="1519402"/>
            <a:ext cx="77040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7" name="Google Shape;147;g31ee3905e85_2_161"/>
          <p:cNvGrpSpPr/>
          <p:nvPr/>
        </p:nvGrpSpPr>
        <p:grpSpPr>
          <a:xfrm>
            <a:off x="7365150" y="-1530361"/>
            <a:ext cx="3733124" cy="8715788"/>
            <a:chOff x="7212750" y="-1147799"/>
            <a:chExt cx="3733124" cy="6537004"/>
          </a:xfrm>
        </p:grpSpPr>
        <p:pic>
          <p:nvPicPr>
            <p:cNvPr id="148" name="Google Shape;148;g31ee3905e85_2_16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" name="Google Shape;149;g31ee3905e85_2_161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50" name="Google Shape;150;g31ee3905e85_2_161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31ee3905e85_2_161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g31ee3905e85_2_161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g31ee3905e85_2_161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4" name="Google Shape;154;g31ee3905e85_2_161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5" name="Google Shape;155;g31ee3905e85_2_161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6" name="Google Shape;156;g31ee3905e85_2_16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g31ee3905e85_2_16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8" name="Google Shape;158;g31ee3905e85_2_161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9" name="Google Shape;159;g31ee3905e85_2_16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g31ee3905e85_2_16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" name="Google Shape;161;g31ee3905e85_2_161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62" name="Google Shape;162;g31ee3905e85_2_16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g31ee3905e85_2_16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4" name="Google Shape;164;g31ee3905e85_2_161"/>
          <p:cNvGrpSpPr/>
          <p:nvPr/>
        </p:nvGrpSpPr>
        <p:grpSpPr>
          <a:xfrm rot="-3021363">
            <a:off x="57810" y="5063461"/>
            <a:ext cx="687553" cy="2700466"/>
            <a:chOff x="-132364" y="1829399"/>
            <a:chExt cx="591677" cy="2260214"/>
          </a:xfrm>
        </p:grpSpPr>
        <p:sp>
          <p:nvSpPr>
            <p:cNvPr id="165" name="Google Shape;165;g31ee3905e85_2_161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g31ee3905e85_2_161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g31ee3905e85_2_161"/>
          <p:cNvGrpSpPr/>
          <p:nvPr/>
        </p:nvGrpSpPr>
        <p:grpSpPr>
          <a:xfrm>
            <a:off x="-520148" y="-764200"/>
            <a:ext cx="1502291" cy="3742363"/>
            <a:chOff x="-367748" y="-573164"/>
            <a:chExt cx="1502291" cy="2806842"/>
          </a:xfrm>
        </p:grpSpPr>
        <p:grpSp>
          <p:nvGrpSpPr>
            <p:cNvPr id="168" name="Google Shape;168;g31ee3905e85_2_161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9" name="Google Shape;169;g31ee3905e85_2_16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g31ee3905e85_2_16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31ee3905e85_2_16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" name="Google Shape;172;g31ee3905e85_2_161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g31ee3905e85_2_161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g31ee3905e85_2_161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5" name="Google Shape;175;g31ee3905e85_2_161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31ee3905e85_2_161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31ee3905e85_2_161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g31ee3905e85_2_1399"/>
          <p:cNvGrpSpPr/>
          <p:nvPr/>
        </p:nvGrpSpPr>
        <p:grpSpPr>
          <a:xfrm>
            <a:off x="8332551" y="-10"/>
            <a:ext cx="2386151" cy="4391720"/>
            <a:chOff x="8256351" y="-7"/>
            <a:chExt cx="2386151" cy="3293873"/>
          </a:xfrm>
        </p:grpSpPr>
        <p:pic>
          <p:nvPicPr>
            <p:cNvPr id="1384" name="Google Shape;1384;g31ee3905e85_2_139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5" name="Google Shape;1385;g31ee3905e85_2_1399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6" name="Google Shape;1386;g31ee3905e85_2_1399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7" name="Google Shape;1387;g31ee3905e85_2_1399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8" name="Google Shape;1388;g31ee3905e85_2_139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9" name="Google Shape;1389;g31ee3905e85_2_139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90" name="Google Shape;1390;g31ee3905e85_2_1399"/>
          <p:cNvGrpSpPr/>
          <p:nvPr/>
        </p:nvGrpSpPr>
        <p:grpSpPr>
          <a:xfrm>
            <a:off x="-213525" y="228229"/>
            <a:ext cx="439200" cy="585452"/>
            <a:chOff x="1101075" y="2142375"/>
            <a:chExt cx="439200" cy="439100"/>
          </a:xfrm>
        </p:grpSpPr>
        <p:sp>
          <p:nvSpPr>
            <p:cNvPr id="1391" name="Google Shape;1391;g31ee3905e85_2_1399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g31ee3905e85_2_1399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g31ee3905e85_2_1399"/>
          <p:cNvGrpSpPr/>
          <p:nvPr/>
        </p:nvGrpSpPr>
        <p:grpSpPr>
          <a:xfrm>
            <a:off x="-1262974" y="4214999"/>
            <a:ext cx="4822591" cy="3912569"/>
            <a:chOff x="-1186774" y="3161328"/>
            <a:chExt cx="4822591" cy="2934500"/>
          </a:xfrm>
        </p:grpSpPr>
        <p:pic>
          <p:nvPicPr>
            <p:cNvPr id="1394" name="Google Shape;1394;g31ee3905e85_2_139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5" name="Google Shape;1395;g31ee3905e85_2_1399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6" name="Google Shape;1396;g31ee3905e85_2_1399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7" name="Google Shape;1397;g31ee3905e85_2_1399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8" name="Google Shape;1398;g31ee3905e85_2_1399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g31ee3905e85_2_1399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g31ee3905e85_2_1399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g31ee3905e85_2_1399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g31ee3905e85_2_1399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g31ee3905e85_2_1399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g31ee3905e85_2_1399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5" name="Google Shape;1405;g31ee3905e85_2_1399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6" name="Google Shape;1406;g31ee3905e85_2_1399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g31ee3905e85_2_1399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g31ee3905e85_2_1399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Google Shape;1409;g31ee3905e85_2_1399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g31ee3905e85_2_1399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g31ee3905e85_2_1399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g31ee3905e85_2_1399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3" name="Google Shape;1413;g31ee3905e85_2_1399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4" name="Google Shape;1414;g31ee3905e85_2_1399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g31ee3905e85_2_1399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g31ee3905e85_2_1399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7" name="Google Shape;1417;g31ee3905e85_2_1399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8" name="Google Shape;1418;g31ee3905e85_2_1399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g31ee3905e85_2_1399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0" name="Google Shape;1420;g31ee3905e85_2_1399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21" name="Google Shape;1421;g31ee3905e85_2_1399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22" name="Google Shape;1422;g31ee3905e85_2_139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23" name="Google Shape;1423;g31ee3905e85_2_139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4" name="Google Shape;1424;g31ee3905e85_2_139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31ee3905e85_2_1442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7" name="Google Shape;1427;g31ee3905e85_2_144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428" name="Google Shape;1428;g31ee3905e85_2_14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9" name="Google Shape;1429;g31ee3905e85_2_14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0" name="Google Shape;1430;g31ee3905e85_2_14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e3905e85_2_195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g31ee3905e85_2_195"/>
          <p:cNvSpPr txBox="1"/>
          <p:nvPr>
            <p:ph idx="1" type="subTitle"/>
          </p:nvPr>
        </p:nvSpPr>
        <p:spPr>
          <a:xfrm>
            <a:off x="4999903" y="3163333"/>
            <a:ext cx="2340300" cy="17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1" name="Google Shape;181;g31ee3905e85_2_195"/>
          <p:cNvSpPr txBox="1"/>
          <p:nvPr>
            <p:ph idx="2" type="subTitle"/>
          </p:nvPr>
        </p:nvSpPr>
        <p:spPr>
          <a:xfrm>
            <a:off x="1803800" y="3163333"/>
            <a:ext cx="2340300" cy="17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2" name="Google Shape;182;g31ee3905e85_2_195"/>
          <p:cNvSpPr txBox="1"/>
          <p:nvPr>
            <p:ph idx="3" type="subTitle"/>
          </p:nvPr>
        </p:nvSpPr>
        <p:spPr>
          <a:xfrm>
            <a:off x="4999908" y="2731317"/>
            <a:ext cx="23403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3" name="Google Shape;183;g31ee3905e85_2_195"/>
          <p:cNvSpPr txBox="1"/>
          <p:nvPr>
            <p:ph idx="4" type="subTitle"/>
          </p:nvPr>
        </p:nvSpPr>
        <p:spPr>
          <a:xfrm>
            <a:off x="1803800" y="2731317"/>
            <a:ext cx="2340300" cy="5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4" name="Google Shape;184;g31ee3905e85_2_195"/>
          <p:cNvGrpSpPr/>
          <p:nvPr/>
        </p:nvGrpSpPr>
        <p:grpSpPr>
          <a:xfrm>
            <a:off x="7579113" y="-1187169"/>
            <a:ext cx="2898275" cy="4043832"/>
            <a:chOff x="7198113" y="-890399"/>
            <a:chExt cx="2898275" cy="3032950"/>
          </a:xfrm>
        </p:grpSpPr>
        <p:pic>
          <p:nvPicPr>
            <p:cNvPr id="185" name="Google Shape;185;g31ee3905e85_2_19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6" name="Google Shape;186;g31ee3905e85_2_19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7" name="Google Shape;187;g31ee3905e85_2_19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31ee3905e85_2_19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g31ee3905e85_2_19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" name="Google Shape;190;g31ee3905e85_2_195"/>
          <p:cNvGrpSpPr/>
          <p:nvPr/>
        </p:nvGrpSpPr>
        <p:grpSpPr>
          <a:xfrm>
            <a:off x="-613920" y="4924687"/>
            <a:ext cx="2048057" cy="2984997"/>
            <a:chOff x="-461520" y="3617406"/>
            <a:chExt cx="2048057" cy="2238804"/>
          </a:xfrm>
        </p:grpSpPr>
        <p:grpSp>
          <p:nvGrpSpPr>
            <p:cNvPr id="191" name="Google Shape;191;g31ee3905e85_2_19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92" name="Google Shape;192;g31ee3905e85_2_19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93" name="Google Shape;193;g31ee3905e85_2_19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g31ee3905e85_2_19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g31ee3905e85_2_19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6" name="Google Shape;196;g31ee3905e85_2_19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7" name="Google Shape;197;g31ee3905e85_2_19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8" name="Google Shape;198;g31ee3905e85_2_19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" name="Google Shape;199;g31ee3905e85_2_19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0" name="Google Shape;200;g31ee3905e85_2_19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01" name="Google Shape;201;g31ee3905e85_2_19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02" name="Google Shape;202;g31ee3905e85_2_19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03" name="Google Shape;203;g31ee3905e85_2_19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4" name="Google Shape;204;g31ee3905e85_2_19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5" name="Google Shape;205;g31ee3905e85_2_19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6" name="Google Shape;206;g31ee3905e85_2_19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7" name="Google Shape;207;g31ee3905e85_2_19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8" name="Google Shape;208;g31ee3905e85_2_19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9" name="Google Shape;209;g31ee3905e85_2_19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0" name="Google Shape;210;g31ee3905e85_2_19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11" name="Google Shape;211;g31ee3905e85_2_19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" name="Google Shape;212;g31ee3905e85_2_19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" name="Google Shape;213;g31ee3905e85_2_19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" name="Google Shape;214;g31ee3905e85_2_19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5" name="Google Shape;215;g31ee3905e85_2_19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6" name="Google Shape;216;g31ee3905e85_2_19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7" name="Google Shape;217;g31ee3905e85_2_19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8" name="Google Shape;218;g31ee3905e85_2_19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9" name="Google Shape;219;g31ee3905e85_2_19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0" name="Google Shape;220;g31ee3905e85_2_19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1" name="Google Shape;221;g31ee3905e85_2_19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2" name="Google Shape;222;g31ee3905e85_2_19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3" name="Google Shape;223;g31ee3905e85_2_19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4" name="Google Shape;224;g31ee3905e85_2_19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5" name="Google Shape;225;g31ee3905e85_2_19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6" name="Google Shape;226;g31ee3905e85_2_19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7" name="Google Shape;227;g31ee3905e85_2_19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8" name="Google Shape;228;g31ee3905e85_2_19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9" name="Google Shape;229;g31ee3905e85_2_19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30" name="Google Shape;230;g31ee3905e85_2_19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31" name="Google Shape;231;g31ee3905e85_2_19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32" name="Google Shape;232;g31ee3905e85_2_19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33" name="Google Shape;233;g31ee3905e85_2_19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4" name="Google Shape;234;g31ee3905e85_2_19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5" name="Google Shape;235;g31ee3905e85_2_19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6" name="Google Shape;236;g31ee3905e85_2_19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31ee3905e85_2_19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8" name="Google Shape;238;g31ee3905e85_2_195"/>
          <p:cNvGrpSpPr/>
          <p:nvPr/>
        </p:nvGrpSpPr>
        <p:grpSpPr>
          <a:xfrm>
            <a:off x="-2352525" y="-536084"/>
            <a:ext cx="5307515" cy="3251059"/>
            <a:chOff x="-2276325" y="-249669"/>
            <a:chExt cx="5307515" cy="2438355"/>
          </a:xfrm>
        </p:grpSpPr>
        <p:grpSp>
          <p:nvGrpSpPr>
            <p:cNvPr id="239" name="Google Shape;239;g31ee3905e85_2_19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40" name="Google Shape;240;g31ee3905e85_2_19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31ee3905e85_2_19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2" name="Google Shape;242;g31ee3905e85_2_19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" name="Google Shape;243;g31ee3905e85_2_19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4" name="Google Shape;244;g31ee3905e85_2_19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g31ee3905e85_2_19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6" name="Google Shape;246;g31ee3905e85_2_19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7" name="Google Shape;247;g31ee3905e85_2_195"/>
          <p:cNvGrpSpPr/>
          <p:nvPr/>
        </p:nvGrpSpPr>
        <p:grpSpPr>
          <a:xfrm>
            <a:off x="6795100" y="4126855"/>
            <a:ext cx="4558967" cy="3251059"/>
            <a:chOff x="6490300" y="2866613"/>
            <a:chExt cx="4558967" cy="2438355"/>
          </a:xfrm>
        </p:grpSpPr>
        <p:grpSp>
          <p:nvGrpSpPr>
            <p:cNvPr id="248" name="Google Shape;248;g31ee3905e85_2_19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9" name="Google Shape;249;g31ee3905e85_2_19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g31ee3905e85_2_19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g31ee3905e85_2_19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52" name="Google Shape;252;g31ee3905e85_2_19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3" name="Google Shape;253;g31ee3905e85_2_19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4" name="Google Shape;254;g31ee3905e85_2_19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g31ee3905e85_2_272"/>
          <p:cNvGrpSpPr/>
          <p:nvPr/>
        </p:nvGrpSpPr>
        <p:grpSpPr>
          <a:xfrm rot="-7612194">
            <a:off x="-1967801" y="-1282170"/>
            <a:ext cx="4460888" cy="3586352"/>
            <a:chOff x="7103825" y="-713112"/>
            <a:chExt cx="3785226" cy="3043150"/>
          </a:xfrm>
        </p:grpSpPr>
        <p:sp>
          <p:nvSpPr>
            <p:cNvPr id="257" name="Google Shape;257;g31ee3905e85_2_272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8" name="Google Shape;258;g31ee3905e85_2_272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g31ee3905e85_2_272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0" name="Google Shape;260;g31ee3905e85_2_272"/>
          <p:cNvGrpSpPr/>
          <p:nvPr/>
        </p:nvGrpSpPr>
        <p:grpSpPr>
          <a:xfrm>
            <a:off x="8106279" y="-1125856"/>
            <a:ext cx="1791132" cy="3690352"/>
            <a:chOff x="8030079" y="-844413"/>
            <a:chExt cx="1791132" cy="2767833"/>
          </a:xfrm>
        </p:grpSpPr>
        <p:grpSp>
          <p:nvGrpSpPr>
            <p:cNvPr id="261" name="Google Shape;261;g31ee3905e85_2_272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62" name="Google Shape;262;g31ee3905e85_2_27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g31ee3905e85_2_27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g31ee3905e85_2_272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5" name="Google Shape;265;g31ee3905e85_2_27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6" name="Google Shape;266;g31ee3905e85_2_27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7" name="Google Shape;267;g31ee3905e85_2_27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8" name="Google Shape;268;g31ee3905e85_2_27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" name="Google Shape;269;g31ee3905e85_2_27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" name="Google Shape;270;g31ee3905e85_2_27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" name="Google Shape;271;g31ee3905e85_2_27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" name="Google Shape;272;g31ee3905e85_2_27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73" name="Google Shape;273;g31ee3905e85_2_27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g31ee3905e85_2_272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5" name="Google Shape;275;g31ee3905e85_2_27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g31ee3905e85_2_27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g31ee3905e85_2_27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g31ee3905e85_2_27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g31ee3905e85_2_272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80" name="Google Shape;280;g31ee3905e85_2_27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1" name="Google Shape;281;g31ee3905e85_2_27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2" name="Google Shape;282;g31ee3905e85_2_27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3" name="Google Shape;283;g31ee3905e85_2_27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4" name="Google Shape;284;g31ee3905e85_2_27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5" name="Google Shape;285;g31ee3905e85_2_27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" name="Google Shape;286;g31ee3905e85_2_27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" name="Google Shape;287;g31ee3905e85_2_27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8" name="Google Shape;288;g31ee3905e85_2_27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g31ee3905e85_2_272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90" name="Google Shape;290;g31ee3905e85_2_27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91" name="Google Shape;291;g31ee3905e85_2_27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92" name="Google Shape;292;g31ee3905e85_2_27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93" name="Google Shape;293;g31ee3905e85_2_27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" name="Google Shape;294;g31ee3905e85_2_27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" name="Google Shape;295;g31ee3905e85_2_27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" name="Google Shape;296;g31ee3905e85_2_27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" name="Google Shape;297;g31ee3905e85_2_27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8" name="Google Shape;298;g31ee3905e85_2_27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9" name="Google Shape;299;g31ee3905e85_2_272"/>
          <p:cNvGrpSpPr/>
          <p:nvPr/>
        </p:nvGrpSpPr>
        <p:grpSpPr>
          <a:xfrm>
            <a:off x="-1499000" y="4243301"/>
            <a:ext cx="4558967" cy="4475705"/>
            <a:chOff x="-1422800" y="3106353"/>
            <a:chExt cx="4558967" cy="3356863"/>
          </a:xfrm>
        </p:grpSpPr>
        <p:grpSp>
          <p:nvGrpSpPr>
            <p:cNvPr id="300" name="Google Shape;300;g31ee3905e85_2_272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301" name="Google Shape;301;g31ee3905e85_2_27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g31ee3905e85_2_27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g31ee3905e85_2_272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4" name="Google Shape;304;g31ee3905e85_2_27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5" name="Google Shape;305;g31ee3905e85_2_27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6" name="Google Shape;306;g31ee3905e85_2_27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7" name="Google Shape;307;g31ee3905e85_2_27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8" name="Google Shape;308;g31ee3905e85_2_27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9" name="Google Shape;309;g31ee3905e85_2_27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0" name="Google Shape;310;g31ee3905e85_2_27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" name="Google Shape;311;g31ee3905e85_2_27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12" name="Google Shape;312;g31ee3905e85_2_27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g31ee3905e85_2_272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4" name="Google Shape;314;g31ee3905e85_2_27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g31ee3905e85_2_27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g31ee3905e85_2_27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g31ee3905e85_2_27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" name="Google Shape;318;g31ee3905e85_2_272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9" name="Google Shape;319;g31ee3905e85_2_27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0" name="Google Shape;320;g31ee3905e85_2_27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1" name="Google Shape;321;g31ee3905e85_2_27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2" name="Google Shape;322;g31ee3905e85_2_27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" name="Google Shape;323;g31ee3905e85_2_27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4" name="Google Shape;324;g31ee3905e85_2_27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5" name="Google Shape;325;g31ee3905e85_2_27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6" name="Google Shape;326;g31ee3905e85_2_27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7" name="Google Shape;327;g31ee3905e85_2_27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g31ee3905e85_2_272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9" name="Google Shape;329;g31ee3905e85_2_27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30" name="Google Shape;330;g31ee3905e85_2_27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1" name="Google Shape;331;g31ee3905e85_2_27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32" name="Google Shape;332;g31ee3905e85_2_27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3" name="Google Shape;333;g31ee3905e85_2_27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4" name="Google Shape;334;g31ee3905e85_2_27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5" name="Google Shape;335;g31ee3905e85_2_27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6" name="Google Shape;336;g31ee3905e85_2_27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7" name="Google Shape;337;g31ee3905e85_2_27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g31ee3905e85_2_272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9" name="Google Shape;339;g31ee3905e85_2_272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0" name="Google Shape;340;g31ee3905e85_2_272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1" name="Google Shape;341;g31ee3905e85_2_272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ee3905e85_2_359"/>
          <p:cNvSpPr txBox="1"/>
          <p:nvPr>
            <p:ph idx="1" type="subTitle"/>
          </p:nvPr>
        </p:nvSpPr>
        <p:spPr>
          <a:xfrm>
            <a:off x="713225" y="1547700"/>
            <a:ext cx="7710900" cy="46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4" name="Google Shape;344;g31ee3905e85_2_359"/>
          <p:cNvSpPr txBox="1"/>
          <p:nvPr>
            <p:ph type="title"/>
          </p:nvPr>
        </p:nvSpPr>
        <p:spPr>
          <a:xfrm>
            <a:off x="720000" y="593367"/>
            <a:ext cx="770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5" name="Google Shape;345;g31ee3905e85_2_359"/>
          <p:cNvGrpSpPr/>
          <p:nvPr/>
        </p:nvGrpSpPr>
        <p:grpSpPr>
          <a:xfrm>
            <a:off x="8934675" y="5257845"/>
            <a:ext cx="439200" cy="585452"/>
            <a:chOff x="1101075" y="2142375"/>
            <a:chExt cx="439200" cy="439100"/>
          </a:xfrm>
        </p:grpSpPr>
        <p:sp>
          <p:nvSpPr>
            <p:cNvPr id="346" name="Google Shape;346;g31ee3905e85_2_359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g31ee3905e85_2_359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g31ee3905e85_2_359"/>
          <p:cNvGrpSpPr/>
          <p:nvPr/>
        </p:nvGrpSpPr>
        <p:grpSpPr>
          <a:xfrm>
            <a:off x="5481594" y="-4156721"/>
            <a:ext cx="5954334" cy="8190141"/>
            <a:chOff x="5329194" y="-2965215"/>
            <a:chExt cx="5954334" cy="6142759"/>
          </a:xfrm>
        </p:grpSpPr>
        <p:sp>
          <p:nvSpPr>
            <p:cNvPr id="349" name="Google Shape;349;g31ee3905e85_2_359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g31ee3905e85_2_359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" name="Google Shape;351;g31ee3905e85_2_359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52" name="Google Shape;352;g31ee3905e85_2_35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3" name="Google Shape;353;g31ee3905e85_2_35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4" name="Google Shape;354;g31ee3905e85_2_35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5" name="Google Shape;355;g31ee3905e85_2_359"/>
          <p:cNvGrpSpPr/>
          <p:nvPr/>
        </p:nvGrpSpPr>
        <p:grpSpPr>
          <a:xfrm flipH="1">
            <a:off x="-503516" y="5315791"/>
            <a:ext cx="5249359" cy="3989533"/>
            <a:chOff x="-258616" y="3430829"/>
            <a:chExt cx="5249359" cy="2992224"/>
          </a:xfrm>
        </p:grpSpPr>
        <p:pic>
          <p:nvPicPr>
            <p:cNvPr id="356" name="Google Shape;356;g31ee3905e85_2_35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g31ee3905e85_2_359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g31ee3905e85_2_359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g31ee3905e85_2_359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g31ee3905e85_2_359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g31ee3905e85_2_359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" name="Google Shape;362;g31ee3905e85_2_359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63" name="Google Shape;363;g31ee3905e85_2_35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g31ee3905e85_2_35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5" name="Google Shape;365;g31ee3905e85_2_359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6" name="Google Shape;366;g31ee3905e85_2_35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g31ee3905e85_2_35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ee3905e85_2_385"/>
          <p:cNvSpPr txBox="1"/>
          <p:nvPr>
            <p:ph type="title"/>
          </p:nvPr>
        </p:nvSpPr>
        <p:spPr>
          <a:xfrm>
            <a:off x="713225" y="2830133"/>
            <a:ext cx="72975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70" name="Google Shape;370;g31ee3905e85_2_385"/>
          <p:cNvGrpSpPr/>
          <p:nvPr/>
        </p:nvGrpSpPr>
        <p:grpSpPr>
          <a:xfrm>
            <a:off x="6475811" y="-2055445"/>
            <a:ext cx="2583360" cy="3212833"/>
            <a:chOff x="6475811" y="-1541623"/>
            <a:chExt cx="2583360" cy="2409685"/>
          </a:xfrm>
        </p:grpSpPr>
        <p:grpSp>
          <p:nvGrpSpPr>
            <p:cNvPr id="371" name="Google Shape;371;g31ee3905e85_2_385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72" name="Google Shape;372;g31ee3905e85_2_385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g31ee3905e85_2_385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4" name="Google Shape;374;g31ee3905e85_2_385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g31ee3905e85_2_385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" name="Google Shape;376;g31ee3905e85_2_385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7" name="Google Shape;377;g31ee3905e85_2_38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g31ee3905e85_2_38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1ee3905e85_2_396"/>
          <p:cNvSpPr txBox="1"/>
          <p:nvPr>
            <p:ph type="title"/>
          </p:nvPr>
        </p:nvSpPr>
        <p:spPr>
          <a:xfrm>
            <a:off x="720000" y="1226333"/>
            <a:ext cx="3145200" cy="18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1" name="Google Shape;381;g31ee3905e85_2_396"/>
          <p:cNvSpPr txBox="1"/>
          <p:nvPr>
            <p:ph idx="1" type="subTitle"/>
          </p:nvPr>
        </p:nvSpPr>
        <p:spPr>
          <a:xfrm>
            <a:off x="720000" y="3504467"/>
            <a:ext cx="3145200" cy="21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82" name="Google Shape;382;g31ee3905e85_2_396"/>
          <p:cNvSpPr/>
          <p:nvPr>
            <p:ph idx="2" type="pic"/>
          </p:nvPr>
        </p:nvSpPr>
        <p:spPr>
          <a:xfrm>
            <a:off x="4135800" y="719333"/>
            <a:ext cx="4295100" cy="5425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83" name="Google Shape;383;g31ee3905e85_2_396"/>
          <p:cNvGrpSpPr/>
          <p:nvPr/>
        </p:nvGrpSpPr>
        <p:grpSpPr>
          <a:xfrm>
            <a:off x="-2393465" y="-2180665"/>
            <a:ext cx="4710415" cy="7126028"/>
            <a:chOff x="-2317265" y="-1559338"/>
            <a:chExt cx="4710415" cy="5344655"/>
          </a:xfrm>
        </p:grpSpPr>
        <p:pic>
          <p:nvPicPr>
            <p:cNvPr id="384" name="Google Shape;384;g31ee3905e85_2_39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5" name="Google Shape;385;g31ee3905e85_2_396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6" name="Google Shape;386;g31ee3905e85_2_396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7" name="Google Shape;387;g31ee3905e85_2_396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8" name="Google Shape;388;g31ee3905e85_2_39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g31ee3905e85_2_39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0" name="Google Shape;390;g31ee3905e85_2_396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91" name="Google Shape;391;g31ee3905e85_2_39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g31ee3905e85_2_39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" name="Google Shape;393;g31ee3905e85_2_396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4" name="Google Shape;394;g31ee3905e85_2_39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g31ee3905e85_2_39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6" name="Google Shape;396;g31ee3905e85_2_396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7" name="Google Shape;397;g31ee3905e85_2_396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g31ee3905e85_2_396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g31ee3905e85_2_396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400" name="Google Shape;400;g31ee3905e85_2_396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g31ee3905e85_2_396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2" name="Google Shape;402;g31ee3905e85_2_396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g31ee3905e85_2_396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4" name="Google Shape;404;g31ee3905e85_2_39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g31ee3905e85_2_39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g31ee3905e85_2_39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g31ee3905e85_2_39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g31ee3905e85_2_39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g31ee3905e85_2_39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g31ee3905e85_2_39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1" name="Google Shape;411;g31ee3905e85_2_396"/>
          <p:cNvGrpSpPr/>
          <p:nvPr/>
        </p:nvGrpSpPr>
        <p:grpSpPr>
          <a:xfrm>
            <a:off x="6719910" y="3864323"/>
            <a:ext cx="3920501" cy="4285092"/>
            <a:chOff x="6643710" y="2822113"/>
            <a:chExt cx="3920501" cy="3213899"/>
          </a:xfrm>
        </p:grpSpPr>
        <p:sp>
          <p:nvSpPr>
            <p:cNvPr id="412" name="Google Shape;412;g31ee3905e85_2_396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3" name="Google Shape;413;g31ee3905e85_2_39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4" name="Google Shape;414;g31ee3905e85_2_396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5" name="Google Shape;415;g31ee3905e85_2_396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g31ee3905e85_2_396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g31ee3905e85_2_396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g31ee3905e85_2_396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9" name="Google Shape;419;g31ee3905e85_2_39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g31ee3905e85_2_39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g31ee3905e85_2_39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2" name="Google Shape;422;g31ee3905e85_2_396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g31ee3905e85_2_396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g31ee3905e85_2_396"/>
          <p:cNvGrpSpPr/>
          <p:nvPr/>
        </p:nvGrpSpPr>
        <p:grpSpPr>
          <a:xfrm>
            <a:off x="-1953175" y="6421834"/>
            <a:ext cx="4558967" cy="178796"/>
            <a:chOff x="796100" y="3019701"/>
            <a:chExt cx="4558967" cy="134100"/>
          </a:xfrm>
        </p:grpSpPr>
        <p:sp>
          <p:nvSpPr>
            <p:cNvPr id="425" name="Google Shape;425;g31ee3905e85_2_39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6" name="Google Shape;426;g31ee3905e85_2_39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7" name="Google Shape;427;g31ee3905e85_2_39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ee3905e85_2_445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g31ee3905e85_2_445"/>
          <p:cNvSpPr txBox="1"/>
          <p:nvPr>
            <p:ph type="title"/>
          </p:nvPr>
        </p:nvSpPr>
        <p:spPr>
          <a:xfrm>
            <a:off x="720000" y="719333"/>
            <a:ext cx="3672000" cy="1243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ee3905e85_2_26"/>
          <p:cNvSpPr txBox="1"/>
          <p:nvPr>
            <p:ph type="title"/>
          </p:nvPr>
        </p:nvSpPr>
        <p:spPr>
          <a:xfrm>
            <a:off x="713225" y="593367"/>
            <a:ext cx="7717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" name="Google Shape;11;g31ee3905e85_2_26"/>
          <p:cNvSpPr txBox="1"/>
          <p:nvPr>
            <p:ph idx="1" type="body"/>
          </p:nvPr>
        </p:nvSpPr>
        <p:spPr>
          <a:xfrm>
            <a:off x="713225" y="1536633"/>
            <a:ext cx="7681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"/>
          <p:cNvSpPr txBox="1"/>
          <p:nvPr>
            <p:ph type="ctrTitle"/>
          </p:nvPr>
        </p:nvSpPr>
        <p:spPr>
          <a:xfrm>
            <a:off x="838200" y="589575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 of </a:t>
            </a:r>
            <a:r>
              <a:rPr lang="en-US"/>
              <a:t>Lane Management System</a:t>
            </a:r>
            <a:b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CSE 435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Software Engineering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Michigan State University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Fall 20</a:t>
            </a:r>
            <a:r>
              <a:rPr lang="en-US" sz="2000"/>
              <a:t>24</a:t>
            </a:r>
            <a:endParaRPr sz="2000"/>
          </a:p>
        </p:txBody>
      </p:sp>
      <p:sp>
        <p:nvSpPr>
          <p:cNvPr id="1437" name="Google Shape;1437;p1"/>
          <p:cNvSpPr txBox="1"/>
          <p:nvPr>
            <p:ph idx="1" type="subTitle"/>
          </p:nvPr>
        </p:nvSpPr>
        <p:spPr>
          <a:xfrm>
            <a:off x="1081925" y="3082625"/>
            <a:ext cx="7681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i="0" lang="en-US" sz="2800" u="none">
                <a:solidFill>
                  <a:schemeClr val="dk1"/>
                </a:solidFill>
              </a:rPr>
              <a:t>Team members:</a:t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Char char="●"/>
            </a:pPr>
            <a:r>
              <a:rPr i="0" lang="en-US" sz="1800" u="none">
                <a:solidFill>
                  <a:schemeClr val="dk1"/>
                </a:solidFill>
              </a:rPr>
              <a:t>Project Manager: Sawyer V</a:t>
            </a:r>
            <a:r>
              <a:rPr lang="en-US" sz="1800"/>
              <a:t>anDyke</a:t>
            </a:r>
            <a:endParaRPr i="0" sz="1800" u="none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Artifacts Manager: Ryon Baldwin-Williams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0" lang="en-US" sz="1800" u="none">
                <a:solidFill>
                  <a:schemeClr val="dk1"/>
                </a:solidFill>
              </a:rPr>
              <a:t>Facilitator:  Grant Bossio &amp; Collin Heavner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en-US" sz="1800" u="none">
                <a:solidFill>
                  <a:schemeClr val="dk1"/>
                </a:solidFill>
              </a:rPr>
              <a:t>Customer </a:t>
            </a:r>
            <a:r>
              <a:rPr lang="en-US" sz="1800"/>
              <a:t>Liaison</a:t>
            </a:r>
            <a:r>
              <a:rPr i="0" lang="en-US" sz="1800" u="none">
                <a:solidFill>
                  <a:schemeClr val="dk1"/>
                </a:solidFill>
              </a:rPr>
              <a:t>: Ben Grycza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Security/Assurance Manager</a:t>
            </a:r>
            <a:r>
              <a:rPr i="0" lang="en-US" sz="1800" u="none">
                <a:solidFill>
                  <a:schemeClr val="dk1"/>
                </a:solidFill>
              </a:rPr>
              <a:t>: Troy Williams</a:t>
            </a:r>
            <a:endParaRPr i="0" sz="3000" u="none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i="0" lang="en-US" sz="2800" u="none">
                <a:solidFill>
                  <a:schemeClr val="dk1"/>
                </a:solidFill>
              </a:rPr>
              <a:t>Customer: M</a:t>
            </a:r>
            <a:r>
              <a:rPr lang="en-US" sz="2800"/>
              <a:t>r. Ayush Agrawal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i="0" lang="en-US" sz="2800" u="none">
                <a:solidFill>
                  <a:schemeClr val="dk1"/>
                </a:solidFill>
              </a:rPr>
              <a:t>Instructor: Dr. Betty H.C. Cheng*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i="0" lang="en-US" sz="1600" u="none">
                <a:solidFill>
                  <a:srgbClr val="FF0000"/>
                </a:solidFill>
              </a:rPr>
              <a:t>*Please direct all inquiries to the instructor. </a:t>
            </a:r>
            <a:r>
              <a:rPr b="1" i="0" lang="en-US" sz="2800" u="none">
                <a:solidFill>
                  <a:srgbClr val="FF0000"/>
                </a:solidFill>
              </a:rPr>
              <a:t>	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31ef801c772_0_31"/>
          <p:cNvSpPr txBox="1"/>
          <p:nvPr>
            <p:ph type="title"/>
          </p:nvPr>
        </p:nvSpPr>
        <p:spPr>
          <a:xfrm>
            <a:off x="514575" y="1332225"/>
            <a:ext cx="3628500" cy="9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Failure Scenario</a:t>
            </a:r>
            <a:endParaRPr sz="3800"/>
          </a:p>
        </p:txBody>
      </p:sp>
      <p:sp>
        <p:nvSpPr>
          <p:cNvPr id="1507" name="Google Shape;1507;g31ef801c772_0_31"/>
          <p:cNvSpPr txBox="1"/>
          <p:nvPr>
            <p:ph idx="1" type="body"/>
          </p:nvPr>
        </p:nvSpPr>
        <p:spPr>
          <a:xfrm>
            <a:off x="367325" y="2529150"/>
            <a:ext cx="3775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Undetectable or unclear lanes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LMS 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Lanes not detected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LMS Passive</a:t>
            </a:r>
            <a:endParaRPr sz="2800"/>
          </a:p>
        </p:txBody>
      </p:sp>
      <p:pic>
        <p:nvPicPr>
          <p:cNvPr id="1508" name="Google Shape;1508;g31ef801c772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300" y="2042850"/>
            <a:ext cx="4605250" cy="25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31ef801c772_0_23"/>
          <p:cNvSpPr txBox="1"/>
          <p:nvPr>
            <p:ph type="title"/>
          </p:nvPr>
        </p:nvSpPr>
        <p:spPr>
          <a:xfrm>
            <a:off x="5264625" y="1237350"/>
            <a:ext cx="3799500" cy="67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Change of Control Scenario</a:t>
            </a:r>
            <a:endParaRPr sz="3600"/>
          </a:p>
        </p:txBody>
      </p:sp>
      <p:sp>
        <p:nvSpPr>
          <p:cNvPr id="1515" name="Google Shape;1515;g31ef801c772_0_23"/>
          <p:cNvSpPr txBox="1"/>
          <p:nvPr>
            <p:ph idx="1" type="body"/>
          </p:nvPr>
        </p:nvSpPr>
        <p:spPr>
          <a:xfrm>
            <a:off x="5229525" y="2539450"/>
            <a:ext cx="3879300" cy="39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Lanes detected again after failure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LMS still 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LMS becomes active again on lane detection</a:t>
            </a:r>
            <a:endParaRPr sz="2800"/>
          </a:p>
        </p:txBody>
      </p:sp>
      <p:pic>
        <p:nvPicPr>
          <p:cNvPr id="1516" name="Google Shape;1516;g31ef801c772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50" y="2000075"/>
            <a:ext cx="4606075" cy="254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7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sz="4400"/>
          </a:p>
        </p:txBody>
      </p:sp>
      <p:sp>
        <p:nvSpPr>
          <p:cNvPr id="1522" name="Google Shape;1522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</a:rPr>
              <a:t>We gratefully acknowledge and appreciate the participation of our customer,</a:t>
            </a:r>
            <a:r>
              <a:rPr lang="en-US" sz="3000"/>
              <a:t> </a:t>
            </a:r>
            <a:r>
              <a:rPr b="1" lang="en-US" sz="3000"/>
              <a:t>Mr. Ayush Agrawal</a:t>
            </a:r>
            <a:r>
              <a:rPr i="0" lang="en-US" sz="3000" u="none" cap="none" strike="noStrike">
                <a:solidFill>
                  <a:srgbClr val="FF0000"/>
                </a:solidFill>
              </a:rPr>
              <a:t>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from </a:t>
            </a:r>
            <a:r>
              <a:rPr b="1" lang="en-US" sz="3000"/>
              <a:t>Amazon</a:t>
            </a:r>
            <a:r>
              <a:rPr lang="en-US" sz="3000"/>
              <a:t>.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2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1444" name="Google Shape;1444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Lane M</a:t>
            </a:r>
            <a:r>
              <a:rPr lang="en-US" sz="2600"/>
              <a:t>anagement</a:t>
            </a:r>
            <a:r>
              <a:rPr lang="en-US" sz="2600"/>
              <a:t> System will detect lane markings, provide warnings, and apply corrective steering to the vehicle</a:t>
            </a:r>
            <a:endParaRPr sz="2600"/>
          </a:p>
          <a:p>
            <a:pPr indent="-3048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i="0" lang="en-US" sz="2600" u="none">
                <a:solidFill>
                  <a:schemeClr val="dk1"/>
                </a:solidFill>
              </a:rPr>
              <a:t>Motivation for project</a:t>
            </a:r>
            <a:endParaRPr sz="2600"/>
          </a:p>
          <a:p>
            <a:pPr indent="-2730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/>
              <a:t>Accidents are happening more frequently due to distracted driving</a:t>
            </a:r>
            <a:endParaRPr sz="2600"/>
          </a:p>
          <a:p>
            <a:pPr indent="-2730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/>
              <a:t>Make the driver aware of </a:t>
            </a:r>
            <a:r>
              <a:rPr lang="en-US" sz="2600"/>
              <a:t>their</a:t>
            </a:r>
            <a:r>
              <a:rPr lang="en-US" sz="2600"/>
              <a:t> lane, </a:t>
            </a:r>
            <a:r>
              <a:rPr lang="en-US" sz="2600"/>
              <a:t>as well</a:t>
            </a:r>
            <a:r>
              <a:rPr lang="en-US" sz="2600"/>
              <a:t> as providing assistance to steering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3"/>
          <p:cNvSpPr txBox="1"/>
          <p:nvPr>
            <p:ph type="title"/>
          </p:nvPr>
        </p:nvSpPr>
        <p:spPr>
          <a:xfrm>
            <a:off x="685800" y="2263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 of Features</a:t>
            </a:r>
            <a:endParaRPr/>
          </a:p>
        </p:txBody>
      </p:sp>
      <p:sp>
        <p:nvSpPr>
          <p:cNvPr id="1451" name="Google Shape;1451;p3"/>
          <p:cNvSpPr txBox="1"/>
          <p:nvPr>
            <p:ph idx="1" type="body"/>
          </p:nvPr>
        </p:nvSpPr>
        <p:spPr>
          <a:xfrm>
            <a:off x="489150" y="1369300"/>
            <a:ext cx="8165700" cy="4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Char char="•"/>
            </a:pPr>
            <a:r>
              <a:rPr lang="en-US" sz="2600"/>
              <a:t>Lane Keeping</a:t>
            </a:r>
            <a:endParaRPr sz="2600"/>
          </a:p>
          <a:p>
            <a:pPr indent="-3365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This feature will keep the car in its own lane, providing a maximum of </a:t>
            </a:r>
            <a:r>
              <a:rPr lang="en-US" sz="2600"/>
              <a:t>2 Nm</a:t>
            </a:r>
            <a:r>
              <a:rPr lang="en-US" sz="2600"/>
              <a:t> of force to the steering wheel</a:t>
            </a:r>
            <a:endParaRPr sz="2600"/>
          </a:p>
          <a:p>
            <a:pPr indent="-3048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Char char="•"/>
            </a:pPr>
            <a:r>
              <a:rPr lang="en-US" sz="2600"/>
              <a:t>Warning features</a:t>
            </a:r>
            <a:endParaRPr sz="2600"/>
          </a:p>
          <a:p>
            <a:pPr indent="-3365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There are 3 warning features: audible, visual, and </a:t>
            </a:r>
            <a:r>
              <a:rPr lang="en-US" sz="2600"/>
              <a:t>steering</a:t>
            </a:r>
            <a:r>
              <a:rPr lang="en-US" sz="2600"/>
              <a:t> wheel vibration</a:t>
            </a:r>
            <a:endParaRPr sz="2600"/>
          </a:p>
          <a:p>
            <a:pPr indent="-3048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Char char="•"/>
            </a:pPr>
            <a:r>
              <a:rPr lang="en-US" sz="2600"/>
              <a:t>Sensors</a:t>
            </a:r>
            <a:endParaRPr sz="2600"/>
          </a:p>
          <a:p>
            <a:pPr indent="-3365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Cameras for lane detection, GPS for precise lane coordinates, and steering wheel sensor for adjustment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4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Domain Research</a:t>
            </a:r>
            <a:endParaRPr/>
          </a:p>
        </p:txBody>
      </p:sp>
      <p:sp>
        <p:nvSpPr>
          <p:cNvPr id="1458" name="Google Shape;1458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</a:pPr>
            <a:r>
              <a:rPr i="0" lang="en-US" sz="2400" u="none">
                <a:solidFill>
                  <a:schemeClr val="dk1"/>
                </a:solidFill>
              </a:rPr>
              <a:t>Investigated </a:t>
            </a:r>
            <a:r>
              <a:rPr lang="en-US" sz="2400"/>
              <a:t>existing lane management systems and specifications</a:t>
            </a:r>
            <a:endParaRPr sz="2400"/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Applied domain knowledge when </a:t>
            </a:r>
            <a:r>
              <a:rPr lang="en-US" sz="2400"/>
              <a:t>creating LMS specifications</a:t>
            </a:r>
            <a:endParaRPr sz="2400"/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en-US" sz="2400" u="none">
                <a:solidFill>
                  <a:schemeClr val="dk1"/>
                </a:solidFill>
              </a:rPr>
              <a:t>Project Constraints</a:t>
            </a:r>
            <a:endParaRPr sz="24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LMS must only function at 35 mph+</a:t>
            </a:r>
            <a:endParaRPr sz="24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LMS must only function if there are visible lane markings</a:t>
            </a:r>
            <a:endParaRPr sz="24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LMS requires a functioning set of cameras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31ee3905e85_2_0"/>
          <p:cNvSpPr txBox="1"/>
          <p:nvPr>
            <p:ph type="title"/>
          </p:nvPr>
        </p:nvSpPr>
        <p:spPr>
          <a:xfrm>
            <a:off x="663600" y="1495200"/>
            <a:ext cx="8121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Use Case</a:t>
            </a:r>
            <a:r>
              <a:rPr lang="en-US" sz="3200">
                <a:solidFill>
                  <a:schemeClr val="dk1"/>
                </a:solidFill>
              </a:rPr>
              <a:t> Diagram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465" name="Google Shape;1465;g31ee3905e8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25" y="2085525"/>
            <a:ext cx="8121725" cy="45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g31ee3905e85_2_0"/>
          <p:cNvSpPr txBox="1"/>
          <p:nvPr>
            <p:ph type="title"/>
          </p:nvPr>
        </p:nvSpPr>
        <p:spPr>
          <a:xfrm>
            <a:off x="685800" y="24145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II: Model-based View of System 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31ee3905e85_2_8"/>
          <p:cNvSpPr txBox="1"/>
          <p:nvPr>
            <p:ph type="title"/>
          </p:nvPr>
        </p:nvSpPr>
        <p:spPr>
          <a:xfrm>
            <a:off x="685800" y="609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Key Use Cases</a:t>
            </a:r>
            <a:endParaRPr sz="4400"/>
          </a:p>
        </p:txBody>
      </p:sp>
      <p:sp>
        <p:nvSpPr>
          <p:cNvPr id="1473" name="Google Shape;1473;g31ee3905e85_2_8"/>
          <p:cNvSpPr/>
          <p:nvPr/>
        </p:nvSpPr>
        <p:spPr>
          <a:xfrm>
            <a:off x="207174" y="3868775"/>
            <a:ext cx="2500200" cy="1287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LMS Off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4" name="Google Shape;1474;g31ee3905e85_2_8"/>
          <p:cNvSpPr/>
          <p:nvPr/>
        </p:nvSpPr>
        <p:spPr>
          <a:xfrm>
            <a:off x="3302756" y="2772831"/>
            <a:ext cx="2538300" cy="14592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Detect Lane Markings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5" name="Google Shape;1475;g31ee3905e85_2_8"/>
          <p:cNvSpPr/>
          <p:nvPr/>
        </p:nvSpPr>
        <p:spPr>
          <a:xfrm>
            <a:off x="6436594" y="2215072"/>
            <a:ext cx="2500200" cy="1287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Display System Status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6" name="Google Shape;1476;g31ee3905e85_2_8"/>
          <p:cNvSpPr/>
          <p:nvPr/>
        </p:nvSpPr>
        <p:spPr>
          <a:xfrm>
            <a:off x="6436615" y="3868776"/>
            <a:ext cx="2500200" cy="1287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System Actions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7" name="Google Shape;1477;g31ee3905e85_2_8"/>
          <p:cNvSpPr/>
          <p:nvPr/>
        </p:nvSpPr>
        <p:spPr>
          <a:xfrm>
            <a:off x="207174" y="2135900"/>
            <a:ext cx="2500200" cy="1287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LMS On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31ef801c772_0_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The prototype is accessed online and uses Unity WebGL Player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Interface:</a:t>
            </a:r>
            <a:endParaRPr sz="2400"/>
          </a:p>
          <a:p>
            <a:pPr indent="-381000" lvl="0" marL="9144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LMS On and Off indicator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Active Status indicator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Controls:</a:t>
            </a:r>
            <a:endParaRPr sz="2400"/>
          </a:p>
          <a:p>
            <a:pPr indent="-381000" lvl="0" marL="9144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Movement - Arrow Keys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Toggle LMS - Space Bar</a:t>
            </a:r>
            <a:endParaRPr sz="2400"/>
          </a:p>
        </p:txBody>
      </p:sp>
      <p:sp>
        <p:nvSpPr>
          <p:cNvPr id="1484" name="Google Shape;1484;g31ef801c772_0_0"/>
          <p:cNvSpPr txBox="1"/>
          <p:nvPr>
            <p:ph type="title"/>
          </p:nvPr>
        </p:nvSpPr>
        <p:spPr>
          <a:xfrm>
            <a:off x="533400" y="54965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III: </a:t>
            </a:r>
            <a:r>
              <a:rPr lang="en-US" sz="4400">
                <a:latin typeface="Arial"/>
                <a:ea typeface="Arial"/>
                <a:cs typeface="Arial"/>
                <a:sym typeface="Arial"/>
              </a:rPr>
              <a:t>Demonstration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31ef801c772_0_6"/>
          <p:cNvSpPr txBox="1"/>
          <p:nvPr>
            <p:ph type="title"/>
          </p:nvPr>
        </p:nvSpPr>
        <p:spPr>
          <a:xfrm>
            <a:off x="187175" y="1304175"/>
            <a:ext cx="3690300" cy="10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Ideal </a:t>
            </a:r>
            <a:r>
              <a:rPr lang="en-US" sz="3600"/>
              <a:t>Scenario</a:t>
            </a:r>
            <a:endParaRPr sz="3600"/>
          </a:p>
        </p:txBody>
      </p:sp>
      <p:sp>
        <p:nvSpPr>
          <p:cNvPr id="1491" name="Google Shape;1491;g31ef801c772_0_6"/>
          <p:cNvSpPr txBox="1"/>
          <p:nvPr>
            <p:ph idx="1" type="body"/>
          </p:nvPr>
        </p:nvSpPr>
        <p:spPr>
          <a:xfrm>
            <a:off x="380825" y="2702100"/>
            <a:ext cx="3303000" cy="333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Uniform and straight road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LMS 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Lanes detected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LMS Active</a:t>
            </a:r>
            <a:endParaRPr sz="2800"/>
          </a:p>
        </p:txBody>
      </p:sp>
      <p:pic>
        <p:nvPicPr>
          <p:cNvPr id="1492" name="Google Shape;1492;g31ef801c77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950" y="1765800"/>
            <a:ext cx="4607525" cy="27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31ef801c772_0_15"/>
          <p:cNvSpPr txBox="1"/>
          <p:nvPr>
            <p:ph type="title"/>
          </p:nvPr>
        </p:nvSpPr>
        <p:spPr>
          <a:xfrm>
            <a:off x="5180750" y="1234600"/>
            <a:ext cx="371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Road Curvature Scenario</a:t>
            </a:r>
            <a:endParaRPr sz="3600"/>
          </a:p>
        </p:txBody>
      </p:sp>
      <p:sp>
        <p:nvSpPr>
          <p:cNvPr id="1499" name="Google Shape;1499;g31ef801c772_0_15"/>
          <p:cNvSpPr txBox="1"/>
          <p:nvPr>
            <p:ph idx="1" type="body"/>
          </p:nvPr>
        </p:nvSpPr>
        <p:spPr>
          <a:xfrm>
            <a:off x="5180750" y="2702100"/>
            <a:ext cx="3826200" cy="27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Curving and nonuniform lanes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LMS 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Lanes Detected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LMS Active</a:t>
            </a:r>
            <a:endParaRPr sz="2800"/>
          </a:p>
        </p:txBody>
      </p:sp>
      <p:pic>
        <p:nvPicPr>
          <p:cNvPr id="1500" name="Google Shape;1500;g31ef801c772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50" y="1811538"/>
            <a:ext cx="4562856" cy="27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1999-11-18T19:52:39Z</dcterms:created>
  <dc:creator>Dr. Betty H.C. Cheng</dc:creator>
</cp:coreProperties>
</file>