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0"/>
  </p:notesMasterIdLst>
  <p:sldIdLst>
    <p:sldId id="263" r:id="rId5"/>
    <p:sldId id="264" r:id="rId6"/>
    <p:sldId id="265" r:id="rId7"/>
    <p:sldId id="266" r:id="rId8"/>
    <p:sldId id="267" r:id="rId9"/>
    <p:sldId id="273" r:id="rId10"/>
    <p:sldId id="271" r:id="rId11"/>
    <p:sldId id="287" r:id="rId12"/>
    <p:sldId id="268" r:id="rId13"/>
    <p:sldId id="269" r:id="rId14"/>
    <p:sldId id="270" r:id="rId15"/>
    <p:sldId id="272" r:id="rId16"/>
    <p:sldId id="276" r:id="rId17"/>
    <p:sldId id="277" r:id="rId18"/>
    <p:sldId id="284" r:id="rId19"/>
    <p:sldId id="278" r:id="rId20"/>
    <p:sldId id="274" r:id="rId21"/>
    <p:sldId id="283" r:id="rId22"/>
    <p:sldId id="275" r:id="rId23"/>
    <p:sldId id="279" r:id="rId24"/>
    <p:sldId id="280" r:id="rId25"/>
    <p:sldId id="281" r:id="rId26"/>
    <p:sldId id="282" r:id="rId27"/>
    <p:sldId id="285" r:id="rId28"/>
    <p:sldId id="28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5CA4E-2E81-4765-B29F-2A257CF8ED1F}" v="654" dt="2024-01-15T05:38:23.853"/>
    <p1510:client id="{612650D1-BF78-E2AA-84E2-85EBFCE34715}" v="363" dt="2024-01-14T12:45:48.780"/>
    <p1510:client id="{7795A6DA-2C6F-F28C-9DD1-165790816D13}" v="22" vWet="23" dt="2024-01-15T04:55:16.09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20AB9-1C9C-4AC6-B54F-FDA3525E72F9}" type="datetimeFigureOut">
              <a:rPr kumimoji="1" lang="ja-JP" altLang="en-US" smtClean="0"/>
              <a:t>2024/1/15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0450E-8638-43C6-AC62-3E81AFC50C8E}" type="slidenum">
              <a:rPr kumimoji="1" lang="ja-JP" altLang="en-US" smtClean="0"/>
              <a:t>‹#›</a:t>
            </a:fld>
            <a:endParaRPr kumimoji="1" lang="ja-JP" altLang="en-US"/>
          </a:p>
        </p:txBody>
      </p:sp>
    </p:spTree>
    <p:extLst>
      <p:ext uri="{BB962C8B-B14F-4D97-AF65-F5344CB8AC3E}">
        <p14:creationId xmlns:p14="http://schemas.microsoft.com/office/powerpoint/2010/main" val="18545463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14330ab3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14330ab3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14330ab3c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14330ab3c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ea typeface="游ゴシック"/>
              </a:rPr>
              <a:t>ペットボトルは毎年</a:t>
            </a:r>
            <a:r>
              <a:rPr lang="en-US">
                <a:ea typeface="游ゴシック"/>
              </a:rPr>
              <a:t>500</a:t>
            </a:r>
            <a:r>
              <a:rPr lang="ja-JP" altLang="en-US">
                <a:ea typeface="游ゴシック"/>
              </a:rPr>
              <a:t>万から</a:t>
            </a:r>
            <a:r>
              <a:rPr lang="en-US">
                <a:ea typeface="游ゴシック"/>
              </a:rPr>
              <a:t>1,300</a:t>
            </a:r>
            <a:r>
              <a:rPr lang="ja-JP" altLang="en-US">
                <a:ea typeface="游ゴシック"/>
              </a:rPr>
              <a:t>万トンものプラごみとして世界中の海に流入し、魚や海鳥などの海の生態系を脅かし、ペットボトルのリサイクル時に排出される</a:t>
            </a:r>
            <a:r>
              <a:rPr lang="en-US">
                <a:ea typeface="游ゴシック"/>
              </a:rPr>
              <a:t>Co2</a:t>
            </a:r>
            <a:r>
              <a:rPr lang="ja-JP" altLang="en-US">
                <a:ea typeface="游ゴシック"/>
              </a:rPr>
              <a:t>や、ポイ捨てによる町の環境汚染も問題になっていることから、根本の原因であるペットボトルを使わないような取り組みが必要だと考えました。</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4330ab3c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4330ab3c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０ペットボトルの自動販売機のサービスを考えた理由は、ペットボトルは毎年</a:t>
            </a:r>
            <a:r>
              <a:rPr lang="en-US" altLang="ja-JP"/>
              <a:t>500</a:t>
            </a:r>
            <a:r>
              <a:rPr lang="ja-JP" altLang="en-US"/>
              <a:t>万から</a:t>
            </a:r>
            <a:r>
              <a:rPr lang="en-US" altLang="ja-JP"/>
              <a:t>1,300</a:t>
            </a:r>
            <a:r>
              <a:rPr lang="ja-JP" altLang="en-US"/>
              <a:t>万トンものプラごみとして世界中の海に流入し、魚や海鳥などの海の生態系を脅かし、ペットボトルのリサイクル時に排出される</a:t>
            </a:r>
            <a:r>
              <a:rPr lang="en-US" altLang="ja-JP"/>
              <a:t>Co2</a:t>
            </a:r>
            <a:r>
              <a:rPr lang="ja-JP" altLang="en-US"/>
              <a:t>や、ポイ捨てによる町の環境汚染も問題になっていることから、根本の原因であるペットボトルを使わないようにするには</a:t>
            </a:r>
          </a:p>
          <a:p>
            <a:pPr marL="0" lvl="0" indent="0" algn="l">
              <a:spcBef>
                <a:spcPts val="0"/>
              </a:spcBef>
              <a:spcAft>
                <a:spcPts val="0"/>
              </a:spcAft>
              <a:buNone/>
            </a:pPr>
            <a:endParaRPr lang="ja-JP" altLang="en-US">
              <a:ea typeface="游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70450E-8638-43C6-AC62-3E81AFC50C8E}" type="slidenum">
              <a:rPr kumimoji="1" lang="ja-JP" altLang="en-US" smtClean="0"/>
              <a:t>6</a:t>
            </a:fld>
            <a:endParaRPr kumimoji="1" lang="ja-JP" altLang="en-US"/>
          </a:p>
        </p:txBody>
      </p:sp>
    </p:spTree>
    <p:extLst>
      <p:ext uri="{BB962C8B-B14F-4D97-AF65-F5344CB8AC3E}">
        <p14:creationId xmlns:p14="http://schemas.microsoft.com/office/powerpoint/2010/main" val="196537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14330ab3c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14330ab3c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4330ab3c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14330ab3c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0"/>
        <p:cNvGrpSpPr/>
        <p:nvPr/>
      </p:nvGrpSpPr>
      <p:grpSpPr>
        <a:xfrm>
          <a:off x="0" y="0"/>
          <a:ext cx="0" cy="0"/>
          <a:chOff x="0" y="0"/>
          <a:chExt cx="0" cy="0"/>
        </a:xfrm>
      </p:grpSpPr>
      <p:grpSp>
        <p:nvGrpSpPr>
          <p:cNvPr id="91" name="Google Shape;91;p14"/>
          <p:cNvGrpSpPr/>
          <p:nvPr/>
        </p:nvGrpSpPr>
        <p:grpSpPr>
          <a:xfrm flipH="1">
            <a:off x="1" y="0"/>
            <a:ext cx="5194329" cy="3024941"/>
            <a:chOff x="4582225" y="0"/>
            <a:chExt cx="4561765" cy="2656875"/>
          </a:xfrm>
        </p:grpSpPr>
        <p:sp>
          <p:nvSpPr>
            <p:cNvPr id="92" name="Google Shape;92;p14"/>
            <p:cNvSpPr/>
            <p:nvPr/>
          </p:nvSpPr>
          <p:spPr>
            <a:xfrm>
              <a:off x="4582225" y="0"/>
              <a:ext cx="4561765" cy="2656875"/>
            </a:xfrm>
            <a:custGeom>
              <a:avLst/>
              <a:gdLst/>
              <a:ahLst/>
              <a:cxnLst/>
              <a:rect l="l" t="t" r="r" b="b"/>
              <a:pathLst>
                <a:path w="70181" h="40875" extrusionOk="0">
                  <a:moveTo>
                    <a:pt x="1" y="0"/>
                  </a:moveTo>
                  <a:cubicBezTo>
                    <a:pt x="4047" y="8055"/>
                    <a:pt x="11866" y="4659"/>
                    <a:pt x="19847" y="6300"/>
                  </a:cubicBezTo>
                  <a:cubicBezTo>
                    <a:pt x="29205" y="8223"/>
                    <a:pt x="21684" y="16674"/>
                    <a:pt x="28146" y="20963"/>
                  </a:cubicBezTo>
                  <a:cubicBezTo>
                    <a:pt x="29542" y="21890"/>
                    <a:pt x="30990" y="22240"/>
                    <a:pt x="32463" y="22240"/>
                  </a:cubicBezTo>
                  <a:cubicBezTo>
                    <a:pt x="36385" y="22240"/>
                    <a:pt x="40482" y="19752"/>
                    <a:pt x="44240" y="19023"/>
                  </a:cubicBezTo>
                  <a:cubicBezTo>
                    <a:pt x="45250" y="18827"/>
                    <a:pt x="46409" y="18696"/>
                    <a:pt x="47589" y="18696"/>
                  </a:cubicBezTo>
                  <a:cubicBezTo>
                    <a:pt x="49519" y="18696"/>
                    <a:pt x="51508" y="19046"/>
                    <a:pt x="53003" y="20036"/>
                  </a:cubicBezTo>
                  <a:cubicBezTo>
                    <a:pt x="55918" y="21965"/>
                    <a:pt x="55012" y="24631"/>
                    <a:pt x="55110" y="27787"/>
                  </a:cubicBezTo>
                  <a:cubicBezTo>
                    <a:pt x="55369" y="36268"/>
                    <a:pt x="60996" y="34622"/>
                    <a:pt x="66851" y="38255"/>
                  </a:cubicBezTo>
                  <a:cubicBezTo>
                    <a:pt x="68084" y="39021"/>
                    <a:pt x="69175" y="39909"/>
                    <a:pt x="70181" y="40875"/>
                  </a:cubicBezTo>
                  <a:lnTo>
                    <a:pt x="70181" y="0"/>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14"/>
            <p:cNvSpPr/>
            <p:nvPr/>
          </p:nvSpPr>
          <p:spPr>
            <a:xfrm>
              <a:off x="6960510" y="1496300"/>
              <a:ext cx="1019655" cy="996320"/>
            </a:xfrm>
            <a:custGeom>
              <a:avLst/>
              <a:gdLst/>
              <a:ahLst/>
              <a:cxnLst/>
              <a:rect l="l" t="t" r="r" b="b"/>
              <a:pathLst>
                <a:path w="15687" h="15328" extrusionOk="0">
                  <a:moveTo>
                    <a:pt x="9390" y="1"/>
                  </a:moveTo>
                  <a:cubicBezTo>
                    <a:pt x="6938" y="1"/>
                    <a:pt x="4271" y="1481"/>
                    <a:pt x="2521" y="4077"/>
                  </a:cubicBezTo>
                  <a:cubicBezTo>
                    <a:pt x="1" y="7815"/>
                    <a:pt x="340" y="12452"/>
                    <a:pt x="3281" y="14435"/>
                  </a:cubicBezTo>
                  <a:cubicBezTo>
                    <a:pt x="4180" y="15040"/>
                    <a:pt x="5218" y="15328"/>
                    <a:pt x="6298" y="15328"/>
                  </a:cubicBezTo>
                  <a:cubicBezTo>
                    <a:pt x="8749" y="15328"/>
                    <a:pt x="11417" y="13848"/>
                    <a:pt x="13167" y="11253"/>
                  </a:cubicBezTo>
                  <a:cubicBezTo>
                    <a:pt x="15687" y="7513"/>
                    <a:pt x="15347" y="2876"/>
                    <a:pt x="12408" y="895"/>
                  </a:cubicBezTo>
                  <a:cubicBezTo>
                    <a:pt x="11509" y="288"/>
                    <a:pt x="10470" y="1"/>
                    <a:pt x="9390" y="1"/>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4" name="Google Shape;94;p14"/>
          <p:cNvSpPr/>
          <p:nvPr/>
        </p:nvSpPr>
        <p:spPr>
          <a:xfrm>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5" name="Google Shape;95;p14"/>
          <p:cNvSpPr txBox="1">
            <a:spLocks noGrp="1"/>
          </p:cNvSpPr>
          <p:nvPr>
            <p:ph type="title"/>
          </p:nvPr>
        </p:nvSpPr>
        <p:spPr>
          <a:xfrm>
            <a:off x="960000" y="720000"/>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grpSp>
        <p:nvGrpSpPr>
          <p:cNvPr id="32" name="Google Shape;32;p5"/>
          <p:cNvGrpSpPr/>
          <p:nvPr/>
        </p:nvGrpSpPr>
        <p:grpSpPr>
          <a:xfrm>
            <a:off x="1" y="0"/>
            <a:ext cx="6816164" cy="3848912"/>
            <a:chOff x="0" y="-6"/>
            <a:chExt cx="4248066" cy="2398774"/>
          </a:xfrm>
        </p:grpSpPr>
        <p:sp>
          <p:nvSpPr>
            <p:cNvPr id="33" name="Google Shape;33;p5"/>
            <p:cNvSpPr/>
            <p:nvPr/>
          </p:nvSpPr>
          <p:spPr>
            <a:xfrm rot="10800000">
              <a:off x="0" y="-6"/>
              <a:ext cx="4248066" cy="2398774"/>
            </a:xfrm>
            <a:custGeom>
              <a:avLst/>
              <a:gdLst/>
              <a:ahLst/>
              <a:cxnLst/>
              <a:rect l="l" t="t" r="r" b="b"/>
              <a:pathLst>
                <a:path w="93190" h="52622" extrusionOk="0">
                  <a:moveTo>
                    <a:pt x="89176" y="0"/>
                  </a:moveTo>
                  <a:cubicBezTo>
                    <a:pt x="85285" y="1452"/>
                    <a:pt x="81596" y="4132"/>
                    <a:pt x="78811" y="8142"/>
                  </a:cubicBezTo>
                  <a:cubicBezTo>
                    <a:pt x="69906" y="9354"/>
                    <a:pt x="65356" y="12081"/>
                    <a:pt x="64861" y="15127"/>
                  </a:cubicBezTo>
                  <a:cubicBezTo>
                    <a:pt x="63928" y="20856"/>
                    <a:pt x="60742" y="21131"/>
                    <a:pt x="56135" y="21131"/>
                  </a:cubicBezTo>
                  <a:cubicBezTo>
                    <a:pt x="55645" y="21131"/>
                    <a:pt x="55139" y="21128"/>
                    <a:pt x="54618" y="21128"/>
                  </a:cubicBezTo>
                  <a:cubicBezTo>
                    <a:pt x="52462" y="21128"/>
                    <a:pt x="50048" y="21181"/>
                    <a:pt x="47446" y="21729"/>
                  </a:cubicBezTo>
                  <a:cubicBezTo>
                    <a:pt x="38301" y="23654"/>
                    <a:pt x="40162" y="27999"/>
                    <a:pt x="34917" y="35248"/>
                  </a:cubicBezTo>
                  <a:cubicBezTo>
                    <a:pt x="32499" y="38588"/>
                    <a:pt x="30550" y="39307"/>
                    <a:pt x="27880" y="39307"/>
                  </a:cubicBezTo>
                  <a:cubicBezTo>
                    <a:pt x="25858" y="39307"/>
                    <a:pt x="23422" y="38895"/>
                    <a:pt x="20056" y="38895"/>
                  </a:cubicBezTo>
                  <a:cubicBezTo>
                    <a:pt x="18219" y="38895"/>
                    <a:pt x="16105" y="39017"/>
                    <a:pt x="13630" y="39397"/>
                  </a:cubicBezTo>
                  <a:cubicBezTo>
                    <a:pt x="4973" y="40727"/>
                    <a:pt x="1414" y="47945"/>
                    <a:pt x="0" y="52621"/>
                  </a:cubicBezTo>
                  <a:lnTo>
                    <a:pt x="93189" y="52621"/>
                  </a:lnTo>
                  <a:lnTo>
                    <a:pt x="93189" y="0"/>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5"/>
            <p:cNvSpPr/>
            <p:nvPr/>
          </p:nvSpPr>
          <p:spPr>
            <a:xfrm rot="10800000">
              <a:off x="2686158" y="845428"/>
              <a:ext cx="622509" cy="551442"/>
            </a:xfrm>
            <a:custGeom>
              <a:avLst/>
              <a:gdLst/>
              <a:ahLst/>
              <a:cxnLst/>
              <a:rect l="l" t="t" r="r" b="b"/>
              <a:pathLst>
                <a:path w="13656" h="12097" extrusionOk="0">
                  <a:moveTo>
                    <a:pt x="8173" y="1"/>
                  </a:moveTo>
                  <a:cubicBezTo>
                    <a:pt x="8129" y="1"/>
                    <a:pt x="8085" y="3"/>
                    <a:pt x="8041" y="7"/>
                  </a:cubicBezTo>
                  <a:cubicBezTo>
                    <a:pt x="6805" y="135"/>
                    <a:pt x="3755" y="2053"/>
                    <a:pt x="2156" y="4626"/>
                  </a:cubicBezTo>
                  <a:cubicBezTo>
                    <a:pt x="1" y="8090"/>
                    <a:pt x="2766" y="12096"/>
                    <a:pt x="6279" y="12096"/>
                  </a:cubicBezTo>
                  <a:cubicBezTo>
                    <a:pt x="6998" y="12096"/>
                    <a:pt x="7749" y="11929"/>
                    <a:pt x="8495" y="11554"/>
                  </a:cubicBezTo>
                  <a:cubicBezTo>
                    <a:pt x="9364" y="11116"/>
                    <a:pt x="10232" y="10472"/>
                    <a:pt x="10976" y="9524"/>
                  </a:cubicBezTo>
                  <a:cubicBezTo>
                    <a:pt x="13656" y="6106"/>
                    <a:pt x="10521" y="1"/>
                    <a:pt x="8173" y="1"/>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 name="Google Shape;35;p5"/>
          <p:cNvSpPr/>
          <p:nvPr/>
        </p:nvSpPr>
        <p:spPr>
          <a:xfrm>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 name="Google Shape;36;p5"/>
          <p:cNvSpPr txBox="1">
            <a:spLocks noGrp="1"/>
          </p:cNvSpPr>
          <p:nvPr>
            <p:ph type="subTitle" idx="1"/>
          </p:nvPr>
        </p:nvSpPr>
        <p:spPr>
          <a:xfrm>
            <a:off x="1824000" y="2321800"/>
            <a:ext cx="3840000" cy="615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Poppins Black"/>
                <a:ea typeface="Poppins Black"/>
                <a:cs typeface="Poppins Black"/>
                <a:sym typeface="Poppins Black"/>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37" name="Google Shape;37;p5"/>
          <p:cNvSpPr txBox="1">
            <a:spLocks noGrp="1"/>
          </p:cNvSpPr>
          <p:nvPr>
            <p:ph type="subTitle" idx="2"/>
          </p:nvPr>
        </p:nvSpPr>
        <p:spPr>
          <a:xfrm>
            <a:off x="6528000" y="2321800"/>
            <a:ext cx="38400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Poppins Black"/>
                <a:ea typeface="Poppins Black"/>
                <a:cs typeface="Poppins Black"/>
                <a:sym typeface="Poppins Black"/>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38" name="Google Shape;38;p5"/>
          <p:cNvSpPr txBox="1">
            <a:spLocks noGrp="1"/>
          </p:cNvSpPr>
          <p:nvPr>
            <p:ph type="subTitle" idx="3"/>
          </p:nvPr>
        </p:nvSpPr>
        <p:spPr>
          <a:xfrm>
            <a:off x="1824000" y="2937400"/>
            <a:ext cx="3840000" cy="24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4"/>
          </p:nvPr>
        </p:nvSpPr>
        <p:spPr>
          <a:xfrm>
            <a:off x="6528000" y="2937400"/>
            <a:ext cx="3840000" cy="24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title"/>
          </p:nvPr>
        </p:nvSpPr>
        <p:spPr>
          <a:xfrm>
            <a:off x="960000" y="720000"/>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grpSp>
        <p:nvGrpSpPr>
          <p:cNvPr id="48" name="Google Shape;48;p7"/>
          <p:cNvGrpSpPr/>
          <p:nvPr/>
        </p:nvGrpSpPr>
        <p:grpSpPr>
          <a:xfrm flipH="1">
            <a:off x="46" y="1"/>
            <a:ext cx="5495855" cy="2199615"/>
            <a:chOff x="5022075" y="0"/>
            <a:chExt cx="4121891" cy="1649711"/>
          </a:xfrm>
        </p:grpSpPr>
        <p:sp>
          <p:nvSpPr>
            <p:cNvPr id="49" name="Google Shape;49;p7"/>
            <p:cNvSpPr/>
            <p:nvPr/>
          </p:nvSpPr>
          <p:spPr>
            <a:xfrm>
              <a:off x="5022075" y="0"/>
              <a:ext cx="4121891" cy="1321810"/>
            </a:xfrm>
            <a:custGeom>
              <a:avLst/>
              <a:gdLst/>
              <a:ahLst/>
              <a:cxnLst/>
              <a:rect l="l" t="t" r="r" b="b"/>
              <a:pathLst>
                <a:path w="71710" h="22996" extrusionOk="0">
                  <a:moveTo>
                    <a:pt x="2089" y="1"/>
                  </a:moveTo>
                  <a:cubicBezTo>
                    <a:pt x="1" y="7444"/>
                    <a:pt x="130" y="16190"/>
                    <a:pt x="9862" y="16505"/>
                  </a:cubicBezTo>
                  <a:cubicBezTo>
                    <a:pt x="10136" y="16514"/>
                    <a:pt x="10410" y="16518"/>
                    <a:pt x="10683" y="16518"/>
                  </a:cubicBezTo>
                  <a:cubicBezTo>
                    <a:pt x="17005" y="16518"/>
                    <a:pt x="23224" y="14267"/>
                    <a:pt x="29583" y="14267"/>
                  </a:cubicBezTo>
                  <a:cubicBezTo>
                    <a:pt x="29678" y="14267"/>
                    <a:pt x="29772" y="14268"/>
                    <a:pt x="29866" y="14269"/>
                  </a:cubicBezTo>
                  <a:cubicBezTo>
                    <a:pt x="35128" y="14325"/>
                    <a:pt x="36116" y="22145"/>
                    <a:pt x="41821" y="22874"/>
                  </a:cubicBezTo>
                  <a:cubicBezTo>
                    <a:pt x="42465" y="22957"/>
                    <a:pt x="43107" y="22995"/>
                    <a:pt x="43747" y="22995"/>
                  </a:cubicBezTo>
                  <a:cubicBezTo>
                    <a:pt x="51542" y="22995"/>
                    <a:pt x="58989" y="17282"/>
                    <a:pt x="66491" y="15838"/>
                  </a:cubicBezTo>
                  <a:cubicBezTo>
                    <a:pt x="68229" y="15505"/>
                    <a:pt x="69970" y="15407"/>
                    <a:pt x="71709" y="15370"/>
                  </a:cubicBezTo>
                  <a:lnTo>
                    <a:pt x="71709" y="1"/>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7"/>
            <p:cNvSpPr/>
            <p:nvPr/>
          </p:nvSpPr>
          <p:spPr>
            <a:xfrm flipH="1">
              <a:off x="6097561" y="1041872"/>
              <a:ext cx="853266" cy="607838"/>
            </a:xfrm>
            <a:custGeom>
              <a:avLst/>
              <a:gdLst/>
              <a:ahLst/>
              <a:cxnLst/>
              <a:rect l="l" t="t" r="r" b="b"/>
              <a:pathLst>
                <a:path w="13625" h="9706" extrusionOk="0">
                  <a:moveTo>
                    <a:pt x="7121" y="1"/>
                  </a:moveTo>
                  <a:cubicBezTo>
                    <a:pt x="6750" y="1"/>
                    <a:pt x="6366" y="30"/>
                    <a:pt x="5969" y="96"/>
                  </a:cubicBezTo>
                  <a:cubicBezTo>
                    <a:pt x="1752" y="785"/>
                    <a:pt x="0" y="7406"/>
                    <a:pt x="1834" y="8778"/>
                  </a:cubicBezTo>
                  <a:cubicBezTo>
                    <a:pt x="2480" y="9262"/>
                    <a:pt x="4239" y="9705"/>
                    <a:pt x="6180" y="9705"/>
                  </a:cubicBezTo>
                  <a:cubicBezTo>
                    <a:pt x="7125" y="9705"/>
                    <a:pt x="8113" y="9600"/>
                    <a:pt x="9037" y="9344"/>
                  </a:cubicBezTo>
                  <a:cubicBezTo>
                    <a:pt x="13609" y="8075"/>
                    <a:pt x="13624" y="1579"/>
                    <a:pt x="9060" y="275"/>
                  </a:cubicBezTo>
                  <a:cubicBezTo>
                    <a:pt x="8469" y="106"/>
                    <a:pt x="7820" y="1"/>
                    <a:pt x="7121" y="1"/>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 name="Google Shape;51;p7"/>
          <p:cNvSpPr/>
          <p:nvPr/>
        </p:nvSpPr>
        <p:spPr>
          <a:xfrm flipH="1">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 name="Google Shape;52;p7"/>
          <p:cNvSpPr txBox="1">
            <a:spLocks noGrp="1"/>
          </p:cNvSpPr>
          <p:nvPr>
            <p:ph type="title"/>
          </p:nvPr>
        </p:nvSpPr>
        <p:spPr>
          <a:xfrm>
            <a:off x="960000" y="720000"/>
            <a:ext cx="6720000" cy="143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867"/>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53" name="Google Shape;53;p7"/>
          <p:cNvSpPr txBox="1">
            <a:spLocks noGrp="1"/>
          </p:cNvSpPr>
          <p:nvPr>
            <p:ph type="body" idx="1"/>
          </p:nvPr>
        </p:nvSpPr>
        <p:spPr>
          <a:xfrm>
            <a:off x="960000" y="2258000"/>
            <a:ext cx="5326400" cy="28800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accent3"/>
              </a:buClr>
              <a:buSzPts val="1200"/>
              <a:buFont typeface="Nunito Light"/>
              <a:buChar char="●"/>
              <a:defRPr/>
            </a:lvl1pPr>
            <a:lvl2pPr marL="1219170" lvl="1" indent="-406390" rtl="0">
              <a:lnSpc>
                <a:spcPct val="100000"/>
              </a:lnSpc>
              <a:spcBef>
                <a:spcPts val="0"/>
              </a:spcBef>
              <a:spcAft>
                <a:spcPts val="0"/>
              </a:spcAft>
              <a:buClr>
                <a:schemeClr val="accent3"/>
              </a:buClr>
              <a:buSzPts val="1200"/>
              <a:buFont typeface="Nunito Light"/>
              <a:buChar char="○"/>
              <a:defRPr/>
            </a:lvl2pPr>
            <a:lvl3pPr marL="1828754" lvl="2" indent="-406390" rtl="0">
              <a:lnSpc>
                <a:spcPct val="100000"/>
              </a:lnSpc>
              <a:spcBef>
                <a:spcPts val="0"/>
              </a:spcBef>
              <a:spcAft>
                <a:spcPts val="0"/>
              </a:spcAft>
              <a:buClr>
                <a:schemeClr val="accent3"/>
              </a:buClr>
              <a:buSzPts val="1200"/>
              <a:buFont typeface="Nunito Light"/>
              <a:buChar char="■"/>
              <a:defRPr/>
            </a:lvl3pPr>
            <a:lvl4pPr marL="2438339" lvl="3" indent="-406390" rtl="0">
              <a:lnSpc>
                <a:spcPct val="100000"/>
              </a:lnSpc>
              <a:spcBef>
                <a:spcPts val="0"/>
              </a:spcBef>
              <a:spcAft>
                <a:spcPts val="0"/>
              </a:spcAft>
              <a:buClr>
                <a:schemeClr val="accent3"/>
              </a:buClr>
              <a:buSzPts val="1200"/>
              <a:buFont typeface="Nunito Light"/>
              <a:buChar char="●"/>
              <a:defRPr/>
            </a:lvl4pPr>
            <a:lvl5pPr marL="3047924" lvl="4" indent="-406390" rtl="0">
              <a:lnSpc>
                <a:spcPct val="100000"/>
              </a:lnSpc>
              <a:spcBef>
                <a:spcPts val="0"/>
              </a:spcBef>
              <a:spcAft>
                <a:spcPts val="0"/>
              </a:spcAft>
              <a:buClr>
                <a:schemeClr val="accent3"/>
              </a:buClr>
              <a:buSzPts val="1200"/>
              <a:buFont typeface="Nunito Light"/>
              <a:buChar char="○"/>
              <a:defRPr/>
            </a:lvl5pPr>
            <a:lvl6pPr marL="3657509" lvl="5" indent="-406390" rtl="0">
              <a:lnSpc>
                <a:spcPct val="100000"/>
              </a:lnSpc>
              <a:spcBef>
                <a:spcPts val="0"/>
              </a:spcBef>
              <a:spcAft>
                <a:spcPts val="0"/>
              </a:spcAft>
              <a:buClr>
                <a:schemeClr val="accent3"/>
              </a:buClr>
              <a:buSzPts val="1200"/>
              <a:buFont typeface="Nunito Light"/>
              <a:buChar char="■"/>
              <a:defRPr/>
            </a:lvl6pPr>
            <a:lvl7pPr marL="4267093" lvl="6" indent="-406390" rtl="0">
              <a:lnSpc>
                <a:spcPct val="100000"/>
              </a:lnSpc>
              <a:spcBef>
                <a:spcPts val="0"/>
              </a:spcBef>
              <a:spcAft>
                <a:spcPts val="0"/>
              </a:spcAft>
              <a:buClr>
                <a:schemeClr val="accent3"/>
              </a:buClr>
              <a:buSzPts val="1200"/>
              <a:buFont typeface="Nunito Light"/>
              <a:buChar char="●"/>
              <a:defRPr/>
            </a:lvl7pPr>
            <a:lvl8pPr marL="4876678" lvl="7" indent="-406390" rtl="0">
              <a:lnSpc>
                <a:spcPct val="100000"/>
              </a:lnSpc>
              <a:spcBef>
                <a:spcPts val="0"/>
              </a:spcBef>
              <a:spcAft>
                <a:spcPts val="0"/>
              </a:spcAft>
              <a:buClr>
                <a:schemeClr val="accent3"/>
              </a:buClr>
              <a:buSzPts val="1200"/>
              <a:buFont typeface="Nunito Light"/>
              <a:buChar char="○"/>
              <a:defRPr/>
            </a:lvl8pPr>
            <a:lvl9pPr marL="5486263" lvl="8" indent="-406390" rtl="0">
              <a:lnSpc>
                <a:spcPct val="100000"/>
              </a:lnSpc>
              <a:spcBef>
                <a:spcPts val="0"/>
              </a:spcBef>
              <a:spcAft>
                <a:spcPts val="0"/>
              </a:spcAft>
              <a:buClr>
                <a:schemeClr val="accent3"/>
              </a:buClr>
              <a:buSzPts val="1200"/>
              <a:buFont typeface="Nunito Light"/>
              <a:buChar char="■"/>
              <a:defRPr/>
            </a:lvl9pPr>
          </a:lstStyle>
          <a:p>
            <a:endParaRPr/>
          </a:p>
        </p:txBody>
      </p:sp>
      <p:sp>
        <p:nvSpPr>
          <p:cNvPr id="54" name="Google Shape;54;p7"/>
          <p:cNvSpPr>
            <a:spLocks noGrp="1"/>
          </p:cNvSpPr>
          <p:nvPr>
            <p:ph type="pic" idx="2"/>
          </p:nvPr>
        </p:nvSpPr>
        <p:spPr>
          <a:xfrm>
            <a:off x="7883200" y="155867"/>
            <a:ext cx="4152400" cy="6546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flipH="1">
            <a:off x="5375766" y="0"/>
            <a:ext cx="6816164" cy="3848912"/>
            <a:chOff x="0" y="-6"/>
            <a:chExt cx="4248066" cy="2398774"/>
          </a:xfrm>
        </p:grpSpPr>
        <p:sp>
          <p:nvSpPr>
            <p:cNvPr id="18" name="Google Shape;18;p3"/>
            <p:cNvSpPr/>
            <p:nvPr/>
          </p:nvSpPr>
          <p:spPr>
            <a:xfrm rot="10800000">
              <a:off x="0" y="-6"/>
              <a:ext cx="4248066" cy="2398774"/>
            </a:xfrm>
            <a:custGeom>
              <a:avLst/>
              <a:gdLst/>
              <a:ahLst/>
              <a:cxnLst/>
              <a:rect l="l" t="t" r="r" b="b"/>
              <a:pathLst>
                <a:path w="93190" h="52622" extrusionOk="0">
                  <a:moveTo>
                    <a:pt x="89176" y="0"/>
                  </a:moveTo>
                  <a:cubicBezTo>
                    <a:pt x="85285" y="1452"/>
                    <a:pt x="81596" y="4132"/>
                    <a:pt x="78811" y="8142"/>
                  </a:cubicBezTo>
                  <a:cubicBezTo>
                    <a:pt x="69906" y="9354"/>
                    <a:pt x="65356" y="12081"/>
                    <a:pt x="64861" y="15127"/>
                  </a:cubicBezTo>
                  <a:cubicBezTo>
                    <a:pt x="63928" y="20856"/>
                    <a:pt x="60742" y="21131"/>
                    <a:pt x="56135" y="21131"/>
                  </a:cubicBezTo>
                  <a:cubicBezTo>
                    <a:pt x="55645" y="21131"/>
                    <a:pt x="55139" y="21128"/>
                    <a:pt x="54618" y="21128"/>
                  </a:cubicBezTo>
                  <a:cubicBezTo>
                    <a:pt x="52462" y="21128"/>
                    <a:pt x="50048" y="21181"/>
                    <a:pt x="47446" y="21729"/>
                  </a:cubicBezTo>
                  <a:cubicBezTo>
                    <a:pt x="38301" y="23654"/>
                    <a:pt x="40162" y="27999"/>
                    <a:pt x="34917" y="35248"/>
                  </a:cubicBezTo>
                  <a:cubicBezTo>
                    <a:pt x="32499" y="38588"/>
                    <a:pt x="30550" y="39307"/>
                    <a:pt x="27880" y="39307"/>
                  </a:cubicBezTo>
                  <a:cubicBezTo>
                    <a:pt x="25858" y="39307"/>
                    <a:pt x="23422" y="38895"/>
                    <a:pt x="20056" y="38895"/>
                  </a:cubicBezTo>
                  <a:cubicBezTo>
                    <a:pt x="18219" y="38895"/>
                    <a:pt x="16105" y="39017"/>
                    <a:pt x="13630" y="39397"/>
                  </a:cubicBezTo>
                  <a:cubicBezTo>
                    <a:pt x="4973" y="40727"/>
                    <a:pt x="1414" y="47945"/>
                    <a:pt x="0" y="52621"/>
                  </a:cubicBezTo>
                  <a:lnTo>
                    <a:pt x="93189" y="52621"/>
                  </a:lnTo>
                  <a:lnTo>
                    <a:pt x="93189" y="0"/>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3"/>
            <p:cNvSpPr/>
            <p:nvPr/>
          </p:nvSpPr>
          <p:spPr>
            <a:xfrm rot="10800000">
              <a:off x="2686158" y="845428"/>
              <a:ext cx="622509" cy="551442"/>
            </a:xfrm>
            <a:custGeom>
              <a:avLst/>
              <a:gdLst/>
              <a:ahLst/>
              <a:cxnLst/>
              <a:rect l="l" t="t" r="r" b="b"/>
              <a:pathLst>
                <a:path w="13656" h="12097" extrusionOk="0">
                  <a:moveTo>
                    <a:pt x="8173" y="1"/>
                  </a:moveTo>
                  <a:cubicBezTo>
                    <a:pt x="8129" y="1"/>
                    <a:pt x="8085" y="3"/>
                    <a:pt x="8041" y="7"/>
                  </a:cubicBezTo>
                  <a:cubicBezTo>
                    <a:pt x="6805" y="135"/>
                    <a:pt x="3755" y="2053"/>
                    <a:pt x="2156" y="4626"/>
                  </a:cubicBezTo>
                  <a:cubicBezTo>
                    <a:pt x="1" y="8090"/>
                    <a:pt x="2766" y="12096"/>
                    <a:pt x="6279" y="12096"/>
                  </a:cubicBezTo>
                  <a:cubicBezTo>
                    <a:pt x="6998" y="12096"/>
                    <a:pt x="7749" y="11929"/>
                    <a:pt x="8495" y="11554"/>
                  </a:cubicBezTo>
                  <a:cubicBezTo>
                    <a:pt x="9364" y="11116"/>
                    <a:pt x="10232" y="10472"/>
                    <a:pt x="10976" y="9524"/>
                  </a:cubicBezTo>
                  <a:cubicBezTo>
                    <a:pt x="13656" y="6106"/>
                    <a:pt x="10521" y="1"/>
                    <a:pt x="8173" y="1"/>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 name="Google Shape;20;p3"/>
          <p:cNvSpPr/>
          <p:nvPr/>
        </p:nvSpPr>
        <p:spPr>
          <a:xfrm flipH="1">
            <a:off x="0" y="1"/>
            <a:ext cx="3497587" cy="2037073"/>
          </a:xfrm>
          <a:custGeom>
            <a:avLst/>
            <a:gdLst/>
            <a:ahLst/>
            <a:cxnLst/>
            <a:rect l="l" t="t" r="r" b="b"/>
            <a:pathLst>
              <a:path w="70181" h="40875" extrusionOk="0">
                <a:moveTo>
                  <a:pt x="1" y="0"/>
                </a:moveTo>
                <a:cubicBezTo>
                  <a:pt x="4047" y="8055"/>
                  <a:pt x="11866" y="4659"/>
                  <a:pt x="19847" y="6300"/>
                </a:cubicBezTo>
                <a:cubicBezTo>
                  <a:pt x="29205" y="8223"/>
                  <a:pt x="21684" y="16674"/>
                  <a:pt x="28146" y="20963"/>
                </a:cubicBezTo>
                <a:cubicBezTo>
                  <a:pt x="29542" y="21890"/>
                  <a:pt x="30990" y="22240"/>
                  <a:pt x="32463" y="22240"/>
                </a:cubicBezTo>
                <a:cubicBezTo>
                  <a:pt x="36385" y="22240"/>
                  <a:pt x="40482" y="19752"/>
                  <a:pt x="44240" y="19023"/>
                </a:cubicBezTo>
                <a:cubicBezTo>
                  <a:pt x="45250" y="18827"/>
                  <a:pt x="46409" y="18696"/>
                  <a:pt x="47589" y="18696"/>
                </a:cubicBezTo>
                <a:cubicBezTo>
                  <a:pt x="49519" y="18696"/>
                  <a:pt x="51508" y="19046"/>
                  <a:pt x="53003" y="20036"/>
                </a:cubicBezTo>
                <a:cubicBezTo>
                  <a:pt x="55918" y="21965"/>
                  <a:pt x="55012" y="24631"/>
                  <a:pt x="55110" y="27787"/>
                </a:cubicBezTo>
                <a:cubicBezTo>
                  <a:pt x="55369" y="36268"/>
                  <a:pt x="60996" y="34622"/>
                  <a:pt x="66851" y="38255"/>
                </a:cubicBezTo>
                <a:cubicBezTo>
                  <a:pt x="68084" y="39021"/>
                  <a:pt x="69175" y="39909"/>
                  <a:pt x="70181" y="40875"/>
                </a:cubicBezTo>
                <a:lnTo>
                  <a:pt x="70181" y="0"/>
                </a:lnTo>
                <a:close/>
              </a:path>
            </a:pathLst>
          </a:custGeom>
          <a:solidFill>
            <a:srgbClr val="7FD3E8">
              <a:alpha val="245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1" name="Google Shape;21;p3"/>
          <p:cNvSpPr/>
          <p:nvPr/>
        </p:nvSpPr>
        <p:spPr>
          <a:xfrm>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3"/>
          <p:cNvSpPr txBox="1">
            <a:spLocks noGrp="1"/>
          </p:cNvSpPr>
          <p:nvPr>
            <p:ph type="title"/>
          </p:nvPr>
        </p:nvSpPr>
        <p:spPr>
          <a:xfrm>
            <a:off x="960000" y="2916007"/>
            <a:ext cx="5088000" cy="22984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6667"/>
            </a:lvl1pPr>
            <a:lvl2pPr lvl="1" algn="ctr">
              <a:spcBef>
                <a:spcPts val="0"/>
              </a:spcBef>
              <a:spcAft>
                <a:spcPts val="0"/>
              </a:spcAft>
              <a:buSzPts val="5000"/>
              <a:buNone/>
              <a:defRPr sz="6667"/>
            </a:lvl2pPr>
            <a:lvl3pPr lvl="2" algn="ctr">
              <a:spcBef>
                <a:spcPts val="0"/>
              </a:spcBef>
              <a:spcAft>
                <a:spcPts val="0"/>
              </a:spcAft>
              <a:buSzPts val="5000"/>
              <a:buNone/>
              <a:defRPr sz="6667"/>
            </a:lvl3pPr>
            <a:lvl4pPr lvl="3" algn="ctr">
              <a:spcBef>
                <a:spcPts val="0"/>
              </a:spcBef>
              <a:spcAft>
                <a:spcPts val="0"/>
              </a:spcAft>
              <a:buSzPts val="5000"/>
              <a:buNone/>
              <a:defRPr sz="6667"/>
            </a:lvl4pPr>
            <a:lvl5pPr lvl="4" algn="ctr">
              <a:spcBef>
                <a:spcPts val="0"/>
              </a:spcBef>
              <a:spcAft>
                <a:spcPts val="0"/>
              </a:spcAft>
              <a:buSzPts val="5000"/>
              <a:buNone/>
              <a:defRPr sz="6667"/>
            </a:lvl5pPr>
            <a:lvl6pPr lvl="5" algn="ctr">
              <a:spcBef>
                <a:spcPts val="0"/>
              </a:spcBef>
              <a:spcAft>
                <a:spcPts val="0"/>
              </a:spcAft>
              <a:buSzPts val="5000"/>
              <a:buNone/>
              <a:defRPr sz="6667"/>
            </a:lvl6pPr>
            <a:lvl7pPr lvl="6" algn="ctr">
              <a:spcBef>
                <a:spcPts val="0"/>
              </a:spcBef>
              <a:spcAft>
                <a:spcPts val="0"/>
              </a:spcAft>
              <a:buSzPts val="5000"/>
              <a:buNone/>
              <a:defRPr sz="6667"/>
            </a:lvl7pPr>
            <a:lvl8pPr lvl="7" algn="ctr">
              <a:spcBef>
                <a:spcPts val="0"/>
              </a:spcBef>
              <a:spcAft>
                <a:spcPts val="0"/>
              </a:spcAft>
              <a:buSzPts val="5000"/>
              <a:buNone/>
              <a:defRPr sz="6667"/>
            </a:lvl8pPr>
            <a:lvl9pPr lvl="8" algn="ctr">
              <a:spcBef>
                <a:spcPts val="0"/>
              </a:spcBef>
              <a:spcAft>
                <a:spcPts val="0"/>
              </a:spcAft>
              <a:buSzPts val="5000"/>
              <a:buNone/>
              <a:defRPr sz="6667"/>
            </a:lvl9pPr>
          </a:lstStyle>
          <a:p>
            <a:endParaRPr/>
          </a:p>
        </p:txBody>
      </p:sp>
      <p:sp>
        <p:nvSpPr>
          <p:cNvPr id="23" name="Google Shape;23;p3"/>
          <p:cNvSpPr txBox="1">
            <a:spLocks noGrp="1"/>
          </p:cNvSpPr>
          <p:nvPr>
            <p:ph type="title" idx="2" hasCustomPrompt="1"/>
          </p:nvPr>
        </p:nvSpPr>
        <p:spPr>
          <a:xfrm>
            <a:off x="2784000" y="1643593"/>
            <a:ext cx="1440000" cy="1272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6000"/>
              <a:buNone/>
              <a:defRPr sz="6667"/>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2"/>
        <p:cNvGrpSpPr/>
        <p:nvPr/>
      </p:nvGrpSpPr>
      <p:grpSpPr>
        <a:xfrm>
          <a:off x="0" y="0"/>
          <a:ext cx="0" cy="0"/>
          <a:chOff x="0" y="0"/>
          <a:chExt cx="0" cy="0"/>
        </a:xfrm>
      </p:grpSpPr>
      <p:grpSp>
        <p:nvGrpSpPr>
          <p:cNvPr id="73" name="Google Shape;73;p13"/>
          <p:cNvGrpSpPr/>
          <p:nvPr/>
        </p:nvGrpSpPr>
        <p:grpSpPr>
          <a:xfrm>
            <a:off x="5461567" y="0"/>
            <a:ext cx="6730344" cy="2319691"/>
            <a:chOff x="4096175" y="0"/>
            <a:chExt cx="5047758" cy="1739768"/>
          </a:xfrm>
        </p:grpSpPr>
        <p:sp>
          <p:nvSpPr>
            <p:cNvPr id="74" name="Google Shape;74;p13"/>
            <p:cNvSpPr/>
            <p:nvPr/>
          </p:nvSpPr>
          <p:spPr>
            <a:xfrm>
              <a:off x="7267007" y="1160963"/>
              <a:ext cx="1418567" cy="578805"/>
            </a:xfrm>
            <a:custGeom>
              <a:avLst/>
              <a:gdLst/>
              <a:ahLst/>
              <a:cxnLst/>
              <a:rect l="l" t="t" r="r" b="b"/>
              <a:pathLst>
                <a:path w="25484" h="10398" extrusionOk="0">
                  <a:moveTo>
                    <a:pt x="11043" y="0"/>
                  </a:moveTo>
                  <a:cubicBezTo>
                    <a:pt x="9120" y="0"/>
                    <a:pt x="7035" y="261"/>
                    <a:pt x="5187" y="1069"/>
                  </a:cubicBezTo>
                  <a:cubicBezTo>
                    <a:pt x="0" y="3335"/>
                    <a:pt x="2966" y="10398"/>
                    <a:pt x="9445" y="10398"/>
                  </a:cubicBezTo>
                  <a:cubicBezTo>
                    <a:pt x="9497" y="10398"/>
                    <a:pt x="9549" y="10397"/>
                    <a:pt x="9602" y="10397"/>
                  </a:cubicBezTo>
                  <a:cubicBezTo>
                    <a:pt x="16188" y="10281"/>
                    <a:pt x="19991" y="9118"/>
                    <a:pt x="22681" y="7293"/>
                  </a:cubicBezTo>
                  <a:cubicBezTo>
                    <a:pt x="25483" y="5390"/>
                    <a:pt x="23981" y="2607"/>
                    <a:pt x="17541" y="874"/>
                  </a:cubicBezTo>
                  <a:cubicBezTo>
                    <a:pt x="17541" y="874"/>
                    <a:pt x="14562" y="0"/>
                    <a:pt x="11043" y="0"/>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13"/>
            <p:cNvSpPr/>
            <p:nvPr/>
          </p:nvSpPr>
          <p:spPr>
            <a:xfrm>
              <a:off x="4096175" y="0"/>
              <a:ext cx="5047758" cy="1112131"/>
            </a:xfrm>
            <a:custGeom>
              <a:avLst/>
              <a:gdLst/>
              <a:ahLst/>
              <a:cxnLst/>
              <a:rect l="l" t="t" r="r" b="b"/>
              <a:pathLst>
                <a:path w="90681" h="19979" extrusionOk="0">
                  <a:moveTo>
                    <a:pt x="1" y="1"/>
                  </a:moveTo>
                  <a:cubicBezTo>
                    <a:pt x="2785" y="3859"/>
                    <a:pt x="8124" y="9339"/>
                    <a:pt x="15990" y="9339"/>
                  </a:cubicBezTo>
                  <a:cubicBezTo>
                    <a:pt x="17063" y="9339"/>
                    <a:pt x="18183" y="9237"/>
                    <a:pt x="19350" y="9015"/>
                  </a:cubicBezTo>
                  <a:cubicBezTo>
                    <a:pt x="29596" y="7066"/>
                    <a:pt x="33195" y="3218"/>
                    <a:pt x="37386" y="3218"/>
                  </a:cubicBezTo>
                  <a:cubicBezTo>
                    <a:pt x="39073" y="3218"/>
                    <a:pt x="40856" y="3842"/>
                    <a:pt x="43208" y="5464"/>
                  </a:cubicBezTo>
                  <a:cubicBezTo>
                    <a:pt x="50502" y="10497"/>
                    <a:pt x="51032" y="15207"/>
                    <a:pt x="58333" y="15207"/>
                  </a:cubicBezTo>
                  <a:cubicBezTo>
                    <a:pt x="59231" y="15207"/>
                    <a:pt x="60233" y="15135"/>
                    <a:pt x="61361" y="14984"/>
                  </a:cubicBezTo>
                  <a:cubicBezTo>
                    <a:pt x="67811" y="14123"/>
                    <a:pt x="72420" y="11089"/>
                    <a:pt x="76143" y="11089"/>
                  </a:cubicBezTo>
                  <a:cubicBezTo>
                    <a:pt x="78367" y="11089"/>
                    <a:pt x="80274" y="12171"/>
                    <a:pt x="82069" y="15443"/>
                  </a:cubicBezTo>
                  <a:cubicBezTo>
                    <a:pt x="83982" y="18929"/>
                    <a:pt x="87103" y="19979"/>
                    <a:pt x="90167" y="19979"/>
                  </a:cubicBezTo>
                  <a:cubicBezTo>
                    <a:pt x="90338" y="19979"/>
                    <a:pt x="90510" y="19975"/>
                    <a:pt x="90680" y="19969"/>
                  </a:cubicBezTo>
                  <a:lnTo>
                    <a:pt x="90680" y="1"/>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6" name="Google Shape;76;p13"/>
          <p:cNvSpPr/>
          <p:nvPr/>
        </p:nvSpPr>
        <p:spPr>
          <a:xfrm>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 name="Google Shape;77;p13"/>
          <p:cNvSpPr txBox="1">
            <a:spLocks noGrp="1"/>
          </p:cNvSpPr>
          <p:nvPr>
            <p:ph type="title"/>
          </p:nvPr>
        </p:nvSpPr>
        <p:spPr>
          <a:xfrm>
            <a:off x="960000" y="720000"/>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8" name="Google Shape;78;p13"/>
          <p:cNvSpPr txBox="1">
            <a:spLocks noGrp="1"/>
          </p:cNvSpPr>
          <p:nvPr>
            <p:ph type="title" idx="2" hasCustomPrompt="1"/>
          </p:nvPr>
        </p:nvSpPr>
        <p:spPr>
          <a:xfrm>
            <a:off x="1096969" y="2013811"/>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9" name="Google Shape;79;p13"/>
          <p:cNvSpPr txBox="1">
            <a:spLocks noGrp="1"/>
          </p:cNvSpPr>
          <p:nvPr>
            <p:ph type="title" idx="3" hasCustomPrompt="1"/>
          </p:nvPr>
        </p:nvSpPr>
        <p:spPr>
          <a:xfrm>
            <a:off x="1096969" y="4290788"/>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0" name="Google Shape;80;p13"/>
          <p:cNvSpPr txBox="1">
            <a:spLocks noGrp="1"/>
          </p:cNvSpPr>
          <p:nvPr>
            <p:ph type="title" idx="4" hasCustomPrompt="1"/>
          </p:nvPr>
        </p:nvSpPr>
        <p:spPr>
          <a:xfrm>
            <a:off x="4699200" y="2013811"/>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title" idx="5" hasCustomPrompt="1"/>
          </p:nvPr>
        </p:nvSpPr>
        <p:spPr>
          <a:xfrm>
            <a:off x="4699200" y="4290788"/>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2" name="Google Shape;82;p13"/>
          <p:cNvSpPr txBox="1">
            <a:spLocks noGrp="1"/>
          </p:cNvSpPr>
          <p:nvPr>
            <p:ph type="title" idx="6" hasCustomPrompt="1"/>
          </p:nvPr>
        </p:nvSpPr>
        <p:spPr>
          <a:xfrm>
            <a:off x="8299200" y="2013811"/>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3" name="Google Shape;83;p13"/>
          <p:cNvSpPr txBox="1">
            <a:spLocks noGrp="1"/>
          </p:cNvSpPr>
          <p:nvPr>
            <p:ph type="title" idx="7" hasCustomPrompt="1"/>
          </p:nvPr>
        </p:nvSpPr>
        <p:spPr>
          <a:xfrm>
            <a:off x="8299200" y="4290788"/>
            <a:ext cx="960000" cy="862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 name="Google Shape;84;p13"/>
          <p:cNvSpPr txBox="1">
            <a:spLocks noGrp="1"/>
          </p:cNvSpPr>
          <p:nvPr>
            <p:ph type="subTitle" idx="1"/>
          </p:nvPr>
        </p:nvSpPr>
        <p:spPr>
          <a:xfrm>
            <a:off x="960000" y="2875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85" name="Google Shape;85;p13"/>
          <p:cNvSpPr txBox="1">
            <a:spLocks noGrp="1"/>
          </p:cNvSpPr>
          <p:nvPr>
            <p:ph type="subTitle" idx="8"/>
          </p:nvPr>
        </p:nvSpPr>
        <p:spPr>
          <a:xfrm>
            <a:off x="4559000" y="2875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86" name="Google Shape;86;p13"/>
          <p:cNvSpPr txBox="1">
            <a:spLocks noGrp="1"/>
          </p:cNvSpPr>
          <p:nvPr>
            <p:ph type="subTitle" idx="9"/>
          </p:nvPr>
        </p:nvSpPr>
        <p:spPr>
          <a:xfrm>
            <a:off x="8158067" y="2875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87" name="Google Shape;87;p13"/>
          <p:cNvSpPr txBox="1">
            <a:spLocks noGrp="1"/>
          </p:cNvSpPr>
          <p:nvPr>
            <p:ph type="subTitle" idx="13"/>
          </p:nvPr>
        </p:nvSpPr>
        <p:spPr>
          <a:xfrm>
            <a:off x="960000" y="5152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88" name="Google Shape;88;p13"/>
          <p:cNvSpPr txBox="1">
            <a:spLocks noGrp="1"/>
          </p:cNvSpPr>
          <p:nvPr>
            <p:ph type="subTitle" idx="14"/>
          </p:nvPr>
        </p:nvSpPr>
        <p:spPr>
          <a:xfrm>
            <a:off x="4559000" y="5152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
        <p:nvSpPr>
          <p:cNvPr id="89" name="Google Shape;89;p13"/>
          <p:cNvSpPr txBox="1">
            <a:spLocks noGrp="1"/>
          </p:cNvSpPr>
          <p:nvPr>
            <p:ph type="subTitle" idx="15"/>
          </p:nvPr>
        </p:nvSpPr>
        <p:spPr>
          <a:xfrm>
            <a:off x="8158067" y="5152800"/>
            <a:ext cx="3074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400">
                <a:solidFill>
                  <a:schemeClr val="dk1"/>
                </a:solidFill>
                <a:latin typeface="Poppins Black"/>
                <a:ea typeface="Poppins Black"/>
                <a:cs typeface="Poppins Black"/>
                <a:sym typeface="Poppins Black"/>
              </a:defRPr>
            </a:lvl1pPr>
            <a:lvl2pPr lvl="1" rtl="0">
              <a:lnSpc>
                <a:spcPct val="100000"/>
              </a:lnSpc>
              <a:spcBef>
                <a:spcPts val="0"/>
              </a:spcBef>
              <a:spcAft>
                <a:spcPts val="0"/>
              </a:spcAft>
              <a:buSzPts val="2000"/>
              <a:buFont typeface="Raleway"/>
              <a:buNone/>
              <a:defRPr sz="2667" b="1">
                <a:latin typeface="Raleway"/>
                <a:ea typeface="Raleway"/>
                <a:cs typeface="Raleway"/>
                <a:sym typeface="Raleway"/>
              </a:defRPr>
            </a:lvl2pPr>
            <a:lvl3pPr lvl="2" rtl="0">
              <a:lnSpc>
                <a:spcPct val="100000"/>
              </a:lnSpc>
              <a:spcBef>
                <a:spcPts val="0"/>
              </a:spcBef>
              <a:spcAft>
                <a:spcPts val="0"/>
              </a:spcAft>
              <a:buSzPts val="2000"/>
              <a:buFont typeface="Raleway"/>
              <a:buNone/>
              <a:defRPr sz="2667" b="1">
                <a:latin typeface="Raleway"/>
                <a:ea typeface="Raleway"/>
                <a:cs typeface="Raleway"/>
                <a:sym typeface="Raleway"/>
              </a:defRPr>
            </a:lvl3pPr>
            <a:lvl4pPr lvl="3" rtl="0">
              <a:lnSpc>
                <a:spcPct val="100000"/>
              </a:lnSpc>
              <a:spcBef>
                <a:spcPts val="0"/>
              </a:spcBef>
              <a:spcAft>
                <a:spcPts val="0"/>
              </a:spcAft>
              <a:buSzPts val="2000"/>
              <a:buFont typeface="Raleway"/>
              <a:buNone/>
              <a:defRPr sz="2667" b="1">
                <a:latin typeface="Raleway"/>
                <a:ea typeface="Raleway"/>
                <a:cs typeface="Raleway"/>
                <a:sym typeface="Raleway"/>
              </a:defRPr>
            </a:lvl4pPr>
            <a:lvl5pPr lvl="4" rtl="0">
              <a:lnSpc>
                <a:spcPct val="100000"/>
              </a:lnSpc>
              <a:spcBef>
                <a:spcPts val="0"/>
              </a:spcBef>
              <a:spcAft>
                <a:spcPts val="0"/>
              </a:spcAft>
              <a:buSzPts val="2000"/>
              <a:buFont typeface="Raleway"/>
              <a:buNone/>
              <a:defRPr sz="2667" b="1">
                <a:latin typeface="Raleway"/>
                <a:ea typeface="Raleway"/>
                <a:cs typeface="Raleway"/>
                <a:sym typeface="Raleway"/>
              </a:defRPr>
            </a:lvl5pPr>
            <a:lvl6pPr lvl="5" rtl="0">
              <a:lnSpc>
                <a:spcPct val="100000"/>
              </a:lnSpc>
              <a:spcBef>
                <a:spcPts val="0"/>
              </a:spcBef>
              <a:spcAft>
                <a:spcPts val="0"/>
              </a:spcAft>
              <a:buSzPts val="2000"/>
              <a:buFont typeface="Raleway"/>
              <a:buNone/>
              <a:defRPr sz="2667" b="1">
                <a:latin typeface="Raleway"/>
                <a:ea typeface="Raleway"/>
                <a:cs typeface="Raleway"/>
                <a:sym typeface="Raleway"/>
              </a:defRPr>
            </a:lvl6pPr>
            <a:lvl7pPr lvl="6" rtl="0">
              <a:lnSpc>
                <a:spcPct val="100000"/>
              </a:lnSpc>
              <a:spcBef>
                <a:spcPts val="0"/>
              </a:spcBef>
              <a:spcAft>
                <a:spcPts val="0"/>
              </a:spcAft>
              <a:buSzPts val="2000"/>
              <a:buFont typeface="Raleway"/>
              <a:buNone/>
              <a:defRPr sz="2667" b="1">
                <a:latin typeface="Raleway"/>
                <a:ea typeface="Raleway"/>
                <a:cs typeface="Raleway"/>
                <a:sym typeface="Raleway"/>
              </a:defRPr>
            </a:lvl7pPr>
            <a:lvl8pPr lvl="7" rtl="0">
              <a:lnSpc>
                <a:spcPct val="100000"/>
              </a:lnSpc>
              <a:spcBef>
                <a:spcPts val="0"/>
              </a:spcBef>
              <a:spcAft>
                <a:spcPts val="0"/>
              </a:spcAft>
              <a:buSzPts val="2000"/>
              <a:buFont typeface="Raleway"/>
              <a:buNone/>
              <a:defRPr sz="2667" b="1">
                <a:latin typeface="Raleway"/>
                <a:ea typeface="Raleway"/>
                <a:cs typeface="Raleway"/>
                <a:sym typeface="Raleway"/>
              </a:defRPr>
            </a:lvl8pPr>
            <a:lvl9pPr lvl="8" rtl="0">
              <a:lnSpc>
                <a:spcPct val="100000"/>
              </a:lnSpc>
              <a:spcBef>
                <a:spcPts val="0"/>
              </a:spcBef>
              <a:spcAft>
                <a:spcPts val="0"/>
              </a:spcAft>
              <a:buSzPts val="2000"/>
              <a:buFont typeface="Raleway"/>
              <a:buNone/>
              <a:defRPr sz="2667" b="1">
                <a:latin typeface="Raleway"/>
                <a:ea typeface="Raleway"/>
                <a:cs typeface="Raleway"/>
                <a:sym typeface="Ralew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694341" y="1"/>
            <a:ext cx="3497587" cy="2037073"/>
          </a:xfrm>
          <a:custGeom>
            <a:avLst/>
            <a:gdLst/>
            <a:ahLst/>
            <a:cxnLst/>
            <a:rect l="l" t="t" r="r" b="b"/>
            <a:pathLst>
              <a:path w="70181" h="40875" extrusionOk="0">
                <a:moveTo>
                  <a:pt x="1" y="0"/>
                </a:moveTo>
                <a:cubicBezTo>
                  <a:pt x="4047" y="8055"/>
                  <a:pt x="11866" y="4659"/>
                  <a:pt x="19847" y="6300"/>
                </a:cubicBezTo>
                <a:cubicBezTo>
                  <a:pt x="29205" y="8223"/>
                  <a:pt x="21684" y="16674"/>
                  <a:pt x="28146" y="20963"/>
                </a:cubicBezTo>
                <a:cubicBezTo>
                  <a:pt x="29542" y="21890"/>
                  <a:pt x="30990" y="22240"/>
                  <a:pt x="32463" y="22240"/>
                </a:cubicBezTo>
                <a:cubicBezTo>
                  <a:pt x="36385" y="22240"/>
                  <a:pt x="40482" y="19752"/>
                  <a:pt x="44240" y="19023"/>
                </a:cubicBezTo>
                <a:cubicBezTo>
                  <a:pt x="45250" y="18827"/>
                  <a:pt x="46409" y="18696"/>
                  <a:pt x="47589" y="18696"/>
                </a:cubicBezTo>
                <a:cubicBezTo>
                  <a:pt x="49519" y="18696"/>
                  <a:pt x="51508" y="19046"/>
                  <a:pt x="53003" y="20036"/>
                </a:cubicBezTo>
                <a:cubicBezTo>
                  <a:pt x="55918" y="21965"/>
                  <a:pt x="55012" y="24631"/>
                  <a:pt x="55110" y="27787"/>
                </a:cubicBezTo>
                <a:cubicBezTo>
                  <a:pt x="55369" y="36268"/>
                  <a:pt x="60996" y="34622"/>
                  <a:pt x="66851" y="38255"/>
                </a:cubicBezTo>
                <a:cubicBezTo>
                  <a:pt x="68084" y="39021"/>
                  <a:pt x="69175" y="39909"/>
                  <a:pt x="70181" y="40875"/>
                </a:cubicBezTo>
                <a:lnTo>
                  <a:pt x="70181" y="0"/>
                </a:lnTo>
                <a:close/>
              </a:path>
            </a:pathLst>
          </a:custGeom>
          <a:solidFill>
            <a:srgbClr val="7FD3E8">
              <a:alpha val="245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0" name="Google Shape;10;p2"/>
          <p:cNvGrpSpPr/>
          <p:nvPr/>
        </p:nvGrpSpPr>
        <p:grpSpPr>
          <a:xfrm flipH="1">
            <a:off x="-9" y="50"/>
            <a:ext cx="7184841" cy="1994564"/>
            <a:chOff x="6804000" y="269575"/>
            <a:chExt cx="2151150" cy="597175"/>
          </a:xfrm>
        </p:grpSpPr>
        <p:sp>
          <p:nvSpPr>
            <p:cNvPr id="11" name="Google Shape;11;p2"/>
            <p:cNvSpPr/>
            <p:nvPr/>
          </p:nvSpPr>
          <p:spPr>
            <a:xfrm>
              <a:off x="6804000" y="269575"/>
              <a:ext cx="2151150" cy="574000"/>
            </a:xfrm>
            <a:custGeom>
              <a:avLst/>
              <a:gdLst/>
              <a:ahLst/>
              <a:cxnLst/>
              <a:rect l="l" t="t" r="r" b="b"/>
              <a:pathLst>
                <a:path w="86046" h="22960" extrusionOk="0">
                  <a:moveTo>
                    <a:pt x="0" y="1"/>
                  </a:moveTo>
                  <a:cubicBezTo>
                    <a:pt x="0" y="1"/>
                    <a:pt x="4668" y="5793"/>
                    <a:pt x="9959" y="5793"/>
                  </a:cubicBezTo>
                  <a:cubicBezTo>
                    <a:pt x="11448" y="5793"/>
                    <a:pt x="12986" y="5335"/>
                    <a:pt x="14483" y="4159"/>
                  </a:cubicBezTo>
                  <a:cubicBezTo>
                    <a:pt x="16162" y="2840"/>
                    <a:pt x="17556" y="2298"/>
                    <a:pt x="18820" y="2298"/>
                  </a:cubicBezTo>
                  <a:cubicBezTo>
                    <a:pt x="22687" y="2298"/>
                    <a:pt x="25331" y="7377"/>
                    <a:pt x="31179" y="10852"/>
                  </a:cubicBezTo>
                  <a:cubicBezTo>
                    <a:pt x="33723" y="12364"/>
                    <a:pt x="35596" y="12917"/>
                    <a:pt x="37263" y="12917"/>
                  </a:cubicBezTo>
                  <a:cubicBezTo>
                    <a:pt x="40680" y="12917"/>
                    <a:pt x="43232" y="10592"/>
                    <a:pt x="48925" y="9435"/>
                  </a:cubicBezTo>
                  <a:cubicBezTo>
                    <a:pt x="49972" y="9222"/>
                    <a:pt x="50871" y="9121"/>
                    <a:pt x="51664" y="9121"/>
                  </a:cubicBezTo>
                  <a:cubicBezTo>
                    <a:pt x="57284" y="9121"/>
                    <a:pt x="57528" y="14197"/>
                    <a:pt x="66771" y="20403"/>
                  </a:cubicBezTo>
                  <a:cubicBezTo>
                    <a:pt x="69554" y="22272"/>
                    <a:pt x="72373" y="22960"/>
                    <a:pt x="75015" y="22960"/>
                  </a:cubicBezTo>
                  <a:cubicBezTo>
                    <a:pt x="79591" y="22960"/>
                    <a:pt x="83635" y="20897"/>
                    <a:pt x="86045" y="19332"/>
                  </a:cubicBezTo>
                  <a:lnTo>
                    <a:pt x="86045" y="1"/>
                  </a:ln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7875925" y="624100"/>
              <a:ext cx="340625" cy="242650"/>
            </a:xfrm>
            <a:custGeom>
              <a:avLst/>
              <a:gdLst/>
              <a:ahLst/>
              <a:cxnLst/>
              <a:rect l="l" t="t" r="r" b="b"/>
              <a:pathLst>
                <a:path w="13625" h="9706" extrusionOk="0">
                  <a:moveTo>
                    <a:pt x="7121" y="1"/>
                  </a:moveTo>
                  <a:cubicBezTo>
                    <a:pt x="6750" y="1"/>
                    <a:pt x="6366" y="30"/>
                    <a:pt x="5969" y="96"/>
                  </a:cubicBezTo>
                  <a:cubicBezTo>
                    <a:pt x="1752" y="785"/>
                    <a:pt x="0" y="7406"/>
                    <a:pt x="1834" y="8778"/>
                  </a:cubicBezTo>
                  <a:cubicBezTo>
                    <a:pt x="2480" y="9262"/>
                    <a:pt x="4239" y="9705"/>
                    <a:pt x="6180" y="9705"/>
                  </a:cubicBezTo>
                  <a:cubicBezTo>
                    <a:pt x="7125" y="9705"/>
                    <a:pt x="8113" y="9600"/>
                    <a:pt x="9037" y="9344"/>
                  </a:cubicBezTo>
                  <a:cubicBezTo>
                    <a:pt x="13609" y="8075"/>
                    <a:pt x="13624" y="1579"/>
                    <a:pt x="9060" y="275"/>
                  </a:cubicBezTo>
                  <a:cubicBezTo>
                    <a:pt x="8469" y="106"/>
                    <a:pt x="7820" y="1"/>
                    <a:pt x="7121" y="1"/>
                  </a:cubicBezTo>
                  <a:close/>
                </a:path>
              </a:pathLst>
            </a:custGeom>
            <a:solidFill>
              <a:srgbClr val="7FD3E8">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 name="Google Shape;13;p2"/>
          <p:cNvSpPr/>
          <p:nvPr/>
        </p:nvSpPr>
        <p:spPr>
          <a:xfrm>
            <a:off x="0" y="0"/>
            <a:ext cx="12192000" cy="6858000"/>
          </a:xfrm>
          <a:prstGeom prst="frame">
            <a:avLst>
              <a:gd name="adj1" fmla="val 2267"/>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 name="Google Shape;14;p2"/>
          <p:cNvSpPr txBox="1">
            <a:spLocks noGrp="1"/>
          </p:cNvSpPr>
          <p:nvPr>
            <p:ph type="ctrTitle"/>
          </p:nvPr>
        </p:nvSpPr>
        <p:spPr>
          <a:xfrm>
            <a:off x="4704000" y="720000"/>
            <a:ext cx="6528000" cy="3119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9600"/>
            </a:lvl1pPr>
            <a:lvl2pPr lvl="1" algn="ctr">
              <a:lnSpc>
                <a:spcPct val="100000"/>
              </a:lnSpc>
              <a:spcBef>
                <a:spcPts val="0"/>
              </a:spcBef>
              <a:spcAft>
                <a:spcPts val="0"/>
              </a:spcAft>
              <a:buClr>
                <a:srgbClr val="191919"/>
              </a:buClr>
              <a:buSzPts val="5200"/>
              <a:buNone/>
              <a:defRPr sz="6933">
                <a:solidFill>
                  <a:srgbClr val="191919"/>
                </a:solidFill>
              </a:defRPr>
            </a:lvl2pPr>
            <a:lvl3pPr lvl="2" algn="ctr">
              <a:lnSpc>
                <a:spcPct val="100000"/>
              </a:lnSpc>
              <a:spcBef>
                <a:spcPts val="0"/>
              </a:spcBef>
              <a:spcAft>
                <a:spcPts val="0"/>
              </a:spcAft>
              <a:buClr>
                <a:srgbClr val="191919"/>
              </a:buClr>
              <a:buSzPts val="5200"/>
              <a:buNone/>
              <a:defRPr sz="6933">
                <a:solidFill>
                  <a:srgbClr val="191919"/>
                </a:solidFill>
              </a:defRPr>
            </a:lvl3pPr>
            <a:lvl4pPr lvl="3" algn="ctr">
              <a:lnSpc>
                <a:spcPct val="100000"/>
              </a:lnSpc>
              <a:spcBef>
                <a:spcPts val="0"/>
              </a:spcBef>
              <a:spcAft>
                <a:spcPts val="0"/>
              </a:spcAft>
              <a:buClr>
                <a:srgbClr val="191919"/>
              </a:buClr>
              <a:buSzPts val="5200"/>
              <a:buNone/>
              <a:defRPr sz="6933">
                <a:solidFill>
                  <a:srgbClr val="191919"/>
                </a:solidFill>
              </a:defRPr>
            </a:lvl4pPr>
            <a:lvl5pPr lvl="4" algn="ctr">
              <a:lnSpc>
                <a:spcPct val="100000"/>
              </a:lnSpc>
              <a:spcBef>
                <a:spcPts val="0"/>
              </a:spcBef>
              <a:spcAft>
                <a:spcPts val="0"/>
              </a:spcAft>
              <a:buClr>
                <a:srgbClr val="191919"/>
              </a:buClr>
              <a:buSzPts val="5200"/>
              <a:buNone/>
              <a:defRPr sz="6933">
                <a:solidFill>
                  <a:srgbClr val="191919"/>
                </a:solidFill>
              </a:defRPr>
            </a:lvl5pPr>
            <a:lvl6pPr lvl="5" algn="ctr">
              <a:lnSpc>
                <a:spcPct val="100000"/>
              </a:lnSpc>
              <a:spcBef>
                <a:spcPts val="0"/>
              </a:spcBef>
              <a:spcAft>
                <a:spcPts val="0"/>
              </a:spcAft>
              <a:buClr>
                <a:srgbClr val="191919"/>
              </a:buClr>
              <a:buSzPts val="5200"/>
              <a:buNone/>
              <a:defRPr sz="6933">
                <a:solidFill>
                  <a:srgbClr val="191919"/>
                </a:solidFill>
              </a:defRPr>
            </a:lvl6pPr>
            <a:lvl7pPr lvl="6" algn="ctr">
              <a:lnSpc>
                <a:spcPct val="100000"/>
              </a:lnSpc>
              <a:spcBef>
                <a:spcPts val="0"/>
              </a:spcBef>
              <a:spcAft>
                <a:spcPts val="0"/>
              </a:spcAft>
              <a:buClr>
                <a:srgbClr val="191919"/>
              </a:buClr>
              <a:buSzPts val="5200"/>
              <a:buNone/>
              <a:defRPr sz="6933">
                <a:solidFill>
                  <a:srgbClr val="191919"/>
                </a:solidFill>
              </a:defRPr>
            </a:lvl7pPr>
            <a:lvl8pPr lvl="7" algn="ctr">
              <a:lnSpc>
                <a:spcPct val="100000"/>
              </a:lnSpc>
              <a:spcBef>
                <a:spcPts val="0"/>
              </a:spcBef>
              <a:spcAft>
                <a:spcPts val="0"/>
              </a:spcAft>
              <a:buClr>
                <a:srgbClr val="191919"/>
              </a:buClr>
              <a:buSzPts val="5200"/>
              <a:buNone/>
              <a:defRPr sz="6933">
                <a:solidFill>
                  <a:srgbClr val="191919"/>
                </a:solidFill>
              </a:defRPr>
            </a:lvl8pPr>
            <a:lvl9pPr lvl="8" algn="ctr">
              <a:lnSpc>
                <a:spcPct val="100000"/>
              </a:lnSpc>
              <a:spcBef>
                <a:spcPts val="0"/>
              </a:spcBef>
              <a:spcAft>
                <a:spcPts val="0"/>
              </a:spcAft>
              <a:buClr>
                <a:srgbClr val="191919"/>
              </a:buClr>
              <a:buSzPts val="5200"/>
              <a:buNone/>
              <a:defRPr sz="6933">
                <a:solidFill>
                  <a:srgbClr val="191919"/>
                </a:solidFill>
              </a:defRPr>
            </a:lvl9pPr>
          </a:lstStyle>
          <a:p>
            <a:endParaRPr/>
          </a:p>
        </p:txBody>
      </p:sp>
      <p:sp>
        <p:nvSpPr>
          <p:cNvPr id="15" name="Google Shape;15;p2"/>
          <p:cNvSpPr txBox="1">
            <a:spLocks noGrp="1"/>
          </p:cNvSpPr>
          <p:nvPr>
            <p:ph type="subTitle" idx="1"/>
          </p:nvPr>
        </p:nvSpPr>
        <p:spPr>
          <a:xfrm>
            <a:off x="4704000" y="3918800"/>
            <a:ext cx="6528000" cy="574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86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Black"/>
              <a:buNone/>
              <a:defRPr sz="30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60000" y="1584000"/>
            <a:ext cx="10272000" cy="4554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accent3"/>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51" r:id="rId2"/>
    <p:sldLayoutId id="2147483653" r:id="rId3"/>
    <p:sldLayoutId id="2147483649" r:id="rId4"/>
    <p:sldLayoutId id="2147483659" r:id="rId5"/>
    <p:sldLayoutId id="214748364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onedrive.live.com/edit?id=61D4E4BE34A78DB1!5774&amp;resid=61D4E4BE34A78DB1!5774&amp;ithint=file%2cxlsx&amp;authkey=!AB3yo6sKHg9hAdg&amp;wdo=2&amp;cid=61d4e4be34a78db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flickr.com/photos/captainkimo/6702244011/"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ketoru402.blog75.fc2.com/blog-category-13-6.html" TargetMode="External"/><Relationship Id="rId3" Type="http://schemas.openxmlformats.org/officeDocument/2006/relationships/image" Target="../media/image6.jpeg"/><Relationship Id="rId7"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mitekita01.blog26.fc2.com/blog-entry-574.html" TargetMode="External"/><Relationship Id="rId5" Type="http://schemas.openxmlformats.org/officeDocument/2006/relationships/image" Target="../media/image7.jpeg"/><Relationship Id="rId4" Type="http://schemas.openxmlformats.org/officeDocument/2006/relationships/hyperlink" Target="https://marupei.net/photography/2015/01/17/4072/"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1828800" y="4820801"/>
            <a:ext cx="8070331" cy="2037140"/>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204" name="Google Shape;204;p28"/>
          <p:cNvGrpSpPr/>
          <p:nvPr/>
        </p:nvGrpSpPr>
        <p:grpSpPr>
          <a:xfrm>
            <a:off x="-408093" y="2985050"/>
            <a:ext cx="5861568" cy="4191795"/>
            <a:chOff x="1772750" y="4245275"/>
            <a:chExt cx="1636700" cy="1170500"/>
          </a:xfrm>
        </p:grpSpPr>
        <p:sp>
          <p:nvSpPr>
            <p:cNvPr id="205" name="Google Shape;205;p28"/>
            <p:cNvSpPr/>
            <p:nvPr/>
          </p:nvSpPr>
          <p:spPr>
            <a:xfrm>
              <a:off x="3188100" y="4593700"/>
              <a:ext cx="162275" cy="52075"/>
            </a:xfrm>
            <a:custGeom>
              <a:avLst/>
              <a:gdLst/>
              <a:ahLst/>
              <a:cxnLst/>
              <a:rect l="l" t="t" r="r" b="b"/>
              <a:pathLst>
                <a:path w="6491" h="2083" extrusionOk="0">
                  <a:moveTo>
                    <a:pt x="2840" y="1"/>
                  </a:moveTo>
                  <a:cubicBezTo>
                    <a:pt x="2011" y="1"/>
                    <a:pt x="1039" y="135"/>
                    <a:pt x="1" y="468"/>
                  </a:cubicBezTo>
                  <a:cubicBezTo>
                    <a:pt x="1" y="468"/>
                    <a:pt x="1154" y="2082"/>
                    <a:pt x="3144" y="2082"/>
                  </a:cubicBezTo>
                  <a:cubicBezTo>
                    <a:pt x="3538" y="2082"/>
                    <a:pt x="3965" y="2019"/>
                    <a:pt x="4422" y="1868"/>
                  </a:cubicBezTo>
                  <a:cubicBezTo>
                    <a:pt x="6491" y="1182"/>
                    <a:pt x="5295" y="1"/>
                    <a:pt x="2840" y="1"/>
                  </a:cubicBezTo>
                  <a:close/>
                </a:path>
              </a:pathLst>
            </a:custGeom>
            <a:solidFill>
              <a:srgbClr val="44762E"/>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06" name="Google Shape;206;p28"/>
            <p:cNvSpPr/>
            <p:nvPr/>
          </p:nvSpPr>
          <p:spPr>
            <a:xfrm>
              <a:off x="3201975" y="4607425"/>
              <a:ext cx="107675" cy="12775"/>
            </a:xfrm>
            <a:custGeom>
              <a:avLst/>
              <a:gdLst/>
              <a:ahLst/>
              <a:cxnLst/>
              <a:rect l="l" t="t" r="r" b="b"/>
              <a:pathLst>
                <a:path w="4307" h="511" extrusionOk="0">
                  <a:moveTo>
                    <a:pt x="534" y="0"/>
                  </a:moveTo>
                  <a:cubicBezTo>
                    <a:pt x="357" y="0"/>
                    <a:pt x="179" y="5"/>
                    <a:pt x="0" y="18"/>
                  </a:cubicBezTo>
                  <a:cubicBezTo>
                    <a:pt x="352" y="122"/>
                    <a:pt x="707" y="196"/>
                    <a:pt x="1063" y="259"/>
                  </a:cubicBezTo>
                  <a:cubicBezTo>
                    <a:pt x="1420" y="323"/>
                    <a:pt x="1777" y="372"/>
                    <a:pt x="2135" y="412"/>
                  </a:cubicBezTo>
                  <a:cubicBezTo>
                    <a:pt x="2494" y="450"/>
                    <a:pt x="2854" y="482"/>
                    <a:pt x="3216" y="496"/>
                  </a:cubicBezTo>
                  <a:cubicBezTo>
                    <a:pt x="3404" y="505"/>
                    <a:pt x="3592" y="511"/>
                    <a:pt x="3780" y="511"/>
                  </a:cubicBezTo>
                  <a:cubicBezTo>
                    <a:pt x="3955" y="511"/>
                    <a:pt x="4130" y="506"/>
                    <a:pt x="4307" y="494"/>
                  </a:cubicBezTo>
                  <a:cubicBezTo>
                    <a:pt x="3955" y="390"/>
                    <a:pt x="3600" y="315"/>
                    <a:pt x="3243" y="253"/>
                  </a:cubicBezTo>
                  <a:cubicBezTo>
                    <a:pt x="2887" y="187"/>
                    <a:pt x="2530" y="139"/>
                    <a:pt x="2171" y="98"/>
                  </a:cubicBezTo>
                  <a:cubicBezTo>
                    <a:pt x="1812" y="60"/>
                    <a:pt x="1452" y="29"/>
                    <a:pt x="1091" y="15"/>
                  </a:cubicBezTo>
                  <a:cubicBezTo>
                    <a:pt x="905" y="6"/>
                    <a:pt x="720" y="0"/>
                    <a:pt x="534" y="0"/>
                  </a:cubicBezTo>
                  <a:close/>
                </a:path>
              </a:pathLst>
            </a:custGeom>
            <a:solidFill>
              <a:srgbClr val="6E903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07" name="Google Shape;207;p28"/>
            <p:cNvSpPr/>
            <p:nvPr/>
          </p:nvSpPr>
          <p:spPr>
            <a:xfrm>
              <a:off x="1784750" y="4457400"/>
              <a:ext cx="573850" cy="481325"/>
            </a:xfrm>
            <a:custGeom>
              <a:avLst/>
              <a:gdLst/>
              <a:ahLst/>
              <a:cxnLst/>
              <a:rect l="l" t="t" r="r" b="b"/>
              <a:pathLst>
                <a:path w="22954" h="19253" extrusionOk="0">
                  <a:moveTo>
                    <a:pt x="9105" y="0"/>
                  </a:moveTo>
                  <a:cubicBezTo>
                    <a:pt x="5243" y="0"/>
                    <a:pt x="2799" y="5747"/>
                    <a:pt x="5014" y="8945"/>
                  </a:cubicBezTo>
                  <a:cubicBezTo>
                    <a:pt x="7230" y="12145"/>
                    <a:pt x="597" y="12299"/>
                    <a:pt x="156" y="15474"/>
                  </a:cubicBezTo>
                  <a:cubicBezTo>
                    <a:pt x="1" y="16591"/>
                    <a:pt x="184" y="17446"/>
                    <a:pt x="486" y="18092"/>
                  </a:cubicBezTo>
                  <a:cubicBezTo>
                    <a:pt x="1948" y="17717"/>
                    <a:pt x="3435" y="17491"/>
                    <a:pt x="4955" y="17413"/>
                  </a:cubicBezTo>
                  <a:cubicBezTo>
                    <a:pt x="5386" y="17392"/>
                    <a:pt x="5821" y="17380"/>
                    <a:pt x="6256" y="17380"/>
                  </a:cubicBezTo>
                  <a:cubicBezTo>
                    <a:pt x="7743" y="17380"/>
                    <a:pt x="9240" y="17521"/>
                    <a:pt x="10670" y="17910"/>
                  </a:cubicBezTo>
                  <a:cubicBezTo>
                    <a:pt x="11619" y="18169"/>
                    <a:pt x="12522" y="18571"/>
                    <a:pt x="13474" y="18831"/>
                  </a:cubicBezTo>
                  <a:cubicBezTo>
                    <a:pt x="14445" y="19094"/>
                    <a:pt x="15443" y="19253"/>
                    <a:pt x="16449" y="19253"/>
                  </a:cubicBezTo>
                  <a:cubicBezTo>
                    <a:pt x="16456" y="19253"/>
                    <a:pt x="16462" y="19253"/>
                    <a:pt x="16469" y="19253"/>
                  </a:cubicBezTo>
                  <a:cubicBezTo>
                    <a:pt x="18532" y="19251"/>
                    <a:pt x="20529" y="18597"/>
                    <a:pt x="22579" y="18522"/>
                  </a:cubicBezTo>
                  <a:cubicBezTo>
                    <a:pt x="22953" y="16977"/>
                    <a:pt x="22338" y="15442"/>
                    <a:pt x="21301" y="14918"/>
                  </a:cubicBezTo>
                  <a:cubicBezTo>
                    <a:pt x="20760" y="14645"/>
                    <a:pt x="20360" y="14562"/>
                    <a:pt x="20032" y="14562"/>
                  </a:cubicBezTo>
                  <a:cubicBezTo>
                    <a:pt x="19524" y="14562"/>
                    <a:pt x="19192" y="14761"/>
                    <a:pt x="18782" y="14761"/>
                  </a:cubicBezTo>
                  <a:cubicBezTo>
                    <a:pt x="18353" y="14761"/>
                    <a:pt x="17839" y="14543"/>
                    <a:pt x="16952" y="13650"/>
                  </a:cubicBezTo>
                  <a:cubicBezTo>
                    <a:pt x="14668" y="11352"/>
                    <a:pt x="20623" y="9"/>
                    <a:pt x="9109" y="0"/>
                  </a:cubicBezTo>
                  <a:cubicBezTo>
                    <a:pt x="9108" y="0"/>
                    <a:pt x="9107" y="0"/>
                    <a:pt x="9105" y="0"/>
                  </a:cubicBezTo>
                  <a:close/>
                </a:path>
              </a:pathLst>
            </a:custGeom>
            <a:solidFill>
              <a:srgbClr val="04363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08" name="Google Shape;208;p28"/>
            <p:cNvSpPr/>
            <p:nvPr/>
          </p:nvSpPr>
          <p:spPr>
            <a:xfrm>
              <a:off x="1772750" y="4755700"/>
              <a:ext cx="689750" cy="525825"/>
            </a:xfrm>
            <a:custGeom>
              <a:avLst/>
              <a:gdLst/>
              <a:ahLst/>
              <a:cxnLst/>
              <a:rect l="l" t="t" r="r" b="b"/>
              <a:pathLst>
                <a:path w="27590" h="21033" extrusionOk="0">
                  <a:moveTo>
                    <a:pt x="13677" y="1"/>
                  </a:moveTo>
                  <a:cubicBezTo>
                    <a:pt x="13623" y="1"/>
                    <a:pt x="13569" y="1"/>
                    <a:pt x="13516" y="2"/>
                  </a:cubicBezTo>
                  <a:cubicBezTo>
                    <a:pt x="11809" y="38"/>
                    <a:pt x="9977" y="383"/>
                    <a:pt x="8507" y="1430"/>
                  </a:cubicBezTo>
                  <a:cubicBezTo>
                    <a:pt x="5861" y="3316"/>
                    <a:pt x="3502" y="5069"/>
                    <a:pt x="1853" y="7963"/>
                  </a:cubicBezTo>
                  <a:cubicBezTo>
                    <a:pt x="1" y="11211"/>
                    <a:pt x="2158" y="16160"/>
                    <a:pt x="4531" y="19048"/>
                  </a:cubicBezTo>
                  <a:cubicBezTo>
                    <a:pt x="5120" y="19765"/>
                    <a:pt x="5831" y="20431"/>
                    <a:pt x="6622" y="21033"/>
                  </a:cubicBezTo>
                  <a:lnTo>
                    <a:pt x="27589" y="21033"/>
                  </a:lnTo>
                  <a:cubicBezTo>
                    <a:pt x="27005" y="16744"/>
                    <a:pt x="26448" y="13171"/>
                    <a:pt x="25147" y="8953"/>
                  </a:cubicBezTo>
                  <a:cubicBezTo>
                    <a:pt x="24130" y="5652"/>
                    <a:pt x="22399" y="3178"/>
                    <a:pt x="19636" y="1773"/>
                  </a:cubicBezTo>
                  <a:cubicBezTo>
                    <a:pt x="17927" y="904"/>
                    <a:pt x="15855" y="1"/>
                    <a:pt x="13677" y="1"/>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09" name="Google Shape;209;p28"/>
            <p:cNvSpPr/>
            <p:nvPr/>
          </p:nvSpPr>
          <p:spPr>
            <a:xfrm>
              <a:off x="1941500" y="4456375"/>
              <a:ext cx="284650" cy="299400"/>
            </a:xfrm>
            <a:custGeom>
              <a:avLst/>
              <a:gdLst/>
              <a:ahLst/>
              <a:cxnLst/>
              <a:rect l="l" t="t" r="r" b="b"/>
              <a:pathLst>
                <a:path w="11386" h="11976" extrusionOk="0">
                  <a:moveTo>
                    <a:pt x="6937" y="1"/>
                  </a:moveTo>
                  <a:cubicBezTo>
                    <a:pt x="6199" y="1"/>
                    <a:pt x="5795" y="371"/>
                    <a:pt x="5795" y="371"/>
                  </a:cubicBezTo>
                  <a:cubicBezTo>
                    <a:pt x="5795" y="371"/>
                    <a:pt x="2295" y="651"/>
                    <a:pt x="1452" y="2751"/>
                  </a:cubicBezTo>
                  <a:cubicBezTo>
                    <a:pt x="1334" y="3049"/>
                    <a:pt x="1248" y="3337"/>
                    <a:pt x="1190" y="3616"/>
                  </a:cubicBezTo>
                  <a:cubicBezTo>
                    <a:pt x="1188" y="3624"/>
                    <a:pt x="1186" y="3630"/>
                    <a:pt x="1186" y="3637"/>
                  </a:cubicBezTo>
                  <a:cubicBezTo>
                    <a:pt x="1179" y="3680"/>
                    <a:pt x="1171" y="3725"/>
                    <a:pt x="1162" y="3768"/>
                  </a:cubicBezTo>
                  <a:cubicBezTo>
                    <a:pt x="963" y="4764"/>
                    <a:pt x="738" y="5735"/>
                    <a:pt x="472" y="6678"/>
                  </a:cubicBezTo>
                  <a:cubicBezTo>
                    <a:pt x="258" y="7182"/>
                    <a:pt x="0" y="8027"/>
                    <a:pt x="240" y="8943"/>
                  </a:cubicBezTo>
                  <a:cubicBezTo>
                    <a:pt x="703" y="10717"/>
                    <a:pt x="2835" y="11976"/>
                    <a:pt x="4617" y="11976"/>
                  </a:cubicBezTo>
                  <a:cubicBezTo>
                    <a:pt x="4965" y="11976"/>
                    <a:pt x="5299" y="11928"/>
                    <a:pt x="5605" y="11827"/>
                  </a:cubicBezTo>
                  <a:cubicBezTo>
                    <a:pt x="6860" y="11411"/>
                    <a:pt x="7115" y="10272"/>
                    <a:pt x="9015" y="9787"/>
                  </a:cubicBezTo>
                  <a:cubicBezTo>
                    <a:pt x="9734" y="9604"/>
                    <a:pt x="9968" y="9698"/>
                    <a:pt x="10318" y="9405"/>
                  </a:cubicBezTo>
                  <a:cubicBezTo>
                    <a:pt x="11386" y="8511"/>
                    <a:pt x="10893" y="6209"/>
                    <a:pt x="10754" y="5559"/>
                  </a:cubicBezTo>
                  <a:cubicBezTo>
                    <a:pt x="10616" y="4909"/>
                    <a:pt x="10420" y="4394"/>
                    <a:pt x="10271" y="4051"/>
                  </a:cubicBezTo>
                  <a:cubicBezTo>
                    <a:pt x="10528" y="3061"/>
                    <a:pt x="9992" y="1317"/>
                    <a:pt x="8363" y="414"/>
                  </a:cubicBezTo>
                  <a:cubicBezTo>
                    <a:pt x="7803" y="103"/>
                    <a:pt x="7324" y="1"/>
                    <a:pt x="6937" y="1"/>
                  </a:cubicBezTo>
                  <a:close/>
                </a:path>
              </a:pathLst>
            </a:custGeom>
            <a:solidFill>
              <a:srgbClr val="04363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0" name="Google Shape;210;p28"/>
            <p:cNvSpPr/>
            <p:nvPr/>
          </p:nvSpPr>
          <p:spPr>
            <a:xfrm>
              <a:off x="1974175" y="4518225"/>
              <a:ext cx="220975" cy="366850"/>
            </a:xfrm>
            <a:custGeom>
              <a:avLst/>
              <a:gdLst/>
              <a:ahLst/>
              <a:cxnLst/>
              <a:rect l="l" t="t" r="r" b="b"/>
              <a:pathLst>
                <a:path w="8839" h="14674" extrusionOk="0">
                  <a:moveTo>
                    <a:pt x="5404" y="1"/>
                  </a:moveTo>
                  <a:cubicBezTo>
                    <a:pt x="5404" y="1"/>
                    <a:pt x="5392" y="1713"/>
                    <a:pt x="3261" y="2734"/>
                  </a:cubicBezTo>
                  <a:cubicBezTo>
                    <a:pt x="2224" y="3229"/>
                    <a:pt x="2188" y="3704"/>
                    <a:pt x="2061" y="4445"/>
                  </a:cubicBezTo>
                  <a:cubicBezTo>
                    <a:pt x="2061" y="4445"/>
                    <a:pt x="1487" y="4029"/>
                    <a:pt x="985" y="4029"/>
                  </a:cubicBezTo>
                  <a:cubicBezTo>
                    <a:pt x="711" y="4029"/>
                    <a:pt x="458" y="4153"/>
                    <a:pt x="332" y="4536"/>
                  </a:cubicBezTo>
                  <a:cubicBezTo>
                    <a:pt x="0" y="5542"/>
                    <a:pt x="1305" y="6407"/>
                    <a:pt x="1940" y="6407"/>
                  </a:cubicBezTo>
                  <a:cubicBezTo>
                    <a:pt x="1947" y="6407"/>
                    <a:pt x="1954" y="6407"/>
                    <a:pt x="1961" y="6407"/>
                  </a:cubicBezTo>
                  <a:lnTo>
                    <a:pt x="1961" y="6407"/>
                  </a:lnTo>
                  <a:lnTo>
                    <a:pt x="1956" y="11345"/>
                  </a:lnTo>
                  <a:cubicBezTo>
                    <a:pt x="1956" y="11345"/>
                    <a:pt x="3185" y="14168"/>
                    <a:pt x="4915" y="14635"/>
                  </a:cubicBezTo>
                  <a:cubicBezTo>
                    <a:pt x="5012" y="14661"/>
                    <a:pt x="5107" y="14673"/>
                    <a:pt x="5199" y="14673"/>
                  </a:cubicBezTo>
                  <a:cubicBezTo>
                    <a:pt x="6734" y="14673"/>
                    <a:pt x="7465" y="11202"/>
                    <a:pt x="7465" y="11202"/>
                  </a:cubicBezTo>
                  <a:lnTo>
                    <a:pt x="6874" y="8699"/>
                  </a:lnTo>
                  <a:cubicBezTo>
                    <a:pt x="6874" y="8699"/>
                    <a:pt x="8828" y="7790"/>
                    <a:pt x="8833" y="5777"/>
                  </a:cubicBezTo>
                  <a:cubicBezTo>
                    <a:pt x="8838" y="3765"/>
                    <a:pt x="8489" y="2259"/>
                    <a:pt x="8489" y="2259"/>
                  </a:cubicBezTo>
                  <a:cubicBezTo>
                    <a:pt x="8489" y="2259"/>
                    <a:pt x="8292" y="672"/>
                    <a:pt x="5404" y="1"/>
                  </a:cubicBezTo>
                  <a:close/>
                </a:path>
              </a:pathLst>
            </a:custGeom>
            <a:solidFill>
              <a:srgbClr val="E2796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1" name="Google Shape;211;p28"/>
            <p:cNvSpPr/>
            <p:nvPr/>
          </p:nvSpPr>
          <p:spPr>
            <a:xfrm>
              <a:off x="2033450" y="4692175"/>
              <a:ext cx="118275" cy="69675"/>
            </a:xfrm>
            <a:custGeom>
              <a:avLst/>
              <a:gdLst/>
              <a:ahLst/>
              <a:cxnLst/>
              <a:rect l="l" t="t" r="r" b="b"/>
              <a:pathLst>
                <a:path w="4731" h="2787" extrusionOk="0">
                  <a:moveTo>
                    <a:pt x="0" y="1"/>
                  </a:moveTo>
                  <a:cubicBezTo>
                    <a:pt x="1" y="1"/>
                    <a:pt x="467" y="2787"/>
                    <a:pt x="3370" y="2787"/>
                  </a:cubicBezTo>
                  <a:cubicBezTo>
                    <a:pt x="3774" y="2787"/>
                    <a:pt x="4226" y="2733"/>
                    <a:pt x="4730" y="2609"/>
                  </a:cubicBezTo>
                  <a:lnTo>
                    <a:pt x="4510" y="1679"/>
                  </a:lnTo>
                  <a:cubicBezTo>
                    <a:pt x="4510" y="1679"/>
                    <a:pt x="4035" y="1833"/>
                    <a:pt x="3356" y="1833"/>
                  </a:cubicBezTo>
                  <a:cubicBezTo>
                    <a:pt x="2389" y="1833"/>
                    <a:pt x="1008" y="1520"/>
                    <a:pt x="0" y="1"/>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2" name="Google Shape;212;p28"/>
            <p:cNvSpPr/>
            <p:nvPr/>
          </p:nvSpPr>
          <p:spPr>
            <a:xfrm>
              <a:off x="1991725" y="4635725"/>
              <a:ext cx="32950" cy="17450"/>
            </a:xfrm>
            <a:custGeom>
              <a:avLst/>
              <a:gdLst/>
              <a:ahLst/>
              <a:cxnLst/>
              <a:rect l="l" t="t" r="r" b="b"/>
              <a:pathLst>
                <a:path w="1318" h="698" extrusionOk="0">
                  <a:moveTo>
                    <a:pt x="119" y="1"/>
                  </a:moveTo>
                  <a:cubicBezTo>
                    <a:pt x="79" y="1"/>
                    <a:pt x="41" y="23"/>
                    <a:pt x="24" y="62"/>
                  </a:cubicBezTo>
                  <a:cubicBezTo>
                    <a:pt x="1" y="114"/>
                    <a:pt x="24" y="176"/>
                    <a:pt x="76" y="200"/>
                  </a:cubicBezTo>
                  <a:lnTo>
                    <a:pt x="1156" y="689"/>
                  </a:lnTo>
                  <a:cubicBezTo>
                    <a:pt x="1172" y="695"/>
                    <a:pt x="1190" y="698"/>
                    <a:pt x="1205" y="698"/>
                  </a:cubicBezTo>
                  <a:cubicBezTo>
                    <a:pt x="1243" y="695"/>
                    <a:pt x="1279" y="673"/>
                    <a:pt x="1294" y="636"/>
                  </a:cubicBezTo>
                  <a:cubicBezTo>
                    <a:pt x="1317" y="584"/>
                    <a:pt x="1294" y="522"/>
                    <a:pt x="1242" y="499"/>
                  </a:cubicBezTo>
                  <a:lnTo>
                    <a:pt x="161" y="10"/>
                  </a:lnTo>
                  <a:cubicBezTo>
                    <a:pt x="147" y="4"/>
                    <a:pt x="133" y="1"/>
                    <a:pt x="119" y="1"/>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3" name="Google Shape;213;p28"/>
            <p:cNvSpPr/>
            <p:nvPr/>
          </p:nvSpPr>
          <p:spPr>
            <a:xfrm>
              <a:off x="2128400" y="4601300"/>
              <a:ext cx="24200" cy="50500"/>
            </a:xfrm>
            <a:custGeom>
              <a:avLst/>
              <a:gdLst/>
              <a:ahLst/>
              <a:cxnLst/>
              <a:rect l="l" t="t" r="r" b="b"/>
              <a:pathLst>
                <a:path w="968" h="2020" extrusionOk="0">
                  <a:moveTo>
                    <a:pt x="197" y="1"/>
                  </a:moveTo>
                  <a:cubicBezTo>
                    <a:pt x="178" y="1"/>
                    <a:pt x="159" y="6"/>
                    <a:pt x="141" y="16"/>
                  </a:cubicBezTo>
                  <a:cubicBezTo>
                    <a:pt x="93" y="46"/>
                    <a:pt x="79" y="111"/>
                    <a:pt x="109" y="159"/>
                  </a:cubicBezTo>
                  <a:cubicBezTo>
                    <a:pt x="360" y="561"/>
                    <a:pt x="754" y="1274"/>
                    <a:pt x="744" y="1469"/>
                  </a:cubicBezTo>
                  <a:cubicBezTo>
                    <a:pt x="736" y="1620"/>
                    <a:pt x="351" y="1766"/>
                    <a:pt x="93" y="1815"/>
                  </a:cubicBezTo>
                  <a:cubicBezTo>
                    <a:pt x="37" y="1826"/>
                    <a:pt x="0" y="1881"/>
                    <a:pt x="10" y="1937"/>
                  </a:cubicBezTo>
                  <a:cubicBezTo>
                    <a:pt x="21" y="1985"/>
                    <a:pt x="64" y="2020"/>
                    <a:pt x="112" y="2020"/>
                  </a:cubicBezTo>
                  <a:cubicBezTo>
                    <a:pt x="114" y="2020"/>
                    <a:pt x="116" y="2020"/>
                    <a:pt x="118" y="2019"/>
                  </a:cubicBezTo>
                  <a:cubicBezTo>
                    <a:pt x="124" y="2019"/>
                    <a:pt x="128" y="2018"/>
                    <a:pt x="133" y="2018"/>
                  </a:cubicBezTo>
                  <a:cubicBezTo>
                    <a:pt x="266" y="1992"/>
                    <a:pt x="931" y="1845"/>
                    <a:pt x="951" y="1480"/>
                  </a:cubicBezTo>
                  <a:cubicBezTo>
                    <a:pt x="968" y="1160"/>
                    <a:pt x="398" y="231"/>
                    <a:pt x="285" y="49"/>
                  </a:cubicBezTo>
                  <a:cubicBezTo>
                    <a:pt x="265" y="18"/>
                    <a:pt x="232" y="1"/>
                    <a:pt x="197" y="1"/>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4" name="Google Shape;214;p28"/>
            <p:cNvSpPr/>
            <p:nvPr/>
          </p:nvSpPr>
          <p:spPr>
            <a:xfrm>
              <a:off x="2154700" y="4597375"/>
              <a:ext cx="15700" cy="16075"/>
            </a:xfrm>
            <a:custGeom>
              <a:avLst/>
              <a:gdLst/>
              <a:ahLst/>
              <a:cxnLst/>
              <a:rect l="l" t="t" r="r" b="b"/>
              <a:pathLst>
                <a:path w="628" h="643" extrusionOk="0">
                  <a:moveTo>
                    <a:pt x="307" y="0"/>
                  </a:moveTo>
                  <a:cubicBezTo>
                    <a:pt x="296" y="0"/>
                    <a:pt x="284" y="1"/>
                    <a:pt x="272" y="3"/>
                  </a:cubicBezTo>
                  <a:cubicBezTo>
                    <a:pt x="112" y="24"/>
                    <a:pt x="1" y="182"/>
                    <a:pt x="25" y="359"/>
                  </a:cubicBezTo>
                  <a:cubicBezTo>
                    <a:pt x="46" y="523"/>
                    <a:pt x="176" y="643"/>
                    <a:pt x="321" y="643"/>
                  </a:cubicBezTo>
                  <a:cubicBezTo>
                    <a:pt x="333" y="643"/>
                    <a:pt x="344" y="642"/>
                    <a:pt x="356" y="641"/>
                  </a:cubicBezTo>
                  <a:cubicBezTo>
                    <a:pt x="516" y="620"/>
                    <a:pt x="627" y="459"/>
                    <a:pt x="603" y="285"/>
                  </a:cubicBezTo>
                  <a:cubicBezTo>
                    <a:pt x="582" y="120"/>
                    <a:pt x="453" y="0"/>
                    <a:pt x="307"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5" name="Google Shape;215;p28"/>
            <p:cNvSpPr/>
            <p:nvPr/>
          </p:nvSpPr>
          <p:spPr>
            <a:xfrm>
              <a:off x="2074875" y="4576800"/>
              <a:ext cx="34375" cy="12125"/>
            </a:xfrm>
            <a:custGeom>
              <a:avLst/>
              <a:gdLst/>
              <a:ahLst/>
              <a:cxnLst/>
              <a:rect l="l" t="t" r="r" b="b"/>
              <a:pathLst>
                <a:path w="1375" h="485" extrusionOk="0">
                  <a:moveTo>
                    <a:pt x="789" y="0"/>
                  </a:moveTo>
                  <a:cubicBezTo>
                    <a:pt x="557" y="0"/>
                    <a:pt x="281" y="67"/>
                    <a:pt x="41" y="307"/>
                  </a:cubicBezTo>
                  <a:cubicBezTo>
                    <a:pt x="1" y="348"/>
                    <a:pt x="1" y="413"/>
                    <a:pt x="41" y="454"/>
                  </a:cubicBezTo>
                  <a:cubicBezTo>
                    <a:pt x="61" y="474"/>
                    <a:pt x="88" y="484"/>
                    <a:pt x="115" y="484"/>
                  </a:cubicBezTo>
                  <a:cubicBezTo>
                    <a:pt x="117" y="484"/>
                    <a:pt x="118" y="484"/>
                    <a:pt x="119" y="484"/>
                  </a:cubicBezTo>
                  <a:cubicBezTo>
                    <a:pt x="144" y="483"/>
                    <a:pt x="168" y="473"/>
                    <a:pt x="187" y="454"/>
                  </a:cubicBezTo>
                  <a:cubicBezTo>
                    <a:pt x="379" y="263"/>
                    <a:pt x="604" y="210"/>
                    <a:pt x="794" y="210"/>
                  </a:cubicBezTo>
                  <a:cubicBezTo>
                    <a:pt x="1028" y="210"/>
                    <a:pt x="1210" y="290"/>
                    <a:pt x="1213" y="291"/>
                  </a:cubicBezTo>
                  <a:cubicBezTo>
                    <a:pt x="1227" y="298"/>
                    <a:pt x="1241" y="301"/>
                    <a:pt x="1256" y="301"/>
                  </a:cubicBezTo>
                  <a:cubicBezTo>
                    <a:pt x="1295" y="301"/>
                    <a:pt x="1333" y="278"/>
                    <a:pt x="1350" y="240"/>
                  </a:cubicBezTo>
                  <a:cubicBezTo>
                    <a:pt x="1374" y="188"/>
                    <a:pt x="1352" y="127"/>
                    <a:pt x="1300" y="103"/>
                  </a:cubicBezTo>
                  <a:cubicBezTo>
                    <a:pt x="1283" y="96"/>
                    <a:pt x="1067" y="0"/>
                    <a:pt x="789"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6" name="Google Shape;216;p28"/>
            <p:cNvSpPr/>
            <p:nvPr/>
          </p:nvSpPr>
          <p:spPr>
            <a:xfrm>
              <a:off x="2145975" y="4568875"/>
              <a:ext cx="27025" cy="9800"/>
            </a:xfrm>
            <a:custGeom>
              <a:avLst/>
              <a:gdLst/>
              <a:ahLst/>
              <a:cxnLst/>
              <a:rect l="l" t="t" r="r" b="b"/>
              <a:pathLst>
                <a:path w="1081" h="392" extrusionOk="0">
                  <a:moveTo>
                    <a:pt x="609" y="0"/>
                  </a:moveTo>
                  <a:cubicBezTo>
                    <a:pt x="364" y="0"/>
                    <a:pt x="153" y="118"/>
                    <a:pt x="48" y="210"/>
                  </a:cubicBezTo>
                  <a:cubicBezTo>
                    <a:pt x="4" y="248"/>
                    <a:pt x="1" y="314"/>
                    <a:pt x="39" y="357"/>
                  </a:cubicBezTo>
                  <a:cubicBezTo>
                    <a:pt x="60" y="380"/>
                    <a:pt x="90" y="392"/>
                    <a:pt x="119" y="392"/>
                  </a:cubicBezTo>
                  <a:cubicBezTo>
                    <a:pt x="120" y="392"/>
                    <a:pt x="121" y="392"/>
                    <a:pt x="123" y="392"/>
                  </a:cubicBezTo>
                  <a:cubicBezTo>
                    <a:pt x="145" y="389"/>
                    <a:pt x="167" y="382"/>
                    <a:pt x="185" y="366"/>
                  </a:cubicBezTo>
                  <a:cubicBezTo>
                    <a:pt x="196" y="357"/>
                    <a:pt x="373" y="206"/>
                    <a:pt x="608" y="206"/>
                  </a:cubicBezTo>
                  <a:cubicBezTo>
                    <a:pt x="701" y="206"/>
                    <a:pt x="803" y="230"/>
                    <a:pt x="907" y="295"/>
                  </a:cubicBezTo>
                  <a:cubicBezTo>
                    <a:pt x="924" y="306"/>
                    <a:pt x="943" y="311"/>
                    <a:pt x="962" y="311"/>
                  </a:cubicBezTo>
                  <a:cubicBezTo>
                    <a:pt x="996" y="311"/>
                    <a:pt x="1030" y="294"/>
                    <a:pt x="1050" y="263"/>
                  </a:cubicBezTo>
                  <a:cubicBezTo>
                    <a:pt x="1080" y="215"/>
                    <a:pt x="1065" y="151"/>
                    <a:pt x="1017" y="120"/>
                  </a:cubicBezTo>
                  <a:cubicBezTo>
                    <a:pt x="879" y="33"/>
                    <a:pt x="739" y="0"/>
                    <a:pt x="609"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7" name="Google Shape;217;p28"/>
            <p:cNvSpPr/>
            <p:nvPr/>
          </p:nvSpPr>
          <p:spPr>
            <a:xfrm>
              <a:off x="2106600" y="4665350"/>
              <a:ext cx="54375" cy="26650"/>
            </a:xfrm>
            <a:custGeom>
              <a:avLst/>
              <a:gdLst/>
              <a:ahLst/>
              <a:cxnLst/>
              <a:rect l="l" t="t" r="r" b="b"/>
              <a:pathLst>
                <a:path w="2175" h="1066" extrusionOk="0">
                  <a:moveTo>
                    <a:pt x="2043" y="0"/>
                  </a:moveTo>
                  <a:cubicBezTo>
                    <a:pt x="2043" y="0"/>
                    <a:pt x="1693" y="183"/>
                    <a:pt x="879" y="183"/>
                  </a:cubicBezTo>
                  <a:cubicBezTo>
                    <a:pt x="631" y="183"/>
                    <a:pt x="339" y="166"/>
                    <a:pt x="0" y="122"/>
                  </a:cubicBezTo>
                  <a:lnTo>
                    <a:pt x="0" y="122"/>
                  </a:lnTo>
                  <a:cubicBezTo>
                    <a:pt x="0" y="122"/>
                    <a:pt x="145" y="1066"/>
                    <a:pt x="1063" y="1066"/>
                  </a:cubicBezTo>
                  <a:cubicBezTo>
                    <a:pt x="1152" y="1066"/>
                    <a:pt x="1248" y="1057"/>
                    <a:pt x="1352" y="1037"/>
                  </a:cubicBezTo>
                  <a:cubicBezTo>
                    <a:pt x="2174" y="883"/>
                    <a:pt x="2043" y="0"/>
                    <a:pt x="2043" y="0"/>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8" name="Google Shape;218;p28"/>
            <p:cNvSpPr/>
            <p:nvPr/>
          </p:nvSpPr>
          <p:spPr>
            <a:xfrm>
              <a:off x="2106625" y="4665900"/>
              <a:ext cx="49875" cy="11450"/>
            </a:xfrm>
            <a:custGeom>
              <a:avLst/>
              <a:gdLst/>
              <a:ahLst/>
              <a:cxnLst/>
              <a:rect l="l" t="t" r="r" b="b"/>
              <a:pathLst>
                <a:path w="1995" h="458" extrusionOk="0">
                  <a:moveTo>
                    <a:pt x="1994" y="0"/>
                  </a:moveTo>
                  <a:lnTo>
                    <a:pt x="1994" y="0"/>
                  </a:lnTo>
                  <a:cubicBezTo>
                    <a:pt x="1872" y="48"/>
                    <a:pt x="1519" y="161"/>
                    <a:pt x="880" y="161"/>
                  </a:cubicBezTo>
                  <a:cubicBezTo>
                    <a:pt x="693" y="161"/>
                    <a:pt x="482" y="152"/>
                    <a:pt x="246" y="128"/>
                  </a:cubicBezTo>
                  <a:cubicBezTo>
                    <a:pt x="167" y="121"/>
                    <a:pt x="85" y="112"/>
                    <a:pt x="0" y="101"/>
                  </a:cubicBezTo>
                  <a:lnTo>
                    <a:pt x="0" y="101"/>
                  </a:lnTo>
                  <a:cubicBezTo>
                    <a:pt x="0" y="101"/>
                    <a:pt x="18" y="222"/>
                    <a:pt x="85" y="378"/>
                  </a:cubicBezTo>
                  <a:cubicBezTo>
                    <a:pt x="194" y="401"/>
                    <a:pt x="504" y="458"/>
                    <a:pt x="853" y="458"/>
                  </a:cubicBezTo>
                  <a:cubicBezTo>
                    <a:pt x="980" y="458"/>
                    <a:pt x="1113" y="450"/>
                    <a:pt x="1243" y="431"/>
                  </a:cubicBezTo>
                  <a:cubicBezTo>
                    <a:pt x="1821" y="345"/>
                    <a:pt x="1949" y="236"/>
                    <a:pt x="1961" y="201"/>
                  </a:cubicBezTo>
                  <a:cubicBezTo>
                    <a:pt x="1973" y="168"/>
                    <a:pt x="1994" y="0"/>
                    <a:pt x="1994"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19" name="Google Shape;219;p28"/>
            <p:cNvSpPr/>
            <p:nvPr/>
          </p:nvSpPr>
          <p:spPr>
            <a:xfrm>
              <a:off x="2094025" y="4607225"/>
              <a:ext cx="16125" cy="16550"/>
            </a:xfrm>
            <a:custGeom>
              <a:avLst/>
              <a:gdLst/>
              <a:ahLst/>
              <a:cxnLst/>
              <a:rect l="l" t="t" r="r" b="b"/>
              <a:pathLst>
                <a:path w="645" h="662" extrusionOk="0">
                  <a:moveTo>
                    <a:pt x="317" y="0"/>
                  </a:moveTo>
                  <a:cubicBezTo>
                    <a:pt x="305" y="0"/>
                    <a:pt x="292" y="1"/>
                    <a:pt x="280" y="3"/>
                  </a:cubicBezTo>
                  <a:cubicBezTo>
                    <a:pt x="115" y="24"/>
                    <a:pt x="1" y="188"/>
                    <a:pt x="25" y="370"/>
                  </a:cubicBezTo>
                  <a:cubicBezTo>
                    <a:pt x="46" y="538"/>
                    <a:pt x="179" y="662"/>
                    <a:pt x="330" y="662"/>
                  </a:cubicBezTo>
                  <a:cubicBezTo>
                    <a:pt x="342" y="662"/>
                    <a:pt x="354" y="661"/>
                    <a:pt x="366" y="659"/>
                  </a:cubicBezTo>
                  <a:cubicBezTo>
                    <a:pt x="531" y="639"/>
                    <a:pt x="645" y="474"/>
                    <a:pt x="622" y="292"/>
                  </a:cubicBezTo>
                  <a:cubicBezTo>
                    <a:pt x="599" y="124"/>
                    <a:pt x="467" y="0"/>
                    <a:pt x="317"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0" name="Google Shape;220;p28"/>
            <p:cNvSpPr/>
            <p:nvPr/>
          </p:nvSpPr>
          <p:spPr>
            <a:xfrm>
              <a:off x="1927225" y="4341100"/>
              <a:ext cx="178550" cy="178575"/>
            </a:xfrm>
            <a:custGeom>
              <a:avLst/>
              <a:gdLst/>
              <a:ahLst/>
              <a:cxnLst/>
              <a:rect l="l" t="t" r="r" b="b"/>
              <a:pathLst>
                <a:path w="7142" h="7143" extrusionOk="0">
                  <a:moveTo>
                    <a:pt x="3572" y="1"/>
                  </a:moveTo>
                  <a:cubicBezTo>
                    <a:pt x="1599" y="1"/>
                    <a:pt x="0" y="1600"/>
                    <a:pt x="0" y="3571"/>
                  </a:cubicBezTo>
                  <a:cubicBezTo>
                    <a:pt x="0" y="5544"/>
                    <a:pt x="1599" y="7142"/>
                    <a:pt x="3572" y="7142"/>
                  </a:cubicBezTo>
                  <a:cubicBezTo>
                    <a:pt x="5543" y="7142"/>
                    <a:pt x="7142" y="5544"/>
                    <a:pt x="7142" y="3571"/>
                  </a:cubicBezTo>
                  <a:cubicBezTo>
                    <a:pt x="7142" y="1600"/>
                    <a:pt x="5543" y="1"/>
                    <a:pt x="3572" y="1"/>
                  </a:cubicBezTo>
                  <a:close/>
                </a:path>
              </a:pathLst>
            </a:custGeom>
            <a:solidFill>
              <a:srgbClr val="04363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1" name="Google Shape;221;p28"/>
            <p:cNvSpPr/>
            <p:nvPr/>
          </p:nvSpPr>
          <p:spPr>
            <a:xfrm>
              <a:off x="2208875" y="4245275"/>
              <a:ext cx="1170500" cy="1170500"/>
            </a:xfrm>
            <a:custGeom>
              <a:avLst/>
              <a:gdLst/>
              <a:ahLst/>
              <a:cxnLst/>
              <a:rect l="l" t="t" r="r" b="b"/>
              <a:pathLst>
                <a:path w="46820" h="46820" extrusionOk="0">
                  <a:moveTo>
                    <a:pt x="23410" y="1"/>
                  </a:moveTo>
                  <a:cubicBezTo>
                    <a:pt x="17201" y="1"/>
                    <a:pt x="11247" y="2467"/>
                    <a:pt x="6857" y="6857"/>
                  </a:cubicBezTo>
                  <a:cubicBezTo>
                    <a:pt x="2466" y="11248"/>
                    <a:pt x="0" y="17201"/>
                    <a:pt x="0" y="23410"/>
                  </a:cubicBezTo>
                  <a:cubicBezTo>
                    <a:pt x="0" y="29619"/>
                    <a:pt x="2466" y="35573"/>
                    <a:pt x="6857" y="39963"/>
                  </a:cubicBezTo>
                  <a:cubicBezTo>
                    <a:pt x="11247" y="44354"/>
                    <a:pt x="17201" y="46820"/>
                    <a:pt x="23410" y="46820"/>
                  </a:cubicBezTo>
                  <a:cubicBezTo>
                    <a:pt x="29619" y="46820"/>
                    <a:pt x="35572" y="44354"/>
                    <a:pt x="39963" y="39963"/>
                  </a:cubicBezTo>
                  <a:cubicBezTo>
                    <a:pt x="44353" y="35573"/>
                    <a:pt x="46819" y="29619"/>
                    <a:pt x="46819" y="23410"/>
                  </a:cubicBezTo>
                  <a:cubicBezTo>
                    <a:pt x="46819" y="17201"/>
                    <a:pt x="44353" y="11248"/>
                    <a:pt x="39963" y="6857"/>
                  </a:cubicBezTo>
                  <a:cubicBezTo>
                    <a:pt x="35572" y="2467"/>
                    <a:pt x="29619" y="1"/>
                    <a:pt x="23410" y="1"/>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2" name="Google Shape;222;p28"/>
            <p:cNvSpPr/>
            <p:nvPr/>
          </p:nvSpPr>
          <p:spPr>
            <a:xfrm>
              <a:off x="2879625" y="4487950"/>
              <a:ext cx="529825" cy="644950"/>
            </a:xfrm>
            <a:custGeom>
              <a:avLst/>
              <a:gdLst/>
              <a:ahLst/>
              <a:cxnLst/>
              <a:rect l="l" t="t" r="r" b="b"/>
              <a:pathLst>
                <a:path w="21193" h="25798" extrusionOk="0">
                  <a:moveTo>
                    <a:pt x="15561" y="1"/>
                  </a:moveTo>
                  <a:cubicBezTo>
                    <a:pt x="14458" y="246"/>
                    <a:pt x="13314" y="341"/>
                    <a:pt x="12194" y="477"/>
                  </a:cubicBezTo>
                  <a:cubicBezTo>
                    <a:pt x="11225" y="596"/>
                    <a:pt x="10252" y="751"/>
                    <a:pt x="9328" y="1075"/>
                  </a:cubicBezTo>
                  <a:cubicBezTo>
                    <a:pt x="8857" y="1240"/>
                    <a:pt x="8382" y="1447"/>
                    <a:pt x="7963" y="1722"/>
                  </a:cubicBezTo>
                  <a:cubicBezTo>
                    <a:pt x="7504" y="2022"/>
                    <a:pt x="7154" y="2453"/>
                    <a:pt x="6866" y="2916"/>
                  </a:cubicBezTo>
                  <a:cubicBezTo>
                    <a:pt x="6287" y="3850"/>
                    <a:pt x="5919" y="4907"/>
                    <a:pt x="5202" y="5753"/>
                  </a:cubicBezTo>
                  <a:cubicBezTo>
                    <a:pt x="4550" y="6523"/>
                    <a:pt x="3633" y="7028"/>
                    <a:pt x="2786" y="7552"/>
                  </a:cubicBezTo>
                  <a:cubicBezTo>
                    <a:pt x="1957" y="8063"/>
                    <a:pt x="1075" y="8626"/>
                    <a:pt x="567" y="9486"/>
                  </a:cubicBezTo>
                  <a:cubicBezTo>
                    <a:pt x="99" y="10279"/>
                    <a:pt x="0" y="11339"/>
                    <a:pt x="655" y="12057"/>
                  </a:cubicBezTo>
                  <a:cubicBezTo>
                    <a:pt x="1235" y="12693"/>
                    <a:pt x="2132" y="12979"/>
                    <a:pt x="2932" y="13226"/>
                  </a:cubicBezTo>
                  <a:cubicBezTo>
                    <a:pt x="3817" y="13498"/>
                    <a:pt x="4722" y="13724"/>
                    <a:pt x="5568" y="14105"/>
                  </a:cubicBezTo>
                  <a:cubicBezTo>
                    <a:pt x="6319" y="14442"/>
                    <a:pt x="6966" y="14927"/>
                    <a:pt x="7384" y="15648"/>
                  </a:cubicBezTo>
                  <a:cubicBezTo>
                    <a:pt x="7882" y="16507"/>
                    <a:pt x="8012" y="17506"/>
                    <a:pt x="8166" y="18470"/>
                  </a:cubicBezTo>
                  <a:cubicBezTo>
                    <a:pt x="8306" y="19337"/>
                    <a:pt x="8448" y="20250"/>
                    <a:pt x="8939" y="20998"/>
                  </a:cubicBezTo>
                  <a:cubicBezTo>
                    <a:pt x="9542" y="21918"/>
                    <a:pt x="10633" y="22358"/>
                    <a:pt x="11675" y="22562"/>
                  </a:cubicBezTo>
                  <a:cubicBezTo>
                    <a:pt x="12718" y="22766"/>
                    <a:pt x="13835" y="22776"/>
                    <a:pt x="14722" y="23441"/>
                  </a:cubicBezTo>
                  <a:cubicBezTo>
                    <a:pt x="15523" y="24042"/>
                    <a:pt x="16060" y="24981"/>
                    <a:pt x="16629" y="25798"/>
                  </a:cubicBezTo>
                  <a:cubicBezTo>
                    <a:pt x="17600" y="24185"/>
                    <a:pt x="18392" y="22426"/>
                    <a:pt x="18967" y="20543"/>
                  </a:cubicBezTo>
                  <a:cubicBezTo>
                    <a:pt x="21192" y="13262"/>
                    <a:pt x="19693" y="5734"/>
                    <a:pt x="1556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3" name="Google Shape;223;p28"/>
            <p:cNvSpPr/>
            <p:nvPr/>
          </p:nvSpPr>
          <p:spPr>
            <a:xfrm>
              <a:off x="2771375" y="4317250"/>
              <a:ext cx="252775" cy="203875"/>
            </a:xfrm>
            <a:custGeom>
              <a:avLst/>
              <a:gdLst/>
              <a:ahLst/>
              <a:cxnLst/>
              <a:rect l="l" t="t" r="r" b="b"/>
              <a:pathLst>
                <a:path w="10111" h="8155" extrusionOk="0">
                  <a:moveTo>
                    <a:pt x="2193" y="1"/>
                  </a:moveTo>
                  <a:cubicBezTo>
                    <a:pt x="1757" y="1"/>
                    <a:pt x="1325" y="110"/>
                    <a:pt x="928" y="310"/>
                  </a:cubicBezTo>
                  <a:cubicBezTo>
                    <a:pt x="519" y="514"/>
                    <a:pt x="135" y="826"/>
                    <a:pt x="62" y="1304"/>
                  </a:cubicBezTo>
                  <a:cubicBezTo>
                    <a:pt x="1" y="1718"/>
                    <a:pt x="157" y="2145"/>
                    <a:pt x="320" y="2517"/>
                  </a:cubicBezTo>
                  <a:cubicBezTo>
                    <a:pt x="685" y="3341"/>
                    <a:pt x="1281" y="4118"/>
                    <a:pt x="1414" y="5028"/>
                  </a:cubicBezTo>
                  <a:cubicBezTo>
                    <a:pt x="1483" y="5495"/>
                    <a:pt x="1414" y="5956"/>
                    <a:pt x="1429" y="6424"/>
                  </a:cubicBezTo>
                  <a:cubicBezTo>
                    <a:pt x="1448" y="6957"/>
                    <a:pt x="1738" y="7409"/>
                    <a:pt x="2161" y="7727"/>
                  </a:cubicBezTo>
                  <a:cubicBezTo>
                    <a:pt x="2532" y="8007"/>
                    <a:pt x="2999" y="8155"/>
                    <a:pt x="3460" y="8155"/>
                  </a:cubicBezTo>
                  <a:cubicBezTo>
                    <a:pt x="3870" y="8155"/>
                    <a:pt x="4276" y="8038"/>
                    <a:pt x="4606" y="7794"/>
                  </a:cubicBezTo>
                  <a:cubicBezTo>
                    <a:pt x="4706" y="7683"/>
                    <a:pt x="4812" y="7582"/>
                    <a:pt x="4923" y="7488"/>
                  </a:cubicBezTo>
                  <a:cubicBezTo>
                    <a:pt x="4927" y="7482"/>
                    <a:pt x="4932" y="7477"/>
                    <a:pt x="4937" y="7472"/>
                  </a:cubicBezTo>
                  <a:cubicBezTo>
                    <a:pt x="4960" y="7442"/>
                    <a:pt x="4988" y="7423"/>
                    <a:pt x="5017" y="7411"/>
                  </a:cubicBezTo>
                  <a:cubicBezTo>
                    <a:pt x="5683" y="6893"/>
                    <a:pt x="6510" y="6641"/>
                    <a:pt x="7325" y="6353"/>
                  </a:cubicBezTo>
                  <a:cubicBezTo>
                    <a:pt x="7877" y="6158"/>
                    <a:pt x="8432" y="5924"/>
                    <a:pt x="8883" y="5539"/>
                  </a:cubicBezTo>
                  <a:cubicBezTo>
                    <a:pt x="9313" y="5174"/>
                    <a:pt x="9736" y="4651"/>
                    <a:pt x="9951" y="4123"/>
                  </a:cubicBezTo>
                  <a:cubicBezTo>
                    <a:pt x="10051" y="3873"/>
                    <a:pt x="10111" y="3581"/>
                    <a:pt x="9959" y="3339"/>
                  </a:cubicBezTo>
                  <a:cubicBezTo>
                    <a:pt x="9820" y="3116"/>
                    <a:pt x="9563" y="2980"/>
                    <a:pt x="9326" y="2885"/>
                  </a:cubicBezTo>
                  <a:cubicBezTo>
                    <a:pt x="8655" y="2611"/>
                    <a:pt x="7916" y="2520"/>
                    <a:pt x="7210" y="2373"/>
                  </a:cubicBezTo>
                  <a:cubicBezTo>
                    <a:pt x="6736" y="2274"/>
                    <a:pt x="6293" y="2130"/>
                    <a:pt x="5868" y="1891"/>
                  </a:cubicBezTo>
                  <a:cubicBezTo>
                    <a:pt x="5356" y="1603"/>
                    <a:pt x="4894" y="1239"/>
                    <a:pt x="4413" y="900"/>
                  </a:cubicBezTo>
                  <a:cubicBezTo>
                    <a:pt x="3932" y="563"/>
                    <a:pt x="3426" y="240"/>
                    <a:pt x="2854" y="87"/>
                  </a:cubicBezTo>
                  <a:cubicBezTo>
                    <a:pt x="2635" y="29"/>
                    <a:pt x="2414" y="1"/>
                    <a:pt x="2193"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4" name="Google Shape;224;p28"/>
            <p:cNvSpPr/>
            <p:nvPr/>
          </p:nvSpPr>
          <p:spPr>
            <a:xfrm>
              <a:off x="2245025" y="4287375"/>
              <a:ext cx="435175" cy="888900"/>
            </a:xfrm>
            <a:custGeom>
              <a:avLst/>
              <a:gdLst/>
              <a:ahLst/>
              <a:cxnLst/>
              <a:rect l="l" t="t" r="r" b="b"/>
              <a:pathLst>
                <a:path w="17407" h="35556" extrusionOk="0">
                  <a:moveTo>
                    <a:pt x="13246" y="0"/>
                  </a:moveTo>
                  <a:cubicBezTo>
                    <a:pt x="7288" y="2396"/>
                    <a:pt x="2361" y="7210"/>
                    <a:pt x="1" y="13623"/>
                  </a:cubicBezTo>
                  <a:cubicBezTo>
                    <a:pt x="102" y="13815"/>
                    <a:pt x="226" y="13994"/>
                    <a:pt x="375" y="14161"/>
                  </a:cubicBezTo>
                  <a:cubicBezTo>
                    <a:pt x="817" y="14650"/>
                    <a:pt x="1396" y="15000"/>
                    <a:pt x="1966" y="15320"/>
                  </a:cubicBezTo>
                  <a:cubicBezTo>
                    <a:pt x="3555" y="16212"/>
                    <a:pt x="8303" y="17170"/>
                    <a:pt x="6335" y="19922"/>
                  </a:cubicBezTo>
                  <a:cubicBezTo>
                    <a:pt x="5894" y="20538"/>
                    <a:pt x="5292" y="21015"/>
                    <a:pt x="4737" y="21523"/>
                  </a:cubicBezTo>
                  <a:cubicBezTo>
                    <a:pt x="4162" y="22050"/>
                    <a:pt x="3658" y="22681"/>
                    <a:pt x="3327" y="23391"/>
                  </a:cubicBezTo>
                  <a:cubicBezTo>
                    <a:pt x="3064" y="23954"/>
                    <a:pt x="2944" y="24577"/>
                    <a:pt x="3054" y="25194"/>
                  </a:cubicBezTo>
                  <a:cubicBezTo>
                    <a:pt x="3161" y="25793"/>
                    <a:pt x="3448" y="26341"/>
                    <a:pt x="3778" y="26848"/>
                  </a:cubicBezTo>
                  <a:cubicBezTo>
                    <a:pt x="4638" y="28167"/>
                    <a:pt x="5819" y="29243"/>
                    <a:pt x="6661" y="30572"/>
                  </a:cubicBezTo>
                  <a:cubicBezTo>
                    <a:pt x="7083" y="31240"/>
                    <a:pt x="7368" y="31968"/>
                    <a:pt x="7434" y="32760"/>
                  </a:cubicBezTo>
                  <a:cubicBezTo>
                    <a:pt x="7486" y="33391"/>
                    <a:pt x="7162" y="34034"/>
                    <a:pt x="7282" y="34655"/>
                  </a:cubicBezTo>
                  <a:cubicBezTo>
                    <a:pt x="7394" y="35236"/>
                    <a:pt x="8153" y="35542"/>
                    <a:pt x="8687" y="35555"/>
                  </a:cubicBezTo>
                  <a:cubicBezTo>
                    <a:pt x="8702" y="35555"/>
                    <a:pt x="8717" y="35555"/>
                    <a:pt x="8732" y="35555"/>
                  </a:cubicBezTo>
                  <a:cubicBezTo>
                    <a:pt x="9259" y="35555"/>
                    <a:pt x="9755" y="35310"/>
                    <a:pt x="10156" y="34982"/>
                  </a:cubicBezTo>
                  <a:cubicBezTo>
                    <a:pt x="10978" y="34306"/>
                    <a:pt x="11645" y="33171"/>
                    <a:pt x="11608" y="32082"/>
                  </a:cubicBezTo>
                  <a:cubicBezTo>
                    <a:pt x="11584" y="31373"/>
                    <a:pt x="11336" y="30631"/>
                    <a:pt x="11111" y="29965"/>
                  </a:cubicBezTo>
                  <a:cubicBezTo>
                    <a:pt x="10908" y="29364"/>
                    <a:pt x="10658" y="28776"/>
                    <a:pt x="10503" y="28160"/>
                  </a:cubicBezTo>
                  <a:cubicBezTo>
                    <a:pt x="10370" y="27627"/>
                    <a:pt x="10333" y="27075"/>
                    <a:pt x="10484" y="26541"/>
                  </a:cubicBezTo>
                  <a:cubicBezTo>
                    <a:pt x="10680" y="25854"/>
                    <a:pt x="11138" y="25270"/>
                    <a:pt x="11628" y="24765"/>
                  </a:cubicBezTo>
                  <a:cubicBezTo>
                    <a:pt x="12247" y="24130"/>
                    <a:pt x="13039" y="23617"/>
                    <a:pt x="13524" y="22859"/>
                  </a:cubicBezTo>
                  <a:cubicBezTo>
                    <a:pt x="13972" y="22160"/>
                    <a:pt x="13974" y="21238"/>
                    <a:pt x="13709" y="20468"/>
                  </a:cubicBezTo>
                  <a:cubicBezTo>
                    <a:pt x="13278" y="19211"/>
                    <a:pt x="11855" y="18306"/>
                    <a:pt x="12033" y="16853"/>
                  </a:cubicBezTo>
                  <a:cubicBezTo>
                    <a:pt x="12322" y="14482"/>
                    <a:pt x="15082" y="14281"/>
                    <a:pt x="16437" y="12770"/>
                  </a:cubicBezTo>
                  <a:cubicBezTo>
                    <a:pt x="17261" y="11852"/>
                    <a:pt x="17407" y="10266"/>
                    <a:pt x="16595" y="9299"/>
                  </a:cubicBezTo>
                  <a:cubicBezTo>
                    <a:pt x="16179" y="8803"/>
                    <a:pt x="15689" y="8387"/>
                    <a:pt x="15369" y="7813"/>
                  </a:cubicBezTo>
                  <a:cubicBezTo>
                    <a:pt x="14992" y="7134"/>
                    <a:pt x="14995" y="6453"/>
                    <a:pt x="15232" y="5732"/>
                  </a:cubicBezTo>
                  <a:cubicBezTo>
                    <a:pt x="15483" y="4966"/>
                    <a:pt x="15721" y="4264"/>
                    <a:pt x="15525" y="3455"/>
                  </a:cubicBezTo>
                  <a:cubicBezTo>
                    <a:pt x="15343" y="2701"/>
                    <a:pt x="14967" y="1995"/>
                    <a:pt x="14510" y="1372"/>
                  </a:cubicBezTo>
                  <a:cubicBezTo>
                    <a:pt x="14150" y="880"/>
                    <a:pt x="13723" y="409"/>
                    <a:pt x="13246"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5" name="Google Shape;225;p28"/>
            <p:cNvSpPr/>
            <p:nvPr/>
          </p:nvSpPr>
          <p:spPr>
            <a:xfrm>
              <a:off x="2701000" y="4811775"/>
              <a:ext cx="310400" cy="453275"/>
            </a:xfrm>
            <a:custGeom>
              <a:avLst/>
              <a:gdLst/>
              <a:ahLst/>
              <a:cxnLst/>
              <a:rect l="l" t="t" r="r" b="b"/>
              <a:pathLst>
                <a:path w="12416" h="18131" extrusionOk="0">
                  <a:moveTo>
                    <a:pt x="2711" y="1"/>
                  </a:moveTo>
                  <a:cubicBezTo>
                    <a:pt x="2398" y="1"/>
                    <a:pt x="2082" y="64"/>
                    <a:pt x="1772" y="207"/>
                  </a:cubicBezTo>
                  <a:cubicBezTo>
                    <a:pt x="1275" y="436"/>
                    <a:pt x="814" y="814"/>
                    <a:pt x="455" y="1227"/>
                  </a:cubicBezTo>
                  <a:cubicBezTo>
                    <a:pt x="198" y="1525"/>
                    <a:pt x="1" y="1883"/>
                    <a:pt x="6" y="2285"/>
                  </a:cubicBezTo>
                  <a:cubicBezTo>
                    <a:pt x="15" y="3028"/>
                    <a:pt x="602" y="3689"/>
                    <a:pt x="1021" y="4252"/>
                  </a:cubicBezTo>
                  <a:cubicBezTo>
                    <a:pt x="1567" y="4988"/>
                    <a:pt x="2066" y="5746"/>
                    <a:pt x="2240" y="6664"/>
                  </a:cubicBezTo>
                  <a:cubicBezTo>
                    <a:pt x="2429" y="7662"/>
                    <a:pt x="2058" y="8487"/>
                    <a:pt x="1598" y="9347"/>
                  </a:cubicBezTo>
                  <a:cubicBezTo>
                    <a:pt x="1121" y="10241"/>
                    <a:pt x="754" y="11183"/>
                    <a:pt x="776" y="12212"/>
                  </a:cubicBezTo>
                  <a:cubicBezTo>
                    <a:pt x="813" y="13892"/>
                    <a:pt x="1953" y="15222"/>
                    <a:pt x="3265" y="16145"/>
                  </a:cubicBezTo>
                  <a:cubicBezTo>
                    <a:pt x="4377" y="16925"/>
                    <a:pt x="5627" y="17493"/>
                    <a:pt x="6910" y="17944"/>
                  </a:cubicBezTo>
                  <a:cubicBezTo>
                    <a:pt x="7447" y="18062"/>
                    <a:pt x="7998" y="18130"/>
                    <a:pt x="8543" y="18130"/>
                  </a:cubicBezTo>
                  <a:cubicBezTo>
                    <a:pt x="8987" y="18130"/>
                    <a:pt x="9426" y="18085"/>
                    <a:pt x="9851" y="17984"/>
                  </a:cubicBezTo>
                  <a:cubicBezTo>
                    <a:pt x="10482" y="17837"/>
                    <a:pt x="11105" y="17533"/>
                    <a:pt x="11477" y="16982"/>
                  </a:cubicBezTo>
                  <a:cubicBezTo>
                    <a:pt x="11912" y="16336"/>
                    <a:pt x="11910" y="15515"/>
                    <a:pt x="11759" y="14779"/>
                  </a:cubicBezTo>
                  <a:cubicBezTo>
                    <a:pt x="11570" y="13856"/>
                    <a:pt x="11284" y="12951"/>
                    <a:pt x="11423" y="11999"/>
                  </a:cubicBezTo>
                  <a:cubicBezTo>
                    <a:pt x="11543" y="11157"/>
                    <a:pt x="11895" y="10357"/>
                    <a:pt x="12120" y="9540"/>
                  </a:cubicBezTo>
                  <a:cubicBezTo>
                    <a:pt x="12416" y="8461"/>
                    <a:pt x="12398" y="7354"/>
                    <a:pt x="11925" y="6324"/>
                  </a:cubicBezTo>
                  <a:cubicBezTo>
                    <a:pt x="11476" y="5343"/>
                    <a:pt x="10622" y="4402"/>
                    <a:pt x="9509" y="4254"/>
                  </a:cubicBezTo>
                  <a:cubicBezTo>
                    <a:pt x="8925" y="4175"/>
                    <a:pt x="8330" y="4191"/>
                    <a:pt x="7767" y="3988"/>
                  </a:cubicBezTo>
                  <a:cubicBezTo>
                    <a:pt x="7253" y="3805"/>
                    <a:pt x="6857" y="3480"/>
                    <a:pt x="6543" y="3039"/>
                  </a:cubicBezTo>
                  <a:cubicBezTo>
                    <a:pt x="6200" y="2557"/>
                    <a:pt x="5926" y="2038"/>
                    <a:pt x="5531" y="1594"/>
                  </a:cubicBezTo>
                  <a:cubicBezTo>
                    <a:pt x="5198" y="1221"/>
                    <a:pt x="4831" y="874"/>
                    <a:pt x="4419" y="591"/>
                  </a:cubicBezTo>
                  <a:cubicBezTo>
                    <a:pt x="3901" y="234"/>
                    <a:pt x="3312" y="1"/>
                    <a:pt x="271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6" name="Google Shape;226;p28"/>
            <p:cNvSpPr/>
            <p:nvPr/>
          </p:nvSpPr>
          <p:spPr>
            <a:xfrm>
              <a:off x="2885625" y="4328450"/>
              <a:ext cx="426250" cy="468050"/>
            </a:xfrm>
            <a:custGeom>
              <a:avLst/>
              <a:gdLst/>
              <a:ahLst/>
              <a:cxnLst/>
              <a:rect l="l" t="t" r="r" b="b"/>
              <a:pathLst>
                <a:path w="17050" h="18722" extrusionOk="0">
                  <a:moveTo>
                    <a:pt x="3565" y="0"/>
                  </a:moveTo>
                  <a:cubicBezTo>
                    <a:pt x="2738" y="0"/>
                    <a:pt x="2028" y="222"/>
                    <a:pt x="1480" y="665"/>
                  </a:cubicBezTo>
                  <a:cubicBezTo>
                    <a:pt x="346" y="1585"/>
                    <a:pt x="0" y="3383"/>
                    <a:pt x="519" y="5663"/>
                  </a:cubicBezTo>
                  <a:cubicBezTo>
                    <a:pt x="1038" y="7944"/>
                    <a:pt x="2379" y="10520"/>
                    <a:pt x="4247" y="12827"/>
                  </a:cubicBezTo>
                  <a:cubicBezTo>
                    <a:pt x="6116" y="15132"/>
                    <a:pt x="8358" y="16979"/>
                    <a:pt x="10481" y="17960"/>
                  </a:cubicBezTo>
                  <a:cubicBezTo>
                    <a:pt x="11580" y="18467"/>
                    <a:pt x="12600" y="18721"/>
                    <a:pt x="13485" y="18721"/>
                  </a:cubicBezTo>
                  <a:cubicBezTo>
                    <a:pt x="14312" y="18721"/>
                    <a:pt x="15022" y="18500"/>
                    <a:pt x="15569" y="18056"/>
                  </a:cubicBezTo>
                  <a:cubicBezTo>
                    <a:pt x="16704" y="17137"/>
                    <a:pt x="17050" y="15340"/>
                    <a:pt x="16531" y="13059"/>
                  </a:cubicBezTo>
                  <a:cubicBezTo>
                    <a:pt x="16012" y="10779"/>
                    <a:pt x="14671" y="8201"/>
                    <a:pt x="12803" y="5896"/>
                  </a:cubicBezTo>
                  <a:cubicBezTo>
                    <a:pt x="10934" y="3589"/>
                    <a:pt x="8692" y="1743"/>
                    <a:pt x="6569" y="761"/>
                  </a:cubicBezTo>
                  <a:cubicBezTo>
                    <a:pt x="5470" y="254"/>
                    <a:pt x="4450" y="0"/>
                    <a:pt x="3565" y="0"/>
                  </a:cubicBezTo>
                  <a:close/>
                </a:path>
              </a:pathLst>
            </a:custGeom>
            <a:solidFill>
              <a:srgbClr val="FFFFFF">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7" name="Google Shape;227;p28"/>
            <p:cNvSpPr/>
            <p:nvPr/>
          </p:nvSpPr>
          <p:spPr>
            <a:xfrm>
              <a:off x="2169000" y="4893550"/>
              <a:ext cx="616900" cy="430650"/>
            </a:xfrm>
            <a:custGeom>
              <a:avLst/>
              <a:gdLst/>
              <a:ahLst/>
              <a:cxnLst/>
              <a:rect l="l" t="t" r="r" b="b"/>
              <a:pathLst>
                <a:path w="24676" h="17226" extrusionOk="0">
                  <a:moveTo>
                    <a:pt x="20507" y="1"/>
                  </a:moveTo>
                  <a:cubicBezTo>
                    <a:pt x="20423" y="1"/>
                    <a:pt x="20329" y="11"/>
                    <a:pt x="20222" y="31"/>
                  </a:cubicBezTo>
                  <a:cubicBezTo>
                    <a:pt x="19866" y="98"/>
                    <a:pt x="17385" y="1235"/>
                    <a:pt x="16595" y="2015"/>
                  </a:cubicBezTo>
                  <a:cubicBezTo>
                    <a:pt x="15547" y="3984"/>
                    <a:pt x="15207" y="6343"/>
                    <a:pt x="15138" y="8572"/>
                  </a:cubicBezTo>
                  <a:cubicBezTo>
                    <a:pt x="13019" y="10420"/>
                    <a:pt x="10783" y="12206"/>
                    <a:pt x="8176" y="13265"/>
                  </a:cubicBezTo>
                  <a:cubicBezTo>
                    <a:pt x="6772" y="13834"/>
                    <a:pt x="5240" y="14170"/>
                    <a:pt x="3728" y="14170"/>
                  </a:cubicBezTo>
                  <a:cubicBezTo>
                    <a:pt x="3040" y="14170"/>
                    <a:pt x="2356" y="14101"/>
                    <a:pt x="1691" y="13952"/>
                  </a:cubicBezTo>
                  <a:lnTo>
                    <a:pt x="1" y="17226"/>
                  </a:lnTo>
                  <a:lnTo>
                    <a:pt x="13686" y="17226"/>
                  </a:lnTo>
                  <a:cubicBezTo>
                    <a:pt x="15874" y="14983"/>
                    <a:pt x="17594" y="12659"/>
                    <a:pt x="18203" y="11892"/>
                  </a:cubicBezTo>
                  <a:cubicBezTo>
                    <a:pt x="18886" y="11835"/>
                    <a:pt x="19575" y="11753"/>
                    <a:pt x="20209" y="11496"/>
                  </a:cubicBezTo>
                  <a:cubicBezTo>
                    <a:pt x="20843" y="11240"/>
                    <a:pt x="21424" y="10783"/>
                    <a:pt x="21691" y="10153"/>
                  </a:cubicBezTo>
                  <a:cubicBezTo>
                    <a:pt x="22041" y="9329"/>
                    <a:pt x="21799" y="8434"/>
                    <a:pt x="21905" y="7577"/>
                  </a:cubicBezTo>
                  <a:cubicBezTo>
                    <a:pt x="21994" y="6858"/>
                    <a:pt x="22306" y="6126"/>
                    <a:pt x="22838" y="5623"/>
                  </a:cubicBezTo>
                  <a:cubicBezTo>
                    <a:pt x="23294" y="5192"/>
                    <a:pt x="23859" y="4741"/>
                    <a:pt x="24313" y="4327"/>
                  </a:cubicBezTo>
                  <a:cubicBezTo>
                    <a:pt x="24356" y="4289"/>
                    <a:pt x="24676" y="3718"/>
                    <a:pt x="24492" y="3353"/>
                  </a:cubicBezTo>
                  <a:cubicBezTo>
                    <a:pt x="24369" y="3114"/>
                    <a:pt x="24065" y="3042"/>
                    <a:pt x="23832" y="3042"/>
                  </a:cubicBezTo>
                  <a:cubicBezTo>
                    <a:pt x="23692" y="3042"/>
                    <a:pt x="23578" y="3068"/>
                    <a:pt x="23544" y="3099"/>
                  </a:cubicBezTo>
                  <a:cubicBezTo>
                    <a:pt x="23874" y="2796"/>
                    <a:pt x="24032" y="2310"/>
                    <a:pt x="23844" y="1915"/>
                  </a:cubicBezTo>
                  <a:cubicBezTo>
                    <a:pt x="23698" y="1604"/>
                    <a:pt x="23442" y="1453"/>
                    <a:pt x="23137" y="1453"/>
                  </a:cubicBezTo>
                  <a:cubicBezTo>
                    <a:pt x="23043" y="1453"/>
                    <a:pt x="22944" y="1467"/>
                    <a:pt x="22843" y="1496"/>
                  </a:cubicBezTo>
                  <a:cubicBezTo>
                    <a:pt x="22942" y="1006"/>
                    <a:pt x="22919" y="618"/>
                    <a:pt x="22465" y="426"/>
                  </a:cubicBezTo>
                  <a:cubicBezTo>
                    <a:pt x="22272" y="344"/>
                    <a:pt x="22124" y="310"/>
                    <a:pt x="21991" y="310"/>
                  </a:cubicBezTo>
                  <a:cubicBezTo>
                    <a:pt x="21743" y="310"/>
                    <a:pt x="21551" y="429"/>
                    <a:pt x="21224" y="576"/>
                  </a:cubicBezTo>
                  <a:cubicBezTo>
                    <a:pt x="21033" y="185"/>
                    <a:pt x="20864" y="1"/>
                    <a:pt x="20507" y="1"/>
                  </a:cubicBezTo>
                  <a:close/>
                </a:path>
              </a:pathLst>
            </a:custGeom>
            <a:solidFill>
              <a:srgbClr val="E2796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8" name="Google Shape;228;p28"/>
            <p:cNvSpPr/>
            <p:nvPr/>
          </p:nvSpPr>
          <p:spPr>
            <a:xfrm>
              <a:off x="2168975" y="5261900"/>
              <a:ext cx="32200" cy="62325"/>
            </a:xfrm>
            <a:custGeom>
              <a:avLst/>
              <a:gdLst/>
              <a:ahLst/>
              <a:cxnLst/>
              <a:rect l="l" t="t" r="r" b="b"/>
              <a:pathLst>
                <a:path w="1288" h="2493" extrusionOk="0">
                  <a:moveTo>
                    <a:pt x="1287" y="0"/>
                  </a:moveTo>
                  <a:lnTo>
                    <a:pt x="1" y="2493"/>
                  </a:lnTo>
                  <a:lnTo>
                    <a:pt x="470" y="2493"/>
                  </a:lnTo>
                  <a:cubicBezTo>
                    <a:pt x="742" y="1663"/>
                    <a:pt x="1015" y="831"/>
                    <a:pt x="1287" y="0"/>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29" name="Google Shape;229;p28"/>
            <p:cNvSpPr/>
            <p:nvPr/>
          </p:nvSpPr>
          <p:spPr>
            <a:xfrm>
              <a:off x="2609350" y="4897525"/>
              <a:ext cx="166075" cy="120050"/>
            </a:xfrm>
            <a:custGeom>
              <a:avLst/>
              <a:gdLst/>
              <a:ahLst/>
              <a:cxnLst/>
              <a:rect l="l" t="t" r="r" b="b"/>
              <a:pathLst>
                <a:path w="6643" h="4802" extrusionOk="0">
                  <a:moveTo>
                    <a:pt x="3331" y="0"/>
                  </a:moveTo>
                  <a:cubicBezTo>
                    <a:pt x="2148" y="1030"/>
                    <a:pt x="108" y="2345"/>
                    <a:pt x="0" y="2968"/>
                  </a:cubicBezTo>
                  <a:cubicBezTo>
                    <a:pt x="315" y="2195"/>
                    <a:pt x="3610" y="419"/>
                    <a:pt x="3610" y="419"/>
                  </a:cubicBezTo>
                  <a:cubicBezTo>
                    <a:pt x="3520" y="233"/>
                    <a:pt x="3434" y="94"/>
                    <a:pt x="3331" y="0"/>
                  </a:cubicBezTo>
                  <a:close/>
                  <a:moveTo>
                    <a:pt x="6215" y="2884"/>
                  </a:moveTo>
                  <a:cubicBezTo>
                    <a:pt x="6077" y="2884"/>
                    <a:pt x="5964" y="2909"/>
                    <a:pt x="5930" y="2941"/>
                  </a:cubicBezTo>
                  <a:lnTo>
                    <a:pt x="6643" y="2976"/>
                  </a:lnTo>
                  <a:cubicBezTo>
                    <a:pt x="6509" y="2908"/>
                    <a:pt x="6350" y="2884"/>
                    <a:pt x="6215" y="2884"/>
                  </a:cubicBezTo>
                  <a:close/>
                  <a:moveTo>
                    <a:pt x="5215" y="600"/>
                  </a:moveTo>
                  <a:cubicBezTo>
                    <a:pt x="4756" y="2017"/>
                    <a:pt x="2521" y="2395"/>
                    <a:pt x="2033" y="4000"/>
                  </a:cubicBezTo>
                  <a:cubicBezTo>
                    <a:pt x="2378" y="3284"/>
                    <a:pt x="5229" y="1338"/>
                    <a:pt x="5229" y="1338"/>
                  </a:cubicBezTo>
                  <a:cubicBezTo>
                    <a:pt x="5287" y="1051"/>
                    <a:pt x="5302" y="799"/>
                    <a:pt x="5215" y="600"/>
                  </a:cubicBezTo>
                  <a:close/>
                  <a:moveTo>
                    <a:pt x="6311" y="2104"/>
                  </a:moveTo>
                  <a:lnTo>
                    <a:pt x="6311" y="2104"/>
                  </a:lnTo>
                  <a:cubicBezTo>
                    <a:pt x="5418" y="3111"/>
                    <a:pt x="3712" y="4000"/>
                    <a:pt x="3639" y="4801"/>
                  </a:cubicBezTo>
                  <a:cubicBezTo>
                    <a:pt x="4384" y="3970"/>
                    <a:pt x="5930" y="2940"/>
                    <a:pt x="5930" y="2940"/>
                  </a:cubicBezTo>
                  <a:cubicBezTo>
                    <a:pt x="6169" y="2722"/>
                    <a:pt x="6316" y="2410"/>
                    <a:pt x="6311" y="2104"/>
                  </a:cubicBezTo>
                  <a:close/>
                </a:path>
              </a:pathLst>
            </a:custGeom>
            <a:solidFill>
              <a:srgbClr val="C5493B"/>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30" name="Google Shape;230;p28"/>
            <p:cNvSpPr/>
            <p:nvPr/>
          </p:nvSpPr>
          <p:spPr>
            <a:xfrm>
              <a:off x="1826125" y="4999275"/>
              <a:ext cx="419075" cy="326750"/>
            </a:xfrm>
            <a:custGeom>
              <a:avLst/>
              <a:gdLst/>
              <a:ahLst/>
              <a:cxnLst/>
              <a:rect l="l" t="t" r="r" b="b"/>
              <a:pathLst>
                <a:path w="16763" h="13070" extrusionOk="0">
                  <a:moveTo>
                    <a:pt x="2210" y="0"/>
                  </a:moveTo>
                  <a:cubicBezTo>
                    <a:pt x="371" y="2415"/>
                    <a:pt x="1" y="6329"/>
                    <a:pt x="981" y="9201"/>
                  </a:cubicBezTo>
                  <a:cubicBezTo>
                    <a:pt x="1475" y="10647"/>
                    <a:pt x="2199" y="11927"/>
                    <a:pt x="3091" y="13070"/>
                  </a:cubicBezTo>
                  <a:lnTo>
                    <a:pt x="15064" y="13070"/>
                  </a:lnTo>
                  <a:lnTo>
                    <a:pt x="16762" y="9779"/>
                  </a:lnTo>
                  <a:cubicBezTo>
                    <a:pt x="14781" y="7509"/>
                    <a:pt x="12759" y="5690"/>
                    <a:pt x="10321" y="3915"/>
                  </a:cubicBezTo>
                  <a:cubicBezTo>
                    <a:pt x="7883" y="2140"/>
                    <a:pt x="5223" y="108"/>
                    <a:pt x="2210" y="0"/>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sp>
          <p:nvSpPr>
            <p:cNvPr id="231" name="Google Shape;231;p28"/>
            <p:cNvSpPr/>
            <p:nvPr/>
          </p:nvSpPr>
          <p:spPr>
            <a:xfrm>
              <a:off x="1859175" y="5251525"/>
              <a:ext cx="74350" cy="74500"/>
            </a:xfrm>
            <a:custGeom>
              <a:avLst/>
              <a:gdLst/>
              <a:ahLst/>
              <a:cxnLst/>
              <a:rect l="l" t="t" r="r" b="b"/>
              <a:pathLst>
                <a:path w="2974" h="2980" extrusionOk="0">
                  <a:moveTo>
                    <a:pt x="1" y="0"/>
                  </a:moveTo>
                  <a:lnTo>
                    <a:pt x="1" y="0"/>
                  </a:lnTo>
                  <a:cubicBezTo>
                    <a:pt x="465" y="1089"/>
                    <a:pt x="1064" y="2076"/>
                    <a:pt x="1770" y="2980"/>
                  </a:cubicBezTo>
                  <a:lnTo>
                    <a:pt x="2974" y="2980"/>
                  </a:lnTo>
                  <a:cubicBezTo>
                    <a:pt x="1867" y="2104"/>
                    <a:pt x="862" y="1105"/>
                    <a:pt x="1"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lvl="0" indent="-457200" algn="l" rtl="0">
                <a:spcBef>
                  <a:spcPts val="0"/>
                </a:spcBef>
                <a:spcAft>
                  <a:spcPts val="0"/>
                </a:spcAft>
                <a:buFont typeface="+mj-lt"/>
                <a:buAutoNum type="arabicPeriod"/>
              </a:pPr>
              <a:endParaRPr sz="2489"/>
            </a:p>
          </p:txBody>
        </p:sp>
      </p:grpSp>
      <p:sp>
        <p:nvSpPr>
          <p:cNvPr id="232" name="Google Shape;232;p28"/>
          <p:cNvSpPr/>
          <p:nvPr/>
        </p:nvSpPr>
        <p:spPr>
          <a:xfrm flipH="1">
            <a:off x="7488538" y="4183134"/>
            <a:ext cx="4680396" cy="2500740"/>
          </a:xfrm>
          <a:custGeom>
            <a:avLst/>
            <a:gdLst/>
            <a:ahLst/>
            <a:cxnLst/>
            <a:rect l="l" t="t" r="r" b="b"/>
            <a:pathLst>
              <a:path w="69590" h="37182" extrusionOk="0">
                <a:moveTo>
                  <a:pt x="5273" y="0"/>
                </a:moveTo>
                <a:cubicBezTo>
                  <a:pt x="3453" y="0"/>
                  <a:pt x="1633" y="440"/>
                  <a:pt x="1" y="1399"/>
                </a:cubicBezTo>
                <a:lnTo>
                  <a:pt x="1" y="37182"/>
                </a:lnTo>
                <a:lnTo>
                  <a:pt x="69560" y="37182"/>
                </a:lnTo>
                <a:cubicBezTo>
                  <a:pt x="69590" y="34431"/>
                  <a:pt x="67140" y="32379"/>
                  <a:pt x="64611" y="32379"/>
                </a:cubicBezTo>
                <a:cubicBezTo>
                  <a:pt x="63841" y="32379"/>
                  <a:pt x="63065" y="32568"/>
                  <a:pt x="62348" y="32986"/>
                </a:cubicBezTo>
                <a:cubicBezTo>
                  <a:pt x="61399" y="29718"/>
                  <a:pt x="58205" y="27928"/>
                  <a:pt x="55047" y="27928"/>
                </a:cubicBezTo>
                <a:cubicBezTo>
                  <a:pt x="52649" y="27928"/>
                  <a:pt x="50272" y="28959"/>
                  <a:pt x="48913" y="31157"/>
                </a:cubicBezTo>
                <a:cubicBezTo>
                  <a:pt x="47477" y="27690"/>
                  <a:pt x="43846" y="25287"/>
                  <a:pt x="40010" y="25287"/>
                </a:cubicBezTo>
                <a:cubicBezTo>
                  <a:pt x="39422" y="25287"/>
                  <a:pt x="38829" y="25343"/>
                  <a:pt x="38239" y="25461"/>
                </a:cubicBezTo>
                <a:cubicBezTo>
                  <a:pt x="38437" y="19795"/>
                  <a:pt x="34097" y="15006"/>
                  <a:pt x="28559" y="14544"/>
                </a:cubicBezTo>
                <a:cubicBezTo>
                  <a:pt x="29407" y="9697"/>
                  <a:pt x="25146" y="5907"/>
                  <a:pt x="20840" y="5907"/>
                </a:cubicBezTo>
                <a:cubicBezTo>
                  <a:pt x="19232" y="5907"/>
                  <a:pt x="17618" y="6435"/>
                  <a:pt x="16261" y="7634"/>
                </a:cubicBezTo>
                <a:cubicBezTo>
                  <a:pt x="14805" y="3010"/>
                  <a:pt x="10035" y="0"/>
                  <a:pt x="5273"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233" name="Google Shape;233;p28"/>
          <p:cNvGrpSpPr/>
          <p:nvPr/>
        </p:nvGrpSpPr>
        <p:grpSpPr>
          <a:xfrm>
            <a:off x="6787874" y="4183119"/>
            <a:ext cx="5404124" cy="2674727"/>
            <a:chOff x="5090905" y="3137339"/>
            <a:chExt cx="4053093" cy="2006045"/>
          </a:xfrm>
        </p:grpSpPr>
        <p:sp>
          <p:nvSpPr>
            <p:cNvPr id="234" name="Google Shape;234;p28"/>
            <p:cNvSpPr/>
            <p:nvPr/>
          </p:nvSpPr>
          <p:spPr>
            <a:xfrm flipH="1">
              <a:off x="6814464" y="4302904"/>
              <a:ext cx="222312" cy="341315"/>
            </a:xfrm>
            <a:custGeom>
              <a:avLst/>
              <a:gdLst/>
              <a:ahLst/>
              <a:cxnLst/>
              <a:rect l="l" t="t" r="r" b="b"/>
              <a:pathLst>
                <a:path w="4448" h="6829" extrusionOk="0">
                  <a:moveTo>
                    <a:pt x="634" y="6093"/>
                  </a:moveTo>
                  <a:cubicBezTo>
                    <a:pt x="634" y="6093"/>
                    <a:pt x="1183" y="5902"/>
                    <a:pt x="1310" y="5267"/>
                  </a:cubicBezTo>
                  <a:cubicBezTo>
                    <a:pt x="1437" y="4633"/>
                    <a:pt x="1553" y="2775"/>
                    <a:pt x="1585" y="2510"/>
                  </a:cubicBezTo>
                  <a:cubicBezTo>
                    <a:pt x="1616" y="2245"/>
                    <a:pt x="1352" y="2087"/>
                    <a:pt x="1077" y="1802"/>
                  </a:cubicBezTo>
                  <a:cubicBezTo>
                    <a:pt x="930" y="1647"/>
                    <a:pt x="97" y="372"/>
                    <a:pt x="317" y="235"/>
                  </a:cubicBezTo>
                  <a:cubicBezTo>
                    <a:pt x="485" y="128"/>
                    <a:pt x="1003" y="1060"/>
                    <a:pt x="1278" y="1282"/>
                  </a:cubicBezTo>
                  <a:cubicBezTo>
                    <a:pt x="1553" y="1504"/>
                    <a:pt x="1658" y="1600"/>
                    <a:pt x="1711" y="1293"/>
                  </a:cubicBezTo>
                  <a:cubicBezTo>
                    <a:pt x="1764" y="987"/>
                    <a:pt x="1774" y="255"/>
                    <a:pt x="1838" y="202"/>
                  </a:cubicBezTo>
                  <a:cubicBezTo>
                    <a:pt x="1902" y="148"/>
                    <a:pt x="2504" y="1"/>
                    <a:pt x="2672" y="171"/>
                  </a:cubicBezTo>
                  <a:cubicBezTo>
                    <a:pt x="2842" y="340"/>
                    <a:pt x="2651" y="1081"/>
                    <a:pt x="2662" y="1568"/>
                  </a:cubicBezTo>
                  <a:cubicBezTo>
                    <a:pt x="2672" y="2054"/>
                    <a:pt x="2651" y="2161"/>
                    <a:pt x="2778" y="2161"/>
                  </a:cubicBezTo>
                  <a:cubicBezTo>
                    <a:pt x="2905" y="2161"/>
                    <a:pt x="3200" y="1758"/>
                    <a:pt x="3506" y="1367"/>
                  </a:cubicBezTo>
                  <a:cubicBezTo>
                    <a:pt x="3813" y="974"/>
                    <a:pt x="3855" y="510"/>
                    <a:pt x="4098" y="510"/>
                  </a:cubicBezTo>
                  <a:cubicBezTo>
                    <a:pt x="4341" y="510"/>
                    <a:pt x="4447" y="859"/>
                    <a:pt x="4067" y="1547"/>
                  </a:cubicBezTo>
                  <a:cubicBezTo>
                    <a:pt x="3687" y="2235"/>
                    <a:pt x="3022" y="2806"/>
                    <a:pt x="2915" y="3007"/>
                  </a:cubicBezTo>
                  <a:cubicBezTo>
                    <a:pt x="2810" y="3209"/>
                    <a:pt x="2852" y="3907"/>
                    <a:pt x="2894" y="4881"/>
                  </a:cubicBezTo>
                  <a:cubicBezTo>
                    <a:pt x="2937" y="5854"/>
                    <a:pt x="3033" y="6035"/>
                    <a:pt x="3180" y="6226"/>
                  </a:cubicBezTo>
                  <a:cubicBezTo>
                    <a:pt x="3329" y="6416"/>
                    <a:pt x="3782" y="6564"/>
                    <a:pt x="3729" y="6669"/>
                  </a:cubicBezTo>
                  <a:cubicBezTo>
                    <a:pt x="3677" y="6776"/>
                    <a:pt x="2747" y="6669"/>
                    <a:pt x="2525" y="6627"/>
                  </a:cubicBezTo>
                  <a:cubicBezTo>
                    <a:pt x="2303" y="6584"/>
                    <a:pt x="2271" y="6700"/>
                    <a:pt x="2040" y="6743"/>
                  </a:cubicBezTo>
                  <a:cubicBezTo>
                    <a:pt x="1807" y="6787"/>
                    <a:pt x="1279" y="6828"/>
                    <a:pt x="1332" y="6616"/>
                  </a:cubicBezTo>
                  <a:cubicBezTo>
                    <a:pt x="1386" y="6404"/>
                    <a:pt x="788" y="6504"/>
                    <a:pt x="395" y="6504"/>
                  </a:cubicBezTo>
                  <a:cubicBezTo>
                    <a:pt x="0" y="6506"/>
                    <a:pt x="274" y="6205"/>
                    <a:pt x="634" y="6093"/>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5" name="Google Shape;235;p28"/>
            <p:cNvSpPr/>
            <p:nvPr/>
          </p:nvSpPr>
          <p:spPr>
            <a:xfrm flipH="1">
              <a:off x="6814514" y="4306652"/>
              <a:ext cx="217364" cy="337666"/>
            </a:xfrm>
            <a:custGeom>
              <a:avLst/>
              <a:gdLst/>
              <a:ahLst/>
              <a:cxnLst/>
              <a:rect l="l" t="t" r="r" b="b"/>
              <a:pathLst>
                <a:path w="4349" h="6756" extrusionOk="0">
                  <a:moveTo>
                    <a:pt x="2046" y="40"/>
                  </a:moveTo>
                  <a:cubicBezTo>
                    <a:pt x="2046" y="40"/>
                    <a:pt x="2332" y="263"/>
                    <a:pt x="2301" y="898"/>
                  </a:cubicBezTo>
                  <a:cubicBezTo>
                    <a:pt x="2270" y="1533"/>
                    <a:pt x="2406" y="3406"/>
                    <a:pt x="2449" y="4549"/>
                  </a:cubicBezTo>
                  <a:cubicBezTo>
                    <a:pt x="2491" y="5694"/>
                    <a:pt x="2639" y="5873"/>
                    <a:pt x="2765" y="6064"/>
                  </a:cubicBezTo>
                  <a:cubicBezTo>
                    <a:pt x="2893" y="6255"/>
                    <a:pt x="2564" y="6255"/>
                    <a:pt x="2354" y="6032"/>
                  </a:cubicBezTo>
                  <a:cubicBezTo>
                    <a:pt x="2142" y="5810"/>
                    <a:pt x="2101" y="5736"/>
                    <a:pt x="1815" y="5948"/>
                  </a:cubicBezTo>
                  <a:cubicBezTo>
                    <a:pt x="1530" y="6159"/>
                    <a:pt x="1330" y="6244"/>
                    <a:pt x="1488" y="5979"/>
                  </a:cubicBezTo>
                  <a:cubicBezTo>
                    <a:pt x="1647" y="5715"/>
                    <a:pt x="1752" y="5354"/>
                    <a:pt x="1519" y="5609"/>
                  </a:cubicBezTo>
                  <a:cubicBezTo>
                    <a:pt x="1286" y="5863"/>
                    <a:pt x="1034" y="6032"/>
                    <a:pt x="516" y="6213"/>
                  </a:cubicBezTo>
                  <a:cubicBezTo>
                    <a:pt x="376" y="6261"/>
                    <a:pt x="236" y="6297"/>
                    <a:pt x="106" y="6324"/>
                  </a:cubicBezTo>
                  <a:cubicBezTo>
                    <a:pt x="91" y="6387"/>
                    <a:pt x="143" y="6432"/>
                    <a:pt x="295" y="6432"/>
                  </a:cubicBezTo>
                  <a:cubicBezTo>
                    <a:pt x="688" y="6432"/>
                    <a:pt x="1285" y="6331"/>
                    <a:pt x="1232" y="6543"/>
                  </a:cubicBezTo>
                  <a:cubicBezTo>
                    <a:pt x="1180" y="6755"/>
                    <a:pt x="1707" y="6714"/>
                    <a:pt x="1940" y="6671"/>
                  </a:cubicBezTo>
                  <a:cubicBezTo>
                    <a:pt x="2172" y="6629"/>
                    <a:pt x="2204" y="6512"/>
                    <a:pt x="2426" y="6554"/>
                  </a:cubicBezTo>
                  <a:cubicBezTo>
                    <a:pt x="2647" y="6597"/>
                    <a:pt x="3576" y="6702"/>
                    <a:pt x="3630" y="6597"/>
                  </a:cubicBezTo>
                  <a:cubicBezTo>
                    <a:pt x="3683" y="6490"/>
                    <a:pt x="3229" y="6342"/>
                    <a:pt x="3081" y="6153"/>
                  </a:cubicBezTo>
                  <a:cubicBezTo>
                    <a:pt x="2933" y="5962"/>
                    <a:pt x="2838" y="5783"/>
                    <a:pt x="2795" y="4808"/>
                  </a:cubicBezTo>
                  <a:cubicBezTo>
                    <a:pt x="2753" y="3834"/>
                    <a:pt x="2711" y="3136"/>
                    <a:pt x="2816" y="2935"/>
                  </a:cubicBezTo>
                  <a:cubicBezTo>
                    <a:pt x="2921" y="2733"/>
                    <a:pt x="3587" y="2162"/>
                    <a:pt x="3968" y="1474"/>
                  </a:cubicBezTo>
                  <a:cubicBezTo>
                    <a:pt x="4348" y="786"/>
                    <a:pt x="4243" y="437"/>
                    <a:pt x="3999" y="437"/>
                  </a:cubicBezTo>
                  <a:cubicBezTo>
                    <a:pt x="3756" y="437"/>
                    <a:pt x="3714" y="903"/>
                    <a:pt x="3407" y="1294"/>
                  </a:cubicBezTo>
                  <a:cubicBezTo>
                    <a:pt x="3101" y="1686"/>
                    <a:pt x="2805" y="2088"/>
                    <a:pt x="2678" y="2088"/>
                  </a:cubicBezTo>
                  <a:cubicBezTo>
                    <a:pt x="2551" y="2088"/>
                    <a:pt x="2573" y="1982"/>
                    <a:pt x="2563" y="1495"/>
                  </a:cubicBezTo>
                  <a:cubicBezTo>
                    <a:pt x="2552" y="1008"/>
                    <a:pt x="2742" y="267"/>
                    <a:pt x="2573" y="98"/>
                  </a:cubicBezTo>
                  <a:cubicBezTo>
                    <a:pt x="2478" y="1"/>
                    <a:pt x="2242" y="8"/>
                    <a:pt x="2046" y="40"/>
                  </a:cubicBezTo>
                  <a:close/>
                  <a:moveTo>
                    <a:pt x="1481" y="2317"/>
                  </a:moveTo>
                  <a:lnTo>
                    <a:pt x="1481" y="2317"/>
                  </a:lnTo>
                  <a:cubicBezTo>
                    <a:pt x="1481" y="2317"/>
                    <a:pt x="1375" y="1808"/>
                    <a:pt x="1087" y="1491"/>
                  </a:cubicBezTo>
                  <a:cubicBezTo>
                    <a:pt x="799" y="1173"/>
                    <a:pt x="220" y="161"/>
                    <a:pt x="220" y="161"/>
                  </a:cubicBezTo>
                  <a:cubicBezTo>
                    <a:pt x="1" y="299"/>
                    <a:pt x="833" y="1573"/>
                    <a:pt x="981" y="1728"/>
                  </a:cubicBezTo>
                  <a:cubicBezTo>
                    <a:pt x="1211" y="1968"/>
                    <a:pt x="1434" y="2118"/>
                    <a:pt x="1481" y="2317"/>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6" name="Google Shape;236;p28"/>
            <p:cNvSpPr/>
            <p:nvPr/>
          </p:nvSpPr>
          <p:spPr>
            <a:xfrm flipH="1">
              <a:off x="6680165" y="4083295"/>
              <a:ext cx="462617" cy="294983"/>
            </a:xfrm>
            <a:custGeom>
              <a:avLst/>
              <a:gdLst/>
              <a:ahLst/>
              <a:cxnLst/>
              <a:rect l="l" t="t" r="r" b="b"/>
              <a:pathLst>
                <a:path w="9256" h="5902" extrusionOk="0">
                  <a:moveTo>
                    <a:pt x="2432" y="5366"/>
                  </a:moveTo>
                  <a:cubicBezTo>
                    <a:pt x="2432" y="5366"/>
                    <a:pt x="1758" y="5715"/>
                    <a:pt x="1216" y="5278"/>
                  </a:cubicBezTo>
                  <a:cubicBezTo>
                    <a:pt x="674" y="4842"/>
                    <a:pt x="741" y="4669"/>
                    <a:pt x="741" y="4669"/>
                  </a:cubicBezTo>
                  <a:cubicBezTo>
                    <a:pt x="741" y="4669"/>
                    <a:pt x="133" y="4709"/>
                    <a:pt x="67" y="4114"/>
                  </a:cubicBezTo>
                  <a:cubicBezTo>
                    <a:pt x="0" y="3518"/>
                    <a:pt x="331" y="3387"/>
                    <a:pt x="331" y="3387"/>
                  </a:cubicBezTo>
                  <a:cubicBezTo>
                    <a:pt x="331" y="3387"/>
                    <a:pt x="106" y="2976"/>
                    <a:pt x="371" y="2474"/>
                  </a:cubicBezTo>
                  <a:cubicBezTo>
                    <a:pt x="634" y="1971"/>
                    <a:pt x="1267" y="2010"/>
                    <a:pt x="1267" y="2010"/>
                  </a:cubicBezTo>
                  <a:cubicBezTo>
                    <a:pt x="1267" y="2010"/>
                    <a:pt x="1273" y="1270"/>
                    <a:pt x="2046" y="952"/>
                  </a:cubicBezTo>
                  <a:cubicBezTo>
                    <a:pt x="2821" y="634"/>
                    <a:pt x="3130" y="926"/>
                    <a:pt x="3130" y="926"/>
                  </a:cubicBezTo>
                  <a:cubicBezTo>
                    <a:pt x="3130" y="926"/>
                    <a:pt x="3234" y="266"/>
                    <a:pt x="4212" y="133"/>
                  </a:cubicBezTo>
                  <a:cubicBezTo>
                    <a:pt x="5188" y="1"/>
                    <a:pt x="5348" y="557"/>
                    <a:pt x="5348" y="557"/>
                  </a:cubicBezTo>
                  <a:cubicBezTo>
                    <a:pt x="5348" y="557"/>
                    <a:pt x="5743" y="424"/>
                    <a:pt x="6166" y="874"/>
                  </a:cubicBezTo>
                  <a:cubicBezTo>
                    <a:pt x="6588" y="1323"/>
                    <a:pt x="6483" y="1668"/>
                    <a:pt x="6483" y="1668"/>
                  </a:cubicBezTo>
                  <a:cubicBezTo>
                    <a:pt x="6483" y="1668"/>
                    <a:pt x="7169" y="1377"/>
                    <a:pt x="7829" y="1879"/>
                  </a:cubicBezTo>
                  <a:cubicBezTo>
                    <a:pt x="8488" y="2381"/>
                    <a:pt x="8383" y="2911"/>
                    <a:pt x="8383" y="2911"/>
                  </a:cubicBezTo>
                  <a:cubicBezTo>
                    <a:pt x="8383" y="2911"/>
                    <a:pt x="9043" y="2990"/>
                    <a:pt x="9149" y="3571"/>
                  </a:cubicBezTo>
                  <a:cubicBezTo>
                    <a:pt x="9256" y="4153"/>
                    <a:pt x="8753" y="4392"/>
                    <a:pt x="8753" y="4392"/>
                  </a:cubicBezTo>
                  <a:cubicBezTo>
                    <a:pt x="8753" y="4392"/>
                    <a:pt x="8620" y="5106"/>
                    <a:pt x="8120" y="5292"/>
                  </a:cubicBezTo>
                  <a:cubicBezTo>
                    <a:pt x="7618" y="5477"/>
                    <a:pt x="7381" y="5106"/>
                    <a:pt x="7381" y="5106"/>
                  </a:cubicBezTo>
                  <a:cubicBezTo>
                    <a:pt x="7381" y="5106"/>
                    <a:pt x="7010" y="5715"/>
                    <a:pt x="6377" y="5609"/>
                  </a:cubicBezTo>
                  <a:cubicBezTo>
                    <a:pt x="5743" y="5502"/>
                    <a:pt x="5560" y="4973"/>
                    <a:pt x="5560" y="4973"/>
                  </a:cubicBezTo>
                  <a:cubicBezTo>
                    <a:pt x="5560" y="4973"/>
                    <a:pt x="5527" y="5136"/>
                    <a:pt x="4702" y="5264"/>
                  </a:cubicBezTo>
                  <a:cubicBezTo>
                    <a:pt x="3874" y="5393"/>
                    <a:pt x="3607" y="5027"/>
                    <a:pt x="3607" y="5027"/>
                  </a:cubicBezTo>
                  <a:cubicBezTo>
                    <a:pt x="3607" y="5027"/>
                    <a:pt x="3096" y="5902"/>
                    <a:pt x="2432" y="5366"/>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7" name="Google Shape;237;p28"/>
            <p:cNvSpPr/>
            <p:nvPr/>
          </p:nvSpPr>
          <p:spPr>
            <a:xfrm flipH="1">
              <a:off x="6680365" y="4113483"/>
              <a:ext cx="457918" cy="264745"/>
            </a:xfrm>
            <a:custGeom>
              <a:avLst/>
              <a:gdLst/>
              <a:ahLst/>
              <a:cxnLst/>
              <a:rect l="l" t="t" r="r" b="b"/>
              <a:pathLst>
                <a:path w="9162" h="5297" extrusionOk="0">
                  <a:moveTo>
                    <a:pt x="5708" y="0"/>
                  </a:moveTo>
                  <a:cubicBezTo>
                    <a:pt x="5712" y="3"/>
                    <a:pt x="5972" y="269"/>
                    <a:pt x="6025" y="636"/>
                  </a:cubicBezTo>
                  <a:cubicBezTo>
                    <a:pt x="6078" y="1007"/>
                    <a:pt x="5962" y="1250"/>
                    <a:pt x="5962" y="1250"/>
                  </a:cubicBezTo>
                  <a:cubicBezTo>
                    <a:pt x="5962" y="1250"/>
                    <a:pt x="6480" y="1054"/>
                    <a:pt x="7086" y="1335"/>
                  </a:cubicBezTo>
                  <a:cubicBezTo>
                    <a:pt x="7693" y="1615"/>
                    <a:pt x="7599" y="2318"/>
                    <a:pt x="7599" y="2318"/>
                  </a:cubicBezTo>
                  <a:cubicBezTo>
                    <a:pt x="7599" y="2318"/>
                    <a:pt x="8043" y="2287"/>
                    <a:pt x="8327" y="2742"/>
                  </a:cubicBezTo>
                  <a:cubicBezTo>
                    <a:pt x="8612" y="3197"/>
                    <a:pt x="8211" y="3461"/>
                    <a:pt x="8211" y="3461"/>
                  </a:cubicBezTo>
                  <a:cubicBezTo>
                    <a:pt x="8211" y="3461"/>
                    <a:pt x="8327" y="4011"/>
                    <a:pt x="7926" y="4128"/>
                  </a:cubicBezTo>
                  <a:cubicBezTo>
                    <a:pt x="7525" y="4245"/>
                    <a:pt x="7303" y="3832"/>
                    <a:pt x="7303" y="3832"/>
                  </a:cubicBezTo>
                  <a:cubicBezTo>
                    <a:pt x="7303" y="3832"/>
                    <a:pt x="7070" y="4309"/>
                    <a:pt x="6511" y="4276"/>
                  </a:cubicBezTo>
                  <a:cubicBezTo>
                    <a:pt x="5952" y="4245"/>
                    <a:pt x="5729" y="3599"/>
                    <a:pt x="5729" y="3599"/>
                  </a:cubicBezTo>
                  <a:cubicBezTo>
                    <a:pt x="5729" y="3599"/>
                    <a:pt x="5265" y="4170"/>
                    <a:pt x="4567" y="4160"/>
                  </a:cubicBezTo>
                  <a:cubicBezTo>
                    <a:pt x="3870" y="4149"/>
                    <a:pt x="3511" y="3640"/>
                    <a:pt x="3511" y="3640"/>
                  </a:cubicBezTo>
                  <a:cubicBezTo>
                    <a:pt x="3511" y="3640"/>
                    <a:pt x="3210" y="4228"/>
                    <a:pt x="2845" y="4413"/>
                  </a:cubicBezTo>
                  <a:cubicBezTo>
                    <a:pt x="2480" y="4597"/>
                    <a:pt x="2147" y="3979"/>
                    <a:pt x="2147" y="3979"/>
                  </a:cubicBezTo>
                  <a:cubicBezTo>
                    <a:pt x="2147" y="3979"/>
                    <a:pt x="1788" y="4423"/>
                    <a:pt x="1366" y="4391"/>
                  </a:cubicBezTo>
                  <a:cubicBezTo>
                    <a:pt x="945" y="4361"/>
                    <a:pt x="859" y="3757"/>
                    <a:pt x="859" y="3757"/>
                  </a:cubicBezTo>
                  <a:cubicBezTo>
                    <a:pt x="859" y="3757"/>
                    <a:pt x="219" y="3909"/>
                    <a:pt x="1" y="3632"/>
                  </a:cubicBezTo>
                  <a:cubicBezTo>
                    <a:pt x="132" y="4098"/>
                    <a:pt x="650" y="4064"/>
                    <a:pt x="650" y="4064"/>
                  </a:cubicBezTo>
                  <a:cubicBezTo>
                    <a:pt x="650" y="4064"/>
                    <a:pt x="583" y="4235"/>
                    <a:pt x="1125" y="4674"/>
                  </a:cubicBezTo>
                  <a:cubicBezTo>
                    <a:pt x="1667" y="5110"/>
                    <a:pt x="2340" y="4762"/>
                    <a:pt x="2340" y="4762"/>
                  </a:cubicBezTo>
                  <a:cubicBezTo>
                    <a:pt x="3004" y="5297"/>
                    <a:pt x="3515" y="4422"/>
                    <a:pt x="3515" y="4422"/>
                  </a:cubicBezTo>
                  <a:cubicBezTo>
                    <a:pt x="3515" y="4422"/>
                    <a:pt x="3783" y="4789"/>
                    <a:pt x="4609" y="4660"/>
                  </a:cubicBezTo>
                  <a:cubicBezTo>
                    <a:pt x="5436" y="4531"/>
                    <a:pt x="5468" y="4369"/>
                    <a:pt x="5468" y="4369"/>
                  </a:cubicBezTo>
                  <a:cubicBezTo>
                    <a:pt x="5468" y="4369"/>
                    <a:pt x="5651" y="4899"/>
                    <a:pt x="6285" y="5004"/>
                  </a:cubicBezTo>
                  <a:cubicBezTo>
                    <a:pt x="6918" y="5111"/>
                    <a:pt x="7288" y="4502"/>
                    <a:pt x="7288" y="4502"/>
                  </a:cubicBezTo>
                  <a:cubicBezTo>
                    <a:pt x="7288" y="4502"/>
                    <a:pt x="7526" y="4872"/>
                    <a:pt x="8028" y="4687"/>
                  </a:cubicBezTo>
                  <a:cubicBezTo>
                    <a:pt x="8528" y="4502"/>
                    <a:pt x="8661" y="3788"/>
                    <a:pt x="8661" y="3788"/>
                  </a:cubicBezTo>
                  <a:cubicBezTo>
                    <a:pt x="8661" y="3788"/>
                    <a:pt x="9162" y="3550"/>
                    <a:pt x="9057" y="2967"/>
                  </a:cubicBezTo>
                  <a:cubicBezTo>
                    <a:pt x="8952" y="2385"/>
                    <a:pt x="8290" y="2307"/>
                    <a:pt x="8290" y="2307"/>
                  </a:cubicBezTo>
                  <a:cubicBezTo>
                    <a:pt x="8290" y="2307"/>
                    <a:pt x="8396" y="1777"/>
                    <a:pt x="7737" y="1275"/>
                  </a:cubicBezTo>
                  <a:cubicBezTo>
                    <a:pt x="7077" y="772"/>
                    <a:pt x="6390" y="1063"/>
                    <a:pt x="6390" y="1063"/>
                  </a:cubicBezTo>
                  <a:cubicBezTo>
                    <a:pt x="6390" y="1063"/>
                    <a:pt x="6496" y="719"/>
                    <a:pt x="6073" y="270"/>
                  </a:cubicBezTo>
                  <a:cubicBezTo>
                    <a:pt x="5947" y="132"/>
                    <a:pt x="5822" y="49"/>
                    <a:pt x="5708"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8" name="Google Shape;238;p28"/>
            <p:cNvSpPr/>
            <p:nvPr/>
          </p:nvSpPr>
          <p:spPr>
            <a:xfrm flipH="1">
              <a:off x="8768799" y="3382337"/>
              <a:ext cx="247902" cy="380749"/>
            </a:xfrm>
            <a:custGeom>
              <a:avLst/>
              <a:gdLst/>
              <a:ahLst/>
              <a:cxnLst/>
              <a:rect l="l" t="t" r="r" b="b"/>
              <a:pathLst>
                <a:path w="4960" h="7618" extrusionOk="0">
                  <a:moveTo>
                    <a:pt x="707" y="6798"/>
                  </a:moveTo>
                  <a:cubicBezTo>
                    <a:pt x="707" y="6798"/>
                    <a:pt x="1320" y="6585"/>
                    <a:pt x="1461" y="5876"/>
                  </a:cubicBezTo>
                  <a:cubicBezTo>
                    <a:pt x="1602" y="5167"/>
                    <a:pt x="1732" y="3096"/>
                    <a:pt x="1767" y="2800"/>
                  </a:cubicBezTo>
                  <a:cubicBezTo>
                    <a:pt x="1803" y="2505"/>
                    <a:pt x="1508" y="2327"/>
                    <a:pt x="1201" y="2007"/>
                  </a:cubicBezTo>
                  <a:cubicBezTo>
                    <a:pt x="1036" y="1836"/>
                    <a:pt x="107" y="413"/>
                    <a:pt x="352" y="260"/>
                  </a:cubicBezTo>
                  <a:cubicBezTo>
                    <a:pt x="541" y="142"/>
                    <a:pt x="1118" y="1182"/>
                    <a:pt x="1425" y="1430"/>
                  </a:cubicBezTo>
                  <a:cubicBezTo>
                    <a:pt x="1731" y="1678"/>
                    <a:pt x="1849" y="1784"/>
                    <a:pt x="1908" y="1441"/>
                  </a:cubicBezTo>
                  <a:cubicBezTo>
                    <a:pt x="1966" y="1098"/>
                    <a:pt x="1978" y="283"/>
                    <a:pt x="2049" y="225"/>
                  </a:cubicBezTo>
                  <a:cubicBezTo>
                    <a:pt x="2120" y="165"/>
                    <a:pt x="2791" y="1"/>
                    <a:pt x="2980" y="190"/>
                  </a:cubicBezTo>
                  <a:cubicBezTo>
                    <a:pt x="3168" y="379"/>
                    <a:pt x="2956" y="1205"/>
                    <a:pt x="2968" y="1749"/>
                  </a:cubicBezTo>
                  <a:cubicBezTo>
                    <a:pt x="2980" y="2292"/>
                    <a:pt x="2956" y="2409"/>
                    <a:pt x="3098" y="2409"/>
                  </a:cubicBezTo>
                  <a:cubicBezTo>
                    <a:pt x="3240" y="2409"/>
                    <a:pt x="3569" y="1960"/>
                    <a:pt x="3911" y="1524"/>
                  </a:cubicBezTo>
                  <a:cubicBezTo>
                    <a:pt x="4251" y="1087"/>
                    <a:pt x="4300" y="568"/>
                    <a:pt x="4570" y="568"/>
                  </a:cubicBezTo>
                  <a:cubicBezTo>
                    <a:pt x="4841" y="568"/>
                    <a:pt x="4960" y="957"/>
                    <a:pt x="4535" y="1726"/>
                  </a:cubicBezTo>
                  <a:cubicBezTo>
                    <a:pt x="4110" y="2492"/>
                    <a:pt x="3368" y="3130"/>
                    <a:pt x="3251" y="3354"/>
                  </a:cubicBezTo>
                  <a:cubicBezTo>
                    <a:pt x="3133" y="3579"/>
                    <a:pt x="3181" y="4358"/>
                    <a:pt x="3227" y="5445"/>
                  </a:cubicBezTo>
                  <a:cubicBezTo>
                    <a:pt x="3274" y="6531"/>
                    <a:pt x="3381" y="6732"/>
                    <a:pt x="3545" y="6944"/>
                  </a:cubicBezTo>
                  <a:cubicBezTo>
                    <a:pt x="3710" y="7157"/>
                    <a:pt x="4217" y="7321"/>
                    <a:pt x="4158" y="7440"/>
                  </a:cubicBezTo>
                  <a:cubicBezTo>
                    <a:pt x="4100" y="7558"/>
                    <a:pt x="3062" y="7440"/>
                    <a:pt x="2815" y="7393"/>
                  </a:cubicBezTo>
                  <a:cubicBezTo>
                    <a:pt x="2567" y="7346"/>
                    <a:pt x="2532" y="7476"/>
                    <a:pt x="2272" y="7523"/>
                  </a:cubicBezTo>
                  <a:cubicBezTo>
                    <a:pt x="2012" y="7569"/>
                    <a:pt x="1424" y="7617"/>
                    <a:pt x="1483" y="7381"/>
                  </a:cubicBezTo>
                  <a:cubicBezTo>
                    <a:pt x="1541" y="7145"/>
                    <a:pt x="875" y="7257"/>
                    <a:pt x="437" y="7257"/>
                  </a:cubicBezTo>
                  <a:cubicBezTo>
                    <a:pt x="1" y="7258"/>
                    <a:pt x="307" y="6922"/>
                    <a:pt x="707" y="6798"/>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39" name="Google Shape;239;p28"/>
            <p:cNvSpPr/>
            <p:nvPr/>
          </p:nvSpPr>
          <p:spPr>
            <a:xfrm flipH="1">
              <a:off x="8768699" y="3386486"/>
              <a:ext cx="242704" cy="376701"/>
            </a:xfrm>
            <a:custGeom>
              <a:avLst/>
              <a:gdLst/>
              <a:ahLst/>
              <a:cxnLst/>
              <a:rect l="l" t="t" r="r" b="b"/>
              <a:pathLst>
                <a:path w="4856" h="7537" extrusionOk="0">
                  <a:moveTo>
                    <a:pt x="2285" y="44"/>
                  </a:moveTo>
                  <a:cubicBezTo>
                    <a:pt x="2285" y="44"/>
                    <a:pt x="2606" y="294"/>
                    <a:pt x="2571" y="1003"/>
                  </a:cubicBezTo>
                  <a:cubicBezTo>
                    <a:pt x="2537" y="1711"/>
                    <a:pt x="2689" y="3802"/>
                    <a:pt x="2736" y="5076"/>
                  </a:cubicBezTo>
                  <a:cubicBezTo>
                    <a:pt x="2783" y="6351"/>
                    <a:pt x="2948" y="6552"/>
                    <a:pt x="3089" y="6765"/>
                  </a:cubicBezTo>
                  <a:cubicBezTo>
                    <a:pt x="3231" y="6978"/>
                    <a:pt x="2865" y="6978"/>
                    <a:pt x="2630" y="6730"/>
                  </a:cubicBezTo>
                  <a:cubicBezTo>
                    <a:pt x="2393" y="6482"/>
                    <a:pt x="2347" y="6399"/>
                    <a:pt x="2029" y="6635"/>
                  </a:cubicBezTo>
                  <a:cubicBezTo>
                    <a:pt x="1711" y="6872"/>
                    <a:pt x="1486" y="6966"/>
                    <a:pt x="1664" y="6670"/>
                  </a:cubicBezTo>
                  <a:cubicBezTo>
                    <a:pt x="1841" y="6375"/>
                    <a:pt x="1958" y="5973"/>
                    <a:pt x="1699" y="6258"/>
                  </a:cubicBezTo>
                  <a:cubicBezTo>
                    <a:pt x="1439" y="6540"/>
                    <a:pt x="1157" y="6730"/>
                    <a:pt x="580" y="6930"/>
                  </a:cubicBezTo>
                  <a:cubicBezTo>
                    <a:pt x="424" y="6985"/>
                    <a:pt x="268" y="7024"/>
                    <a:pt x="122" y="7054"/>
                  </a:cubicBezTo>
                  <a:cubicBezTo>
                    <a:pt x="105" y="7123"/>
                    <a:pt x="164" y="7175"/>
                    <a:pt x="333" y="7175"/>
                  </a:cubicBezTo>
                  <a:cubicBezTo>
                    <a:pt x="772" y="7175"/>
                    <a:pt x="1438" y="7064"/>
                    <a:pt x="1380" y="7300"/>
                  </a:cubicBezTo>
                  <a:cubicBezTo>
                    <a:pt x="1322" y="7536"/>
                    <a:pt x="1911" y="7490"/>
                    <a:pt x="2169" y="7442"/>
                  </a:cubicBezTo>
                  <a:cubicBezTo>
                    <a:pt x="2429" y="7395"/>
                    <a:pt x="2464" y="7265"/>
                    <a:pt x="2711" y="7312"/>
                  </a:cubicBezTo>
                  <a:cubicBezTo>
                    <a:pt x="2959" y="7359"/>
                    <a:pt x="3997" y="7476"/>
                    <a:pt x="4055" y="7359"/>
                  </a:cubicBezTo>
                  <a:cubicBezTo>
                    <a:pt x="4113" y="7240"/>
                    <a:pt x="3608" y="7075"/>
                    <a:pt x="3442" y="6862"/>
                  </a:cubicBezTo>
                  <a:cubicBezTo>
                    <a:pt x="3277" y="6649"/>
                    <a:pt x="3171" y="6450"/>
                    <a:pt x="3125" y="5363"/>
                  </a:cubicBezTo>
                  <a:cubicBezTo>
                    <a:pt x="3078" y="4276"/>
                    <a:pt x="3030" y="3497"/>
                    <a:pt x="3147" y="3273"/>
                  </a:cubicBezTo>
                  <a:cubicBezTo>
                    <a:pt x="3266" y="3049"/>
                    <a:pt x="4008" y="2411"/>
                    <a:pt x="4432" y="1644"/>
                  </a:cubicBezTo>
                  <a:cubicBezTo>
                    <a:pt x="4856" y="876"/>
                    <a:pt x="4738" y="486"/>
                    <a:pt x="4466" y="486"/>
                  </a:cubicBezTo>
                  <a:cubicBezTo>
                    <a:pt x="4195" y="486"/>
                    <a:pt x="4149" y="1005"/>
                    <a:pt x="3807" y="1442"/>
                  </a:cubicBezTo>
                  <a:cubicBezTo>
                    <a:pt x="3466" y="1881"/>
                    <a:pt x="3136" y="2328"/>
                    <a:pt x="2995" y="2328"/>
                  </a:cubicBezTo>
                  <a:cubicBezTo>
                    <a:pt x="2854" y="2328"/>
                    <a:pt x="2876" y="2210"/>
                    <a:pt x="2865" y="1668"/>
                  </a:cubicBezTo>
                  <a:cubicBezTo>
                    <a:pt x="2854" y="1124"/>
                    <a:pt x="3064" y="298"/>
                    <a:pt x="2876" y="108"/>
                  </a:cubicBezTo>
                  <a:cubicBezTo>
                    <a:pt x="2768" y="1"/>
                    <a:pt x="2506" y="7"/>
                    <a:pt x="2285" y="44"/>
                  </a:cubicBezTo>
                  <a:close/>
                  <a:moveTo>
                    <a:pt x="1655" y="2585"/>
                  </a:moveTo>
                  <a:lnTo>
                    <a:pt x="1655" y="2585"/>
                  </a:lnTo>
                  <a:cubicBezTo>
                    <a:pt x="1655" y="2585"/>
                    <a:pt x="1537" y="2018"/>
                    <a:pt x="1215" y="1663"/>
                  </a:cubicBezTo>
                  <a:cubicBezTo>
                    <a:pt x="893" y="1309"/>
                    <a:pt x="246" y="178"/>
                    <a:pt x="246" y="178"/>
                  </a:cubicBezTo>
                  <a:cubicBezTo>
                    <a:pt x="1" y="331"/>
                    <a:pt x="929" y="1754"/>
                    <a:pt x="1095" y="1925"/>
                  </a:cubicBezTo>
                  <a:cubicBezTo>
                    <a:pt x="1354" y="2194"/>
                    <a:pt x="1603" y="2361"/>
                    <a:pt x="1655" y="2585"/>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0" name="Google Shape;240;p28"/>
            <p:cNvSpPr/>
            <p:nvPr/>
          </p:nvSpPr>
          <p:spPr>
            <a:xfrm flipH="1">
              <a:off x="8618806" y="3137339"/>
              <a:ext cx="515995" cy="328970"/>
            </a:xfrm>
            <a:custGeom>
              <a:avLst/>
              <a:gdLst/>
              <a:ahLst/>
              <a:cxnLst/>
              <a:rect l="l" t="t" r="r" b="b"/>
              <a:pathLst>
                <a:path w="10324" h="6582" extrusionOk="0">
                  <a:moveTo>
                    <a:pt x="2711" y="5985"/>
                  </a:moveTo>
                  <a:cubicBezTo>
                    <a:pt x="2711" y="5985"/>
                    <a:pt x="1959" y="6374"/>
                    <a:pt x="1355" y="5887"/>
                  </a:cubicBezTo>
                  <a:cubicBezTo>
                    <a:pt x="751" y="5401"/>
                    <a:pt x="826" y="5209"/>
                    <a:pt x="826" y="5209"/>
                  </a:cubicBezTo>
                  <a:cubicBezTo>
                    <a:pt x="826" y="5209"/>
                    <a:pt x="148" y="5253"/>
                    <a:pt x="74" y="4589"/>
                  </a:cubicBezTo>
                  <a:cubicBezTo>
                    <a:pt x="0" y="3924"/>
                    <a:pt x="369" y="3778"/>
                    <a:pt x="369" y="3778"/>
                  </a:cubicBezTo>
                  <a:cubicBezTo>
                    <a:pt x="369" y="3778"/>
                    <a:pt x="117" y="3321"/>
                    <a:pt x="412" y="2760"/>
                  </a:cubicBezTo>
                  <a:cubicBezTo>
                    <a:pt x="707" y="2199"/>
                    <a:pt x="1414" y="2244"/>
                    <a:pt x="1414" y="2244"/>
                  </a:cubicBezTo>
                  <a:cubicBezTo>
                    <a:pt x="1414" y="2244"/>
                    <a:pt x="1419" y="1418"/>
                    <a:pt x="2282" y="1063"/>
                  </a:cubicBezTo>
                  <a:cubicBezTo>
                    <a:pt x="3145" y="709"/>
                    <a:pt x="3490" y="1034"/>
                    <a:pt x="3490" y="1034"/>
                  </a:cubicBezTo>
                  <a:cubicBezTo>
                    <a:pt x="3490" y="1034"/>
                    <a:pt x="3607" y="297"/>
                    <a:pt x="4696" y="148"/>
                  </a:cubicBezTo>
                  <a:cubicBezTo>
                    <a:pt x="5787" y="1"/>
                    <a:pt x="5963" y="621"/>
                    <a:pt x="5963" y="621"/>
                  </a:cubicBezTo>
                  <a:cubicBezTo>
                    <a:pt x="5963" y="621"/>
                    <a:pt x="6405" y="473"/>
                    <a:pt x="6876" y="975"/>
                  </a:cubicBezTo>
                  <a:cubicBezTo>
                    <a:pt x="7348" y="1478"/>
                    <a:pt x="7229" y="1861"/>
                    <a:pt x="7229" y="1861"/>
                  </a:cubicBezTo>
                  <a:cubicBezTo>
                    <a:pt x="7229" y="1861"/>
                    <a:pt x="7995" y="1536"/>
                    <a:pt x="8731" y="2097"/>
                  </a:cubicBezTo>
                  <a:cubicBezTo>
                    <a:pt x="9467" y="2657"/>
                    <a:pt x="9350" y="3248"/>
                    <a:pt x="9350" y="3248"/>
                  </a:cubicBezTo>
                  <a:cubicBezTo>
                    <a:pt x="9350" y="3248"/>
                    <a:pt x="10086" y="3337"/>
                    <a:pt x="10205" y="3986"/>
                  </a:cubicBezTo>
                  <a:cubicBezTo>
                    <a:pt x="10323" y="4635"/>
                    <a:pt x="9763" y="4901"/>
                    <a:pt x="9763" y="4901"/>
                  </a:cubicBezTo>
                  <a:cubicBezTo>
                    <a:pt x="9763" y="4901"/>
                    <a:pt x="9615" y="5698"/>
                    <a:pt x="9056" y="5905"/>
                  </a:cubicBezTo>
                  <a:cubicBezTo>
                    <a:pt x="8496" y="6111"/>
                    <a:pt x="8231" y="5698"/>
                    <a:pt x="8231" y="5698"/>
                  </a:cubicBezTo>
                  <a:cubicBezTo>
                    <a:pt x="8231" y="5698"/>
                    <a:pt x="7818" y="6377"/>
                    <a:pt x="7112" y="6259"/>
                  </a:cubicBezTo>
                  <a:cubicBezTo>
                    <a:pt x="6405" y="6141"/>
                    <a:pt x="6200" y="5550"/>
                    <a:pt x="6200" y="5550"/>
                  </a:cubicBezTo>
                  <a:cubicBezTo>
                    <a:pt x="6200" y="5550"/>
                    <a:pt x="6164" y="5731"/>
                    <a:pt x="5242" y="5875"/>
                  </a:cubicBezTo>
                  <a:cubicBezTo>
                    <a:pt x="4320" y="6017"/>
                    <a:pt x="4020" y="5610"/>
                    <a:pt x="4020" y="5610"/>
                  </a:cubicBezTo>
                  <a:cubicBezTo>
                    <a:pt x="4020" y="5610"/>
                    <a:pt x="3450" y="6582"/>
                    <a:pt x="2711" y="5985"/>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1" name="Google Shape;241;p28"/>
            <p:cNvSpPr/>
            <p:nvPr/>
          </p:nvSpPr>
          <p:spPr>
            <a:xfrm flipH="1">
              <a:off x="8619156" y="3170875"/>
              <a:ext cx="510897" cy="295433"/>
            </a:xfrm>
            <a:custGeom>
              <a:avLst/>
              <a:gdLst/>
              <a:ahLst/>
              <a:cxnLst/>
              <a:rect l="l" t="t" r="r" b="b"/>
              <a:pathLst>
                <a:path w="10222" h="5911" extrusionOk="0">
                  <a:moveTo>
                    <a:pt x="6371" y="1"/>
                  </a:moveTo>
                  <a:cubicBezTo>
                    <a:pt x="6375" y="5"/>
                    <a:pt x="6667" y="301"/>
                    <a:pt x="6725" y="711"/>
                  </a:cubicBezTo>
                  <a:cubicBezTo>
                    <a:pt x="6783" y="1123"/>
                    <a:pt x="6653" y="1397"/>
                    <a:pt x="6653" y="1397"/>
                  </a:cubicBezTo>
                  <a:cubicBezTo>
                    <a:pt x="6653" y="1397"/>
                    <a:pt x="7232" y="1178"/>
                    <a:pt x="7909" y="1491"/>
                  </a:cubicBezTo>
                  <a:cubicBezTo>
                    <a:pt x="8587" y="1804"/>
                    <a:pt x="8480" y="2589"/>
                    <a:pt x="8480" y="2589"/>
                  </a:cubicBezTo>
                  <a:cubicBezTo>
                    <a:pt x="8480" y="2589"/>
                    <a:pt x="8975" y="2554"/>
                    <a:pt x="9293" y="3061"/>
                  </a:cubicBezTo>
                  <a:cubicBezTo>
                    <a:pt x="9611" y="3569"/>
                    <a:pt x="9164" y="3865"/>
                    <a:pt x="9164" y="3865"/>
                  </a:cubicBezTo>
                  <a:cubicBezTo>
                    <a:pt x="9164" y="3865"/>
                    <a:pt x="9293" y="4479"/>
                    <a:pt x="8845" y="4609"/>
                  </a:cubicBezTo>
                  <a:cubicBezTo>
                    <a:pt x="8397" y="4739"/>
                    <a:pt x="8149" y="4277"/>
                    <a:pt x="8149" y="4277"/>
                  </a:cubicBezTo>
                  <a:cubicBezTo>
                    <a:pt x="8149" y="4277"/>
                    <a:pt x="7889" y="4809"/>
                    <a:pt x="7265" y="4774"/>
                  </a:cubicBezTo>
                  <a:cubicBezTo>
                    <a:pt x="6641" y="4739"/>
                    <a:pt x="6393" y="4018"/>
                    <a:pt x="6393" y="4018"/>
                  </a:cubicBezTo>
                  <a:cubicBezTo>
                    <a:pt x="6393" y="4018"/>
                    <a:pt x="5875" y="4655"/>
                    <a:pt x="5096" y="4644"/>
                  </a:cubicBezTo>
                  <a:cubicBezTo>
                    <a:pt x="4319" y="4633"/>
                    <a:pt x="3917" y="4065"/>
                    <a:pt x="3917" y="4065"/>
                  </a:cubicBezTo>
                  <a:cubicBezTo>
                    <a:pt x="3917" y="4065"/>
                    <a:pt x="3580" y="4721"/>
                    <a:pt x="3174" y="4926"/>
                  </a:cubicBezTo>
                  <a:cubicBezTo>
                    <a:pt x="2768" y="5133"/>
                    <a:pt x="2397" y="4443"/>
                    <a:pt x="2397" y="4443"/>
                  </a:cubicBezTo>
                  <a:cubicBezTo>
                    <a:pt x="2397" y="4443"/>
                    <a:pt x="1996" y="4939"/>
                    <a:pt x="1524" y="4904"/>
                  </a:cubicBezTo>
                  <a:cubicBezTo>
                    <a:pt x="1054" y="4868"/>
                    <a:pt x="958" y="4194"/>
                    <a:pt x="958" y="4194"/>
                  </a:cubicBezTo>
                  <a:cubicBezTo>
                    <a:pt x="958" y="4194"/>
                    <a:pt x="245" y="4365"/>
                    <a:pt x="1" y="4056"/>
                  </a:cubicBezTo>
                  <a:cubicBezTo>
                    <a:pt x="146" y="4575"/>
                    <a:pt x="725" y="4537"/>
                    <a:pt x="725" y="4537"/>
                  </a:cubicBezTo>
                  <a:cubicBezTo>
                    <a:pt x="725" y="4537"/>
                    <a:pt x="651" y="4729"/>
                    <a:pt x="1254" y="5216"/>
                  </a:cubicBezTo>
                  <a:cubicBezTo>
                    <a:pt x="1859" y="5703"/>
                    <a:pt x="2610" y="5314"/>
                    <a:pt x="2610" y="5314"/>
                  </a:cubicBezTo>
                  <a:cubicBezTo>
                    <a:pt x="3351" y="5911"/>
                    <a:pt x="3920" y="4936"/>
                    <a:pt x="3920" y="4936"/>
                  </a:cubicBezTo>
                  <a:cubicBezTo>
                    <a:pt x="3920" y="4936"/>
                    <a:pt x="4220" y="5345"/>
                    <a:pt x="5141" y="5201"/>
                  </a:cubicBezTo>
                  <a:cubicBezTo>
                    <a:pt x="6064" y="5058"/>
                    <a:pt x="6100" y="4877"/>
                    <a:pt x="6100" y="4877"/>
                  </a:cubicBezTo>
                  <a:cubicBezTo>
                    <a:pt x="6100" y="4877"/>
                    <a:pt x="6306" y="5467"/>
                    <a:pt x="7012" y="5585"/>
                  </a:cubicBezTo>
                  <a:cubicBezTo>
                    <a:pt x="7720" y="5703"/>
                    <a:pt x="8131" y="5024"/>
                    <a:pt x="8131" y="5024"/>
                  </a:cubicBezTo>
                  <a:cubicBezTo>
                    <a:pt x="8131" y="5024"/>
                    <a:pt x="8396" y="5437"/>
                    <a:pt x="8956" y="5231"/>
                  </a:cubicBezTo>
                  <a:cubicBezTo>
                    <a:pt x="9515" y="5024"/>
                    <a:pt x="9663" y="4228"/>
                    <a:pt x="9663" y="4228"/>
                  </a:cubicBezTo>
                  <a:cubicBezTo>
                    <a:pt x="9663" y="4228"/>
                    <a:pt x="10222" y="3961"/>
                    <a:pt x="10104" y="3312"/>
                  </a:cubicBezTo>
                  <a:cubicBezTo>
                    <a:pt x="9986" y="2662"/>
                    <a:pt x="9250" y="2574"/>
                    <a:pt x="9250" y="2574"/>
                  </a:cubicBezTo>
                  <a:cubicBezTo>
                    <a:pt x="9250" y="2574"/>
                    <a:pt x="9368" y="1984"/>
                    <a:pt x="8631" y="1424"/>
                  </a:cubicBezTo>
                  <a:cubicBezTo>
                    <a:pt x="7894" y="863"/>
                    <a:pt x="7129" y="1187"/>
                    <a:pt x="7129" y="1187"/>
                  </a:cubicBezTo>
                  <a:cubicBezTo>
                    <a:pt x="7129" y="1187"/>
                    <a:pt x="7246" y="803"/>
                    <a:pt x="6776" y="302"/>
                  </a:cubicBezTo>
                  <a:cubicBezTo>
                    <a:pt x="6638" y="148"/>
                    <a:pt x="6497" y="57"/>
                    <a:pt x="6371"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2" name="Google Shape;242;p28"/>
            <p:cNvSpPr/>
            <p:nvPr/>
          </p:nvSpPr>
          <p:spPr>
            <a:xfrm flipH="1">
              <a:off x="5090905" y="3616990"/>
              <a:ext cx="4053093" cy="1526395"/>
            </a:xfrm>
            <a:custGeom>
              <a:avLst/>
              <a:gdLst/>
              <a:ahLst/>
              <a:cxnLst/>
              <a:rect l="l" t="t" r="r" b="b"/>
              <a:pathLst>
                <a:path w="81094" h="30540" extrusionOk="0">
                  <a:moveTo>
                    <a:pt x="0" y="1205"/>
                  </a:moveTo>
                  <a:cubicBezTo>
                    <a:pt x="0" y="1205"/>
                    <a:pt x="13095" y="1"/>
                    <a:pt x="26036" y="8944"/>
                  </a:cubicBezTo>
                  <a:cubicBezTo>
                    <a:pt x="38978" y="17886"/>
                    <a:pt x="39841" y="19314"/>
                    <a:pt x="49435" y="20433"/>
                  </a:cubicBezTo>
                  <a:cubicBezTo>
                    <a:pt x="59030" y="21550"/>
                    <a:pt x="68067" y="22174"/>
                    <a:pt x="75875" y="26358"/>
                  </a:cubicBezTo>
                  <a:cubicBezTo>
                    <a:pt x="78153" y="27578"/>
                    <a:pt x="79842" y="29056"/>
                    <a:pt x="81093" y="30540"/>
                  </a:cubicBezTo>
                  <a:lnTo>
                    <a:pt x="0" y="30540"/>
                  </a:ln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3" name="Google Shape;243;p28"/>
            <p:cNvSpPr/>
            <p:nvPr/>
          </p:nvSpPr>
          <p:spPr>
            <a:xfrm flipH="1">
              <a:off x="7317753" y="4551750"/>
              <a:ext cx="261946" cy="193173"/>
            </a:xfrm>
            <a:custGeom>
              <a:avLst/>
              <a:gdLst/>
              <a:ahLst/>
              <a:cxnLst/>
              <a:rect l="l" t="t" r="r" b="b"/>
              <a:pathLst>
                <a:path w="5241" h="3865" extrusionOk="0">
                  <a:moveTo>
                    <a:pt x="1408" y="1949"/>
                  </a:moveTo>
                  <a:cubicBezTo>
                    <a:pt x="1408" y="1949"/>
                    <a:pt x="1209" y="1302"/>
                    <a:pt x="1424" y="1009"/>
                  </a:cubicBezTo>
                  <a:cubicBezTo>
                    <a:pt x="1641" y="714"/>
                    <a:pt x="1915" y="1176"/>
                    <a:pt x="1915" y="1176"/>
                  </a:cubicBezTo>
                  <a:cubicBezTo>
                    <a:pt x="1915" y="1176"/>
                    <a:pt x="1853" y="640"/>
                    <a:pt x="2297" y="390"/>
                  </a:cubicBezTo>
                  <a:cubicBezTo>
                    <a:pt x="2743" y="139"/>
                    <a:pt x="2858" y="485"/>
                    <a:pt x="2858" y="485"/>
                  </a:cubicBezTo>
                  <a:cubicBezTo>
                    <a:pt x="2858" y="485"/>
                    <a:pt x="3128" y="1"/>
                    <a:pt x="3764" y="139"/>
                  </a:cubicBezTo>
                  <a:cubicBezTo>
                    <a:pt x="4398" y="278"/>
                    <a:pt x="4139" y="983"/>
                    <a:pt x="4139" y="983"/>
                  </a:cubicBezTo>
                  <a:cubicBezTo>
                    <a:pt x="4139" y="983"/>
                    <a:pt x="4728" y="872"/>
                    <a:pt x="4836" y="1334"/>
                  </a:cubicBezTo>
                  <a:cubicBezTo>
                    <a:pt x="4941" y="1795"/>
                    <a:pt x="4504" y="2112"/>
                    <a:pt x="4504" y="2112"/>
                  </a:cubicBezTo>
                  <a:cubicBezTo>
                    <a:pt x="4504" y="2112"/>
                    <a:pt x="5110" y="2146"/>
                    <a:pt x="5065" y="2556"/>
                  </a:cubicBezTo>
                  <a:cubicBezTo>
                    <a:pt x="5021" y="2967"/>
                    <a:pt x="4778" y="3091"/>
                    <a:pt x="4778" y="3091"/>
                  </a:cubicBezTo>
                  <a:cubicBezTo>
                    <a:pt x="4778" y="3091"/>
                    <a:pt x="5241" y="3127"/>
                    <a:pt x="5168" y="3405"/>
                  </a:cubicBezTo>
                  <a:cubicBezTo>
                    <a:pt x="5095" y="3684"/>
                    <a:pt x="4773" y="3865"/>
                    <a:pt x="4773" y="3865"/>
                  </a:cubicBezTo>
                  <a:lnTo>
                    <a:pt x="906" y="3568"/>
                  </a:lnTo>
                  <a:cubicBezTo>
                    <a:pt x="906" y="3568"/>
                    <a:pt x="0" y="2917"/>
                    <a:pt x="162" y="2478"/>
                  </a:cubicBezTo>
                  <a:cubicBezTo>
                    <a:pt x="325" y="2037"/>
                    <a:pt x="759" y="2444"/>
                    <a:pt x="759" y="2444"/>
                  </a:cubicBezTo>
                  <a:cubicBezTo>
                    <a:pt x="759" y="2444"/>
                    <a:pt x="810" y="1504"/>
                    <a:pt x="1408" y="1949"/>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4" name="Google Shape;244;p28"/>
            <p:cNvSpPr/>
            <p:nvPr/>
          </p:nvSpPr>
          <p:spPr>
            <a:xfrm flipH="1">
              <a:off x="6288930" y="3794416"/>
              <a:ext cx="2855068" cy="1348865"/>
            </a:xfrm>
            <a:custGeom>
              <a:avLst/>
              <a:gdLst/>
              <a:ahLst/>
              <a:cxnLst/>
              <a:rect l="l" t="t" r="r" b="b"/>
              <a:pathLst>
                <a:path w="57124" h="26988" extrusionOk="0">
                  <a:moveTo>
                    <a:pt x="0" y="225"/>
                  </a:moveTo>
                  <a:cubicBezTo>
                    <a:pt x="0" y="225"/>
                    <a:pt x="10165" y="1"/>
                    <a:pt x="18643" y="8161"/>
                  </a:cubicBezTo>
                  <a:cubicBezTo>
                    <a:pt x="27121" y="16322"/>
                    <a:pt x="29242" y="19674"/>
                    <a:pt x="42741" y="21464"/>
                  </a:cubicBezTo>
                  <a:cubicBezTo>
                    <a:pt x="49538" y="22364"/>
                    <a:pt x="54184" y="24796"/>
                    <a:pt x="57123" y="26988"/>
                  </a:cubicBezTo>
                  <a:lnTo>
                    <a:pt x="0" y="26988"/>
                  </a:ln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5" name="Google Shape;245;p28"/>
            <p:cNvSpPr/>
            <p:nvPr/>
          </p:nvSpPr>
          <p:spPr>
            <a:xfrm flipH="1">
              <a:off x="6837262" y="3899722"/>
              <a:ext cx="2306735" cy="1243557"/>
            </a:xfrm>
            <a:custGeom>
              <a:avLst/>
              <a:gdLst/>
              <a:ahLst/>
              <a:cxnLst/>
              <a:rect l="l" t="t" r="r" b="b"/>
              <a:pathLst>
                <a:path w="46153" h="24881" extrusionOk="0">
                  <a:moveTo>
                    <a:pt x="0" y="1"/>
                  </a:moveTo>
                  <a:cubicBezTo>
                    <a:pt x="1428" y="21"/>
                    <a:pt x="4084" y="288"/>
                    <a:pt x="7186" y="1696"/>
                  </a:cubicBezTo>
                  <a:cubicBezTo>
                    <a:pt x="11845" y="3807"/>
                    <a:pt x="13463" y="6272"/>
                    <a:pt x="15054" y="7512"/>
                  </a:cubicBezTo>
                  <a:cubicBezTo>
                    <a:pt x="16646" y="8752"/>
                    <a:pt x="17235" y="9342"/>
                    <a:pt x="17205" y="10494"/>
                  </a:cubicBezTo>
                  <a:cubicBezTo>
                    <a:pt x="17175" y="11646"/>
                    <a:pt x="17648" y="14805"/>
                    <a:pt x="23953" y="16282"/>
                  </a:cubicBezTo>
                  <a:cubicBezTo>
                    <a:pt x="30260" y="17757"/>
                    <a:pt x="34914" y="17521"/>
                    <a:pt x="41634" y="21596"/>
                  </a:cubicBezTo>
                  <a:cubicBezTo>
                    <a:pt x="43556" y="22762"/>
                    <a:pt x="45028" y="23879"/>
                    <a:pt x="46152" y="24881"/>
                  </a:cubicBezTo>
                  <a:lnTo>
                    <a:pt x="0" y="24881"/>
                  </a:ln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6" name="Google Shape;246;p28"/>
            <p:cNvSpPr/>
            <p:nvPr/>
          </p:nvSpPr>
          <p:spPr>
            <a:xfrm flipH="1">
              <a:off x="7073169" y="3913166"/>
              <a:ext cx="2070829" cy="1230162"/>
            </a:xfrm>
            <a:custGeom>
              <a:avLst/>
              <a:gdLst/>
              <a:ahLst/>
              <a:cxnLst/>
              <a:rect l="l" t="t" r="r" b="b"/>
              <a:pathLst>
                <a:path w="41433" h="24613" extrusionOk="0">
                  <a:moveTo>
                    <a:pt x="0" y="398"/>
                  </a:moveTo>
                  <a:cubicBezTo>
                    <a:pt x="0" y="398"/>
                    <a:pt x="5702" y="1"/>
                    <a:pt x="11782" y="5366"/>
                  </a:cubicBezTo>
                  <a:cubicBezTo>
                    <a:pt x="17862" y="10732"/>
                    <a:pt x="15743" y="15204"/>
                    <a:pt x="23162" y="17104"/>
                  </a:cubicBezTo>
                  <a:cubicBezTo>
                    <a:pt x="30582" y="19005"/>
                    <a:pt x="35490" y="19656"/>
                    <a:pt x="38892" y="22135"/>
                  </a:cubicBezTo>
                  <a:cubicBezTo>
                    <a:pt x="40077" y="22998"/>
                    <a:pt x="40883" y="23857"/>
                    <a:pt x="41432" y="24613"/>
                  </a:cubicBezTo>
                  <a:lnTo>
                    <a:pt x="20602" y="24613"/>
                  </a:lnTo>
                  <a:lnTo>
                    <a:pt x="0" y="3968"/>
                  </a:lnTo>
                  <a:lnTo>
                    <a:pt x="0" y="398"/>
                  </a:ln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7" name="Google Shape;247;p28"/>
            <p:cNvSpPr/>
            <p:nvPr/>
          </p:nvSpPr>
          <p:spPr>
            <a:xfrm flipH="1">
              <a:off x="7577870" y="3942954"/>
              <a:ext cx="1502204" cy="1200424"/>
            </a:xfrm>
            <a:custGeom>
              <a:avLst/>
              <a:gdLst/>
              <a:ahLst/>
              <a:cxnLst/>
              <a:rect l="l" t="t" r="r" b="b"/>
              <a:pathLst>
                <a:path w="30056" h="24018" extrusionOk="0">
                  <a:moveTo>
                    <a:pt x="1" y="1"/>
                  </a:moveTo>
                  <a:cubicBezTo>
                    <a:pt x="1" y="1"/>
                    <a:pt x="2053" y="285"/>
                    <a:pt x="3935" y="1249"/>
                  </a:cubicBezTo>
                  <a:cubicBezTo>
                    <a:pt x="5818" y="2214"/>
                    <a:pt x="6347" y="3359"/>
                    <a:pt x="7421" y="3695"/>
                  </a:cubicBezTo>
                  <a:cubicBezTo>
                    <a:pt x="8494" y="4030"/>
                    <a:pt x="9303" y="4897"/>
                    <a:pt x="9400" y="5428"/>
                  </a:cubicBezTo>
                  <a:cubicBezTo>
                    <a:pt x="9498" y="5959"/>
                    <a:pt x="10209" y="8725"/>
                    <a:pt x="12273" y="10235"/>
                  </a:cubicBezTo>
                  <a:cubicBezTo>
                    <a:pt x="14336" y="11743"/>
                    <a:pt x="13835" y="12807"/>
                    <a:pt x="13332" y="12611"/>
                  </a:cubicBezTo>
                  <a:cubicBezTo>
                    <a:pt x="12830" y="12415"/>
                    <a:pt x="12718" y="14287"/>
                    <a:pt x="16121" y="15908"/>
                  </a:cubicBezTo>
                  <a:cubicBezTo>
                    <a:pt x="19523" y="17530"/>
                    <a:pt x="24321" y="18172"/>
                    <a:pt x="26133" y="19569"/>
                  </a:cubicBezTo>
                  <a:cubicBezTo>
                    <a:pt x="27947" y="20965"/>
                    <a:pt x="25352" y="20659"/>
                    <a:pt x="27416" y="21581"/>
                  </a:cubicBezTo>
                  <a:cubicBezTo>
                    <a:pt x="28919" y="22252"/>
                    <a:pt x="29726" y="23429"/>
                    <a:pt x="30056" y="24018"/>
                  </a:cubicBezTo>
                  <a:lnTo>
                    <a:pt x="28465" y="24018"/>
                  </a:lnTo>
                  <a:cubicBezTo>
                    <a:pt x="26507" y="21832"/>
                    <a:pt x="23483" y="19411"/>
                    <a:pt x="19035" y="18047"/>
                  </a:cubicBezTo>
                  <a:cubicBezTo>
                    <a:pt x="9552" y="15141"/>
                    <a:pt x="12341" y="7652"/>
                    <a:pt x="6317" y="3180"/>
                  </a:cubicBezTo>
                  <a:cubicBezTo>
                    <a:pt x="3680" y="1218"/>
                    <a:pt x="1555" y="354"/>
                    <a:pt x="1" y="1"/>
                  </a:cubicBezTo>
                  <a:close/>
                </a:path>
              </a:pathLst>
            </a:cu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8" name="Google Shape;248;p28"/>
            <p:cNvSpPr/>
            <p:nvPr/>
          </p:nvSpPr>
          <p:spPr>
            <a:xfrm flipH="1">
              <a:off x="6999098" y="3932058"/>
              <a:ext cx="2127606" cy="1211270"/>
            </a:xfrm>
            <a:custGeom>
              <a:avLst/>
              <a:gdLst/>
              <a:ahLst/>
              <a:cxnLst/>
              <a:rect l="l" t="t" r="r" b="b"/>
              <a:pathLst>
                <a:path w="42569" h="24235" extrusionOk="0">
                  <a:moveTo>
                    <a:pt x="0" y="15"/>
                  </a:moveTo>
                  <a:cubicBezTo>
                    <a:pt x="0" y="15"/>
                    <a:pt x="2903" y="1"/>
                    <a:pt x="5246" y="842"/>
                  </a:cubicBezTo>
                  <a:cubicBezTo>
                    <a:pt x="7589" y="1683"/>
                    <a:pt x="9548" y="3144"/>
                    <a:pt x="10771" y="3086"/>
                  </a:cubicBezTo>
                  <a:cubicBezTo>
                    <a:pt x="11994" y="3028"/>
                    <a:pt x="13098" y="3957"/>
                    <a:pt x="13277" y="4518"/>
                  </a:cubicBezTo>
                  <a:cubicBezTo>
                    <a:pt x="13452" y="5079"/>
                    <a:pt x="12790" y="4976"/>
                    <a:pt x="12303" y="4474"/>
                  </a:cubicBezTo>
                  <a:cubicBezTo>
                    <a:pt x="11816" y="3971"/>
                    <a:pt x="11390" y="3721"/>
                    <a:pt x="10948" y="3692"/>
                  </a:cubicBezTo>
                  <a:cubicBezTo>
                    <a:pt x="10506" y="3661"/>
                    <a:pt x="10595" y="4281"/>
                    <a:pt x="11728" y="4784"/>
                  </a:cubicBezTo>
                  <a:cubicBezTo>
                    <a:pt x="12863" y="5287"/>
                    <a:pt x="12730" y="5375"/>
                    <a:pt x="13172" y="5979"/>
                  </a:cubicBezTo>
                  <a:cubicBezTo>
                    <a:pt x="13613" y="6585"/>
                    <a:pt x="13968" y="7131"/>
                    <a:pt x="15044" y="7796"/>
                  </a:cubicBezTo>
                  <a:cubicBezTo>
                    <a:pt x="16120" y="8461"/>
                    <a:pt x="16488" y="9154"/>
                    <a:pt x="16399" y="9598"/>
                  </a:cubicBezTo>
                  <a:cubicBezTo>
                    <a:pt x="16311" y="10040"/>
                    <a:pt x="15928" y="10100"/>
                    <a:pt x="16473" y="11192"/>
                  </a:cubicBezTo>
                  <a:cubicBezTo>
                    <a:pt x="17018" y="12285"/>
                    <a:pt x="18035" y="13332"/>
                    <a:pt x="19406" y="13495"/>
                  </a:cubicBezTo>
                  <a:cubicBezTo>
                    <a:pt x="20777" y="13657"/>
                    <a:pt x="21100" y="13347"/>
                    <a:pt x="21542" y="13731"/>
                  </a:cubicBezTo>
                  <a:cubicBezTo>
                    <a:pt x="21984" y="14115"/>
                    <a:pt x="21468" y="14454"/>
                    <a:pt x="20570" y="14366"/>
                  </a:cubicBezTo>
                  <a:cubicBezTo>
                    <a:pt x="19672" y="14277"/>
                    <a:pt x="18915" y="14101"/>
                    <a:pt x="19452" y="14883"/>
                  </a:cubicBezTo>
                  <a:cubicBezTo>
                    <a:pt x="19987" y="15664"/>
                    <a:pt x="22250" y="16566"/>
                    <a:pt x="25345" y="16978"/>
                  </a:cubicBezTo>
                  <a:cubicBezTo>
                    <a:pt x="28439" y="17392"/>
                    <a:pt x="30296" y="17273"/>
                    <a:pt x="32653" y="17864"/>
                  </a:cubicBezTo>
                  <a:cubicBezTo>
                    <a:pt x="35011" y="18455"/>
                    <a:pt x="34628" y="18868"/>
                    <a:pt x="33685" y="18574"/>
                  </a:cubicBezTo>
                  <a:cubicBezTo>
                    <a:pt x="32742" y="18279"/>
                    <a:pt x="32153" y="18485"/>
                    <a:pt x="32153" y="18485"/>
                  </a:cubicBezTo>
                  <a:cubicBezTo>
                    <a:pt x="32153" y="18485"/>
                    <a:pt x="34598" y="18958"/>
                    <a:pt x="37132" y="19681"/>
                  </a:cubicBezTo>
                  <a:cubicBezTo>
                    <a:pt x="39666" y="20404"/>
                    <a:pt x="40225" y="21201"/>
                    <a:pt x="39371" y="20921"/>
                  </a:cubicBezTo>
                  <a:cubicBezTo>
                    <a:pt x="38517" y="20640"/>
                    <a:pt x="38266" y="20979"/>
                    <a:pt x="40035" y="21747"/>
                  </a:cubicBezTo>
                  <a:cubicBezTo>
                    <a:pt x="41062" y="22194"/>
                    <a:pt x="41979" y="23347"/>
                    <a:pt x="42568" y="24235"/>
                  </a:cubicBezTo>
                  <a:lnTo>
                    <a:pt x="40524" y="24235"/>
                  </a:lnTo>
                  <a:cubicBezTo>
                    <a:pt x="39839" y="23301"/>
                    <a:pt x="38666" y="21977"/>
                    <a:pt x="37118" y="21245"/>
                  </a:cubicBezTo>
                  <a:cubicBezTo>
                    <a:pt x="34554" y="20034"/>
                    <a:pt x="34937" y="20388"/>
                    <a:pt x="35556" y="20949"/>
                  </a:cubicBezTo>
                  <a:cubicBezTo>
                    <a:pt x="36176" y="21510"/>
                    <a:pt x="35703" y="21746"/>
                    <a:pt x="34289" y="20713"/>
                  </a:cubicBezTo>
                  <a:cubicBezTo>
                    <a:pt x="32874" y="19680"/>
                    <a:pt x="31873" y="19000"/>
                    <a:pt x="29162" y="18586"/>
                  </a:cubicBezTo>
                  <a:cubicBezTo>
                    <a:pt x="26451" y="18174"/>
                    <a:pt x="21648" y="17199"/>
                    <a:pt x="19586" y="15899"/>
                  </a:cubicBezTo>
                  <a:cubicBezTo>
                    <a:pt x="17522" y="14599"/>
                    <a:pt x="16343" y="13005"/>
                    <a:pt x="15341" y="10761"/>
                  </a:cubicBezTo>
                  <a:cubicBezTo>
                    <a:pt x="14339" y="8517"/>
                    <a:pt x="13309" y="8517"/>
                    <a:pt x="12895" y="7483"/>
                  </a:cubicBezTo>
                  <a:cubicBezTo>
                    <a:pt x="12483" y="6450"/>
                    <a:pt x="9673" y="3702"/>
                    <a:pt x="7355" y="2235"/>
                  </a:cubicBezTo>
                  <a:cubicBezTo>
                    <a:pt x="6550" y="1725"/>
                    <a:pt x="5856" y="1420"/>
                    <a:pt x="5120" y="1134"/>
                  </a:cubicBezTo>
                  <a:cubicBezTo>
                    <a:pt x="3738" y="597"/>
                    <a:pt x="2260" y="288"/>
                    <a:pt x="0" y="15"/>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49" name="Google Shape;249;p28"/>
            <p:cNvSpPr/>
            <p:nvPr/>
          </p:nvSpPr>
          <p:spPr>
            <a:xfrm flipH="1">
              <a:off x="7506916" y="4778755"/>
              <a:ext cx="666286" cy="364555"/>
            </a:xfrm>
            <a:custGeom>
              <a:avLst/>
              <a:gdLst/>
              <a:ahLst/>
              <a:cxnLst/>
              <a:rect l="l" t="t" r="r" b="b"/>
              <a:pathLst>
                <a:path w="13331" h="7294" extrusionOk="0">
                  <a:moveTo>
                    <a:pt x="1" y="0"/>
                  </a:moveTo>
                  <a:lnTo>
                    <a:pt x="1" y="0"/>
                  </a:lnTo>
                  <a:cubicBezTo>
                    <a:pt x="10" y="3"/>
                    <a:pt x="4542" y="1061"/>
                    <a:pt x="6765" y="1857"/>
                  </a:cubicBezTo>
                  <a:cubicBezTo>
                    <a:pt x="8989" y="2654"/>
                    <a:pt x="10758" y="3437"/>
                    <a:pt x="11376" y="3954"/>
                  </a:cubicBezTo>
                  <a:cubicBezTo>
                    <a:pt x="11995" y="4470"/>
                    <a:pt x="11788" y="4677"/>
                    <a:pt x="10800" y="4220"/>
                  </a:cubicBezTo>
                  <a:cubicBezTo>
                    <a:pt x="9814" y="3762"/>
                    <a:pt x="8708" y="3762"/>
                    <a:pt x="9533" y="4293"/>
                  </a:cubicBezTo>
                  <a:cubicBezTo>
                    <a:pt x="10359" y="4824"/>
                    <a:pt x="11684" y="5607"/>
                    <a:pt x="12510" y="6405"/>
                  </a:cubicBezTo>
                  <a:cubicBezTo>
                    <a:pt x="12913" y="6794"/>
                    <a:pt x="13170" y="7091"/>
                    <a:pt x="13330" y="7294"/>
                  </a:cubicBezTo>
                  <a:lnTo>
                    <a:pt x="11912" y="7294"/>
                  </a:lnTo>
                  <a:cubicBezTo>
                    <a:pt x="11582" y="6704"/>
                    <a:pt x="10775" y="5528"/>
                    <a:pt x="9272" y="4857"/>
                  </a:cubicBezTo>
                  <a:cubicBezTo>
                    <a:pt x="7208" y="3935"/>
                    <a:pt x="9801" y="4242"/>
                    <a:pt x="7989" y="2845"/>
                  </a:cubicBezTo>
                  <a:cubicBezTo>
                    <a:pt x="6571" y="1752"/>
                    <a:pt x="3328" y="1121"/>
                    <a:pt x="354" y="122"/>
                  </a:cubicBezTo>
                  <a:cubicBezTo>
                    <a:pt x="147" y="49"/>
                    <a:pt x="22" y="7"/>
                    <a:pt x="2" y="0"/>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0" name="Google Shape;250;p28"/>
            <p:cNvSpPr/>
            <p:nvPr/>
          </p:nvSpPr>
          <p:spPr>
            <a:xfrm flipH="1">
              <a:off x="7657237" y="3933058"/>
              <a:ext cx="1486760" cy="1210220"/>
            </a:xfrm>
            <a:custGeom>
              <a:avLst/>
              <a:gdLst/>
              <a:ahLst/>
              <a:cxnLst/>
              <a:rect l="l" t="t" r="r" b="b"/>
              <a:pathLst>
                <a:path w="29747" h="24214" extrusionOk="0">
                  <a:moveTo>
                    <a:pt x="0" y="0"/>
                  </a:moveTo>
                  <a:cubicBezTo>
                    <a:pt x="1567" y="121"/>
                    <a:pt x="4143" y="810"/>
                    <a:pt x="7599" y="3376"/>
                  </a:cubicBezTo>
                  <a:cubicBezTo>
                    <a:pt x="13624" y="7848"/>
                    <a:pt x="10834" y="15336"/>
                    <a:pt x="20317" y="18243"/>
                  </a:cubicBezTo>
                  <a:cubicBezTo>
                    <a:pt x="24764" y="19606"/>
                    <a:pt x="27789" y="22027"/>
                    <a:pt x="29747" y="24214"/>
                  </a:cubicBezTo>
                  <a:lnTo>
                    <a:pt x="0" y="24214"/>
                  </a:ln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1" name="Google Shape;251;p28"/>
            <p:cNvSpPr/>
            <p:nvPr/>
          </p:nvSpPr>
          <p:spPr>
            <a:xfrm flipH="1">
              <a:off x="7657237" y="3933108"/>
              <a:ext cx="1486760" cy="1210270"/>
            </a:xfrm>
            <a:custGeom>
              <a:avLst/>
              <a:gdLst/>
              <a:ahLst/>
              <a:cxnLst/>
              <a:rect l="l" t="t" r="r" b="b"/>
              <a:pathLst>
                <a:path w="29747" h="24215" extrusionOk="0">
                  <a:moveTo>
                    <a:pt x="0" y="1324"/>
                  </a:moveTo>
                  <a:cubicBezTo>
                    <a:pt x="0" y="1324"/>
                    <a:pt x="3595" y="534"/>
                    <a:pt x="7953" y="4867"/>
                  </a:cubicBezTo>
                  <a:cubicBezTo>
                    <a:pt x="12310" y="9201"/>
                    <a:pt x="10841" y="11777"/>
                    <a:pt x="13847" y="15084"/>
                  </a:cubicBezTo>
                  <a:cubicBezTo>
                    <a:pt x="16852" y="18392"/>
                    <a:pt x="20329" y="18096"/>
                    <a:pt x="23511" y="20576"/>
                  </a:cubicBezTo>
                  <a:cubicBezTo>
                    <a:pt x="24748" y="21540"/>
                    <a:pt x="25620" y="22905"/>
                    <a:pt x="26223" y="24215"/>
                  </a:cubicBezTo>
                  <a:lnTo>
                    <a:pt x="29747" y="24215"/>
                  </a:lnTo>
                  <a:cubicBezTo>
                    <a:pt x="27789" y="22029"/>
                    <a:pt x="24764" y="19608"/>
                    <a:pt x="20317" y="18243"/>
                  </a:cubicBezTo>
                  <a:cubicBezTo>
                    <a:pt x="10834" y="15336"/>
                    <a:pt x="13624" y="7848"/>
                    <a:pt x="7599" y="3376"/>
                  </a:cubicBezTo>
                  <a:cubicBezTo>
                    <a:pt x="4142" y="811"/>
                    <a:pt x="1567" y="121"/>
                    <a:pt x="0" y="0"/>
                  </a:cubicBezTo>
                  <a:lnTo>
                    <a:pt x="0" y="1324"/>
                  </a:ln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2" name="Google Shape;252;p28"/>
            <p:cNvSpPr/>
            <p:nvPr/>
          </p:nvSpPr>
          <p:spPr>
            <a:xfrm flipH="1">
              <a:off x="7658710" y="3943004"/>
              <a:ext cx="310077" cy="476061"/>
            </a:xfrm>
            <a:custGeom>
              <a:avLst/>
              <a:gdLst/>
              <a:ahLst/>
              <a:cxnLst/>
              <a:rect l="l" t="t" r="r" b="b"/>
              <a:pathLst>
                <a:path w="6204" h="9525" extrusionOk="0">
                  <a:moveTo>
                    <a:pt x="884" y="8497"/>
                  </a:moveTo>
                  <a:cubicBezTo>
                    <a:pt x="884" y="8497"/>
                    <a:pt x="1650" y="8231"/>
                    <a:pt x="1826" y="7346"/>
                  </a:cubicBezTo>
                  <a:cubicBezTo>
                    <a:pt x="2003" y="6460"/>
                    <a:pt x="2165" y="3869"/>
                    <a:pt x="2209" y="3500"/>
                  </a:cubicBezTo>
                  <a:cubicBezTo>
                    <a:pt x="2254" y="3131"/>
                    <a:pt x="1885" y="2909"/>
                    <a:pt x="1502" y="2510"/>
                  </a:cubicBezTo>
                  <a:cubicBezTo>
                    <a:pt x="1296" y="2295"/>
                    <a:pt x="134" y="518"/>
                    <a:pt x="442" y="326"/>
                  </a:cubicBezTo>
                  <a:cubicBezTo>
                    <a:pt x="678" y="177"/>
                    <a:pt x="1399" y="1477"/>
                    <a:pt x="1783" y="1787"/>
                  </a:cubicBezTo>
                  <a:cubicBezTo>
                    <a:pt x="2166" y="2098"/>
                    <a:pt x="2313" y="2229"/>
                    <a:pt x="2386" y="1802"/>
                  </a:cubicBezTo>
                  <a:cubicBezTo>
                    <a:pt x="2460" y="1373"/>
                    <a:pt x="2474" y="354"/>
                    <a:pt x="2563" y="281"/>
                  </a:cubicBezTo>
                  <a:cubicBezTo>
                    <a:pt x="2651" y="207"/>
                    <a:pt x="3491" y="1"/>
                    <a:pt x="3727" y="238"/>
                  </a:cubicBezTo>
                  <a:cubicBezTo>
                    <a:pt x="3963" y="473"/>
                    <a:pt x="3697" y="1507"/>
                    <a:pt x="3713" y="2186"/>
                  </a:cubicBezTo>
                  <a:cubicBezTo>
                    <a:pt x="3727" y="2865"/>
                    <a:pt x="3699" y="3013"/>
                    <a:pt x="3875" y="3013"/>
                  </a:cubicBezTo>
                  <a:cubicBezTo>
                    <a:pt x="4052" y="3013"/>
                    <a:pt x="4464" y="2452"/>
                    <a:pt x="4892" y="1905"/>
                  </a:cubicBezTo>
                  <a:cubicBezTo>
                    <a:pt x="5319" y="1359"/>
                    <a:pt x="5378" y="710"/>
                    <a:pt x="5718" y="710"/>
                  </a:cubicBezTo>
                  <a:cubicBezTo>
                    <a:pt x="6056" y="710"/>
                    <a:pt x="6204" y="1196"/>
                    <a:pt x="5673" y="2157"/>
                  </a:cubicBezTo>
                  <a:cubicBezTo>
                    <a:pt x="5142" y="3116"/>
                    <a:pt x="4214" y="3914"/>
                    <a:pt x="4067" y="4194"/>
                  </a:cubicBezTo>
                  <a:cubicBezTo>
                    <a:pt x="3919" y="4475"/>
                    <a:pt x="3979" y="5449"/>
                    <a:pt x="4037" y="6807"/>
                  </a:cubicBezTo>
                  <a:cubicBezTo>
                    <a:pt x="4097" y="8165"/>
                    <a:pt x="4229" y="8417"/>
                    <a:pt x="4435" y="8682"/>
                  </a:cubicBezTo>
                  <a:cubicBezTo>
                    <a:pt x="4641" y="8948"/>
                    <a:pt x="5274" y="9154"/>
                    <a:pt x="5200" y="9302"/>
                  </a:cubicBezTo>
                  <a:cubicBezTo>
                    <a:pt x="5127" y="9450"/>
                    <a:pt x="3829" y="9302"/>
                    <a:pt x="3521" y="9244"/>
                  </a:cubicBezTo>
                  <a:cubicBezTo>
                    <a:pt x="3212" y="9186"/>
                    <a:pt x="3168" y="9348"/>
                    <a:pt x="2843" y="9406"/>
                  </a:cubicBezTo>
                  <a:cubicBezTo>
                    <a:pt x="2519" y="9465"/>
                    <a:pt x="1783" y="9524"/>
                    <a:pt x="1856" y="9228"/>
                  </a:cubicBezTo>
                  <a:cubicBezTo>
                    <a:pt x="1930" y="8933"/>
                    <a:pt x="1097" y="9073"/>
                    <a:pt x="548" y="9073"/>
                  </a:cubicBezTo>
                  <a:cubicBezTo>
                    <a:pt x="0" y="9072"/>
                    <a:pt x="383" y="8652"/>
                    <a:pt x="884" y="8497"/>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3" name="Google Shape;253;p28"/>
            <p:cNvSpPr/>
            <p:nvPr/>
          </p:nvSpPr>
          <p:spPr>
            <a:xfrm flipH="1">
              <a:off x="7658610" y="3948101"/>
              <a:ext cx="303380" cy="470813"/>
            </a:xfrm>
            <a:custGeom>
              <a:avLst/>
              <a:gdLst/>
              <a:ahLst/>
              <a:cxnLst/>
              <a:rect l="l" t="t" r="r" b="b"/>
              <a:pathLst>
                <a:path w="6070" h="9420" extrusionOk="0">
                  <a:moveTo>
                    <a:pt x="2853" y="55"/>
                  </a:moveTo>
                  <a:cubicBezTo>
                    <a:pt x="2853" y="55"/>
                    <a:pt x="3255" y="366"/>
                    <a:pt x="3211" y="1253"/>
                  </a:cubicBezTo>
                  <a:cubicBezTo>
                    <a:pt x="3167" y="2138"/>
                    <a:pt x="3357" y="4752"/>
                    <a:pt x="3417" y="6347"/>
                  </a:cubicBezTo>
                  <a:cubicBezTo>
                    <a:pt x="3475" y="7941"/>
                    <a:pt x="3682" y="8192"/>
                    <a:pt x="3860" y="8457"/>
                  </a:cubicBezTo>
                  <a:cubicBezTo>
                    <a:pt x="4036" y="8724"/>
                    <a:pt x="3579" y="8724"/>
                    <a:pt x="3284" y="8414"/>
                  </a:cubicBezTo>
                  <a:cubicBezTo>
                    <a:pt x="2990" y="8103"/>
                    <a:pt x="2931" y="7999"/>
                    <a:pt x="2533" y="8295"/>
                  </a:cubicBezTo>
                  <a:cubicBezTo>
                    <a:pt x="2136" y="8591"/>
                    <a:pt x="1855" y="8709"/>
                    <a:pt x="2077" y="8340"/>
                  </a:cubicBezTo>
                  <a:cubicBezTo>
                    <a:pt x="2297" y="7971"/>
                    <a:pt x="2445" y="7469"/>
                    <a:pt x="2120" y="7823"/>
                  </a:cubicBezTo>
                  <a:cubicBezTo>
                    <a:pt x="1796" y="8177"/>
                    <a:pt x="1443" y="8414"/>
                    <a:pt x="721" y="8664"/>
                  </a:cubicBezTo>
                  <a:cubicBezTo>
                    <a:pt x="526" y="8731"/>
                    <a:pt x="330" y="8782"/>
                    <a:pt x="148" y="8820"/>
                  </a:cubicBezTo>
                  <a:cubicBezTo>
                    <a:pt x="127" y="8907"/>
                    <a:pt x="200" y="8970"/>
                    <a:pt x="413" y="8970"/>
                  </a:cubicBezTo>
                  <a:cubicBezTo>
                    <a:pt x="962" y="8970"/>
                    <a:pt x="1794" y="8830"/>
                    <a:pt x="1721" y="9125"/>
                  </a:cubicBezTo>
                  <a:cubicBezTo>
                    <a:pt x="1648" y="9420"/>
                    <a:pt x="2385" y="9361"/>
                    <a:pt x="2708" y="9303"/>
                  </a:cubicBezTo>
                  <a:cubicBezTo>
                    <a:pt x="3033" y="9244"/>
                    <a:pt x="3077" y="9080"/>
                    <a:pt x="3386" y="9141"/>
                  </a:cubicBezTo>
                  <a:cubicBezTo>
                    <a:pt x="3695" y="9200"/>
                    <a:pt x="4992" y="9347"/>
                    <a:pt x="5065" y="9199"/>
                  </a:cubicBezTo>
                  <a:cubicBezTo>
                    <a:pt x="5140" y="9051"/>
                    <a:pt x="4507" y="8845"/>
                    <a:pt x="4300" y="8579"/>
                  </a:cubicBezTo>
                  <a:cubicBezTo>
                    <a:pt x="4093" y="8312"/>
                    <a:pt x="3961" y="8062"/>
                    <a:pt x="3902" y="6704"/>
                  </a:cubicBezTo>
                  <a:cubicBezTo>
                    <a:pt x="3844" y="5346"/>
                    <a:pt x="3785" y="4371"/>
                    <a:pt x="3932" y="4090"/>
                  </a:cubicBezTo>
                  <a:cubicBezTo>
                    <a:pt x="4079" y="3810"/>
                    <a:pt x="5007" y="3013"/>
                    <a:pt x="5538" y="2054"/>
                  </a:cubicBezTo>
                  <a:cubicBezTo>
                    <a:pt x="6070" y="1094"/>
                    <a:pt x="5921" y="606"/>
                    <a:pt x="5583" y="606"/>
                  </a:cubicBezTo>
                  <a:cubicBezTo>
                    <a:pt x="5244" y="606"/>
                    <a:pt x="5185" y="1255"/>
                    <a:pt x="4757" y="1802"/>
                  </a:cubicBezTo>
                  <a:cubicBezTo>
                    <a:pt x="4330" y="2349"/>
                    <a:pt x="3917" y="2910"/>
                    <a:pt x="3740" y="2910"/>
                  </a:cubicBezTo>
                  <a:cubicBezTo>
                    <a:pt x="3564" y="2910"/>
                    <a:pt x="3593" y="2761"/>
                    <a:pt x="3578" y="2083"/>
                  </a:cubicBezTo>
                  <a:cubicBezTo>
                    <a:pt x="3564" y="1404"/>
                    <a:pt x="3829" y="370"/>
                    <a:pt x="3593" y="134"/>
                  </a:cubicBezTo>
                  <a:cubicBezTo>
                    <a:pt x="3458" y="1"/>
                    <a:pt x="3129" y="9"/>
                    <a:pt x="2853" y="55"/>
                  </a:cubicBezTo>
                  <a:close/>
                  <a:moveTo>
                    <a:pt x="2066" y="3231"/>
                  </a:moveTo>
                  <a:lnTo>
                    <a:pt x="2066" y="3231"/>
                  </a:lnTo>
                  <a:cubicBezTo>
                    <a:pt x="2066" y="3231"/>
                    <a:pt x="1919" y="2522"/>
                    <a:pt x="1517" y="2080"/>
                  </a:cubicBezTo>
                  <a:cubicBezTo>
                    <a:pt x="1114" y="1637"/>
                    <a:pt x="307" y="223"/>
                    <a:pt x="307" y="223"/>
                  </a:cubicBezTo>
                  <a:cubicBezTo>
                    <a:pt x="1" y="415"/>
                    <a:pt x="1161" y="2194"/>
                    <a:pt x="1367" y="2408"/>
                  </a:cubicBezTo>
                  <a:cubicBezTo>
                    <a:pt x="1689" y="2743"/>
                    <a:pt x="2001" y="2953"/>
                    <a:pt x="2066" y="323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4" name="Google Shape;254;p28"/>
            <p:cNvSpPr/>
            <p:nvPr/>
          </p:nvSpPr>
          <p:spPr>
            <a:xfrm flipH="1">
              <a:off x="7471332" y="3636431"/>
              <a:ext cx="645244" cy="411487"/>
            </a:xfrm>
            <a:custGeom>
              <a:avLst/>
              <a:gdLst/>
              <a:ahLst/>
              <a:cxnLst/>
              <a:rect l="l" t="t" r="r" b="b"/>
              <a:pathLst>
                <a:path w="12910" h="8233" extrusionOk="0">
                  <a:moveTo>
                    <a:pt x="3391" y="7486"/>
                  </a:moveTo>
                  <a:cubicBezTo>
                    <a:pt x="3391" y="7486"/>
                    <a:pt x="2451" y="7973"/>
                    <a:pt x="1696" y="7364"/>
                  </a:cubicBezTo>
                  <a:cubicBezTo>
                    <a:pt x="940" y="6756"/>
                    <a:pt x="1032" y="6515"/>
                    <a:pt x="1032" y="6515"/>
                  </a:cubicBezTo>
                  <a:cubicBezTo>
                    <a:pt x="1032" y="6515"/>
                    <a:pt x="186" y="6571"/>
                    <a:pt x="93" y="5740"/>
                  </a:cubicBezTo>
                  <a:cubicBezTo>
                    <a:pt x="1" y="4909"/>
                    <a:pt x="462" y="4726"/>
                    <a:pt x="462" y="4726"/>
                  </a:cubicBezTo>
                  <a:cubicBezTo>
                    <a:pt x="462" y="4726"/>
                    <a:pt x="149" y="4154"/>
                    <a:pt x="518" y="3451"/>
                  </a:cubicBezTo>
                  <a:cubicBezTo>
                    <a:pt x="887" y="2750"/>
                    <a:pt x="1770" y="2805"/>
                    <a:pt x="1770" y="2805"/>
                  </a:cubicBezTo>
                  <a:cubicBezTo>
                    <a:pt x="1770" y="2805"/>
                    <a:pt x="1777" y="1772"/>
                    <a:pt x="2857" y="1330"/>
                  </a:cubicBezTo>
                  <a:cubicBezTo>
                    <a:pt x="3937" y="886"/>
                    <a:pt x="4367" y="1291"/>
                    <a:pt x="4367" y="1291"/>
                  </a:cubicBezTo>
                  <a:cubicBezTo>
                    <a:pt x="4367" y="1291"/>
                    <a:pt x="4513" y="369"/>
                    <a:pt x="5877" y="184"/>
                  </a:cubicBezTo>
                  <a:cubicBezTo>
                    <a:pt x="7239" y="0"/>
                    <a:pt x="7460" y="775"/>
                    <a:pt x="7460" y="775"/>
                  </a:cubicBezTo>
                  <a:cubicBezTo>
                    <a:pt x="7460" y="775"/>
                    <a:pt x="8012" y="590"/>
                    <a:pt x="8602" y="1217"/>
                  </a:cubicBezTo>
                  <a:cubicBezTo>
                    <a:pt x="9191" y="1845"/>
                    <a:pt x="9043" y="2324"/>
                    <a:pt x="9043" y="2324"/>
                  </a:cubicBezTo>
                  <a:cubicBezTo>
                    <a:pt x="9043" y="2324"/>
                    <a:pt x="10000" y="1918"/>
                    <a:pt x="10921" y="2619"/>
                  </a:cubicBezTo>
                  <a:cubicBezTo>
                    <a:pt x="11842" y="3320"/>
                    <a:pt x="11695" y="4059"/>
                    <a:pt x="11695" y="4059"/>
                  </a:cubicBezTo>
                  <a:cubicBezTo>
                    <a:pt x="11695" y="4059"/>
                    <a:pt x="12616" y="4170"/>
                    <a:pt x="12763" y="4982"/>
                  </a:cubicBezTo>
                  <a:cubicBezTo>
                    <a:pt x="12910" y="5793"/>
                    <a:pt x="12211" y="6125"/>
                    <a:pt x="12211" y="6125"/>
                  </a:cubicBezTo>
                  <a:cubicBezTo>
                    <a:pt x="12211" y="6125"/>
                    <a:pt x="12026" y="7121"/>
                    <a:pt x="11326" y="7380"/>
                  </a:cubicBezTo>
                  <a:cubicBezTo>
                    <a:pt x="10627" y="7639"/>
                    <a:pt x="10296" y="7121"/>
                    <a:pt x="10296" y="7121"/>
                  </a:cubicBezTo>
                  <a:cubicBezTo>
                    <a:pt x="10296" y="7121"/>
                    <a:pt x="9781" y="7971"/>
                    <a:pt x="8896" y="7822"/>
                  </a:cubicBezTo>
                  <a:cubicBezTo>
                    <a:pt x="8012" y="7675"/>
                    <a:pt x="7755" y="6938"/>
                    <a:pt x="7755" y="6938"/>
                  </a:cubicBezTo>
                  <a:cubicBezTo>
                    <a:pt x="7755" y="6938"/>
                    <a:pt x="7710" y="7163"/>
                    <a:pt x="6557" y="7343"/>
                  </a:cubicBezTo>
                  <a:cubicBezTo>
                    <a:pt x="5404" y="7521"/>
                    <a:pt x="5029" y="7011"/>
                    <a:pt x="5029" y="7011"/>
                  </a:cubicBezTo>
                  <a:cubicBezTo>
                    <a:pt x="5029" y="7011"/>
                    <a:pt x="4316" y="8233"/>
                    <a:pt x="3391" y="7486"/>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5" name="Google Shape;255;p28"/>
            <p:cNvSpPr/>
            <p:nvPr/>
          </p:nvSpPr>
          <p:spPr>
            <a:xfrm flipH="1">
              <a:off x="7471182" y="3678564"/>
              <a:ext cx="638997" cy="369453"/>
            </a:xfrm>
            <a:custGeom>
              <a:avLst/>
              <a:gdLst/>
              <a:ahLst/>
              <a:cxnLst/>
              <a:rect l="l" t="t" r="r" b="b"/>
              <a:pathLst>
                <a:path w="12785" h="7392" extrusionOk="0">
                  <a:moveTo>
                    <a:pt x="7958" y="1"/>
                  </a:moveTo>
                  <a:cubicBezTo>
                    <a:pt x="7963" y="6"/>
                    <a:pt x="8328" y="374"/>
                    <a:pt x="8401" y="888"/>
                  </a:cubicBezTo>
                  <a:cubicBezTo>
                    <a:pt x="8475" y="1406"/>
                    <a:pt x="8312" y="1745"/>
                    <a:pt x="8312" y="1745"/>
                  </a:cubicBezTo>
                  <a:cubicBezTo>
                    <a:pt x="8312" y="1745"/>
                    <a:pt x="9034" y="1473"/>
                    <a:pt x="9882" y="1864"/>
                  </a:cubicBezTo>
                  <a:cubicBezTo>
                    <a:pt x="10729" y="2254"/>
                    <a:pt x="10597" y="3237"/>
                    <a:pt x="10597" y="3237"/>
                  </a:cubicBezTo>
                  <a:cubicBezTo>
                    <a:pt x="10597" y="3237"/>
                    <a:pt x="11217" y="3193"/>
                    <a:pt x="11613" y="3828"/>
                  </a:cubicBezTo>
                  <a:cubicBezTo>
                    <a:pt x="12011" y="4462"/>
                    <a:pt x="11451" y="4831"/>
                    <a:pt x="11451" y="4831"/>
                  </a:cubicBezTo>
                  <a:cubicBezTo>
                    <a:pt x="11451" y="4831"/>
                    <a:pt x="11613" y="5598"/>
                    <a:pt x="11055" y="5762"/>
                  </a:cubicBezTo>
                  <a:cubicBezTo>
                    <a:pt x="10495" y="5924"/>
                    <a:pt x="10184" y="5348"/>
                    <a:pt x="10184" y="5348"/>
                  </a:cubicBezTo>
                  <a:cubicBezTo>
                    <a:pt x="10184" y="5348"/>
                    <a:pt x="9860" y="6013"/>
                    <a:pt x="9079" y="5968"/>
                  </a:cubicBezTo>
                  <a:cubicBezTo>
                    <a:pt x="8298" y="5924"/>
                    <a:pt x="7989" y="5023"/>
                    <a:pt x="7989" y="5023"/>
                  </a:cubicBezTo>
                  <a:cubicBezTo>
                    <a:pt x="7989" y="5023"/>
                    <a:pt x="7342" y="5820"/>
                    <a:pt x="6369" y="5806"/>
                  </a:cubicBezTo>
                  <a:cubicBezTo>
                    <a:pt x="5397" y="5791"/>
                    <a:pt x="4896" y="5083"/>
                    <a:pt x="4896" y="5083"/>
                  </a:cubicBezTo>
                  <a:cubicBezTo>
                    <a:pt x="4896" y="5083"/>
                    <a:pt x="4477" y="5904"/>
                    <a:pt x="3968" y="6160"/>
                  </a:cubicBezTo>
                  <a:cubicBezTo>
                    <a:pt x="3459" y="6418"/>
                    <a:pt x="2995" y="5556"/>
                    <a:pt x="2995" y="5556"/>
                  </a:cubicBezTo>
                  <a:cubicBezTo>
                    <a:pt x="2995" y="5556"/>
                    <a:pt x="2494" y="6176"/>
                    <a:pt x="1904" y="6132"/>
                  </a:cubicBezTo>
                  <a:cubicBezTo>
                    <a:pt x="1315" y="6087"/>
                    <a:pt x="1197" y="5246"/>
                    <a:pt x="1197" y="5246"/>
                  </a:cubicBezTo>
                  <a:cubicBezTo>
                    <a:pt x="1197" y="5246"/>
                    <a:pt x="305" y="5459"/>
                    <a:pt x="1" y="5073"/>
                  </a:cubicBezTo>
                  <a:cubicBezTo>
                    <a:pt x="182" y="5722"/>
                    <a:pt x="906" y="5675"/>
                    <a:pt x="906" y="5675"/>
                  </a:cubicBezTo>
                  <a:cubicBezTo>
                    <a:pt x="906" y="5675"/>
                    <a:pt x="815" y="5915"/>
                    <a:pt x="1570" y="6524"/>
                  </a:cubicBezTo>
                  <a:cubicBezTo>
                    <a:pt x="2326" y="7132"/>
                    <a:pt x="3266" y="6646"/>
                    <a:pt x="3266" y="6646"/>
                  </a:cubicBezTo>
                  <a:cubicBezTo>
                    <a:pt x="4192" y="7392"/>
                    <a:pt x="4903" y="6174"/>
                    <a:pt x="4903" y="6174"/>
                  </a:cubicBezTo>
                  <a:cubicBezTo>
                    <a:pt x="4903" y="6174"/>
                    <a:pt x="5278" y="6683"/>
                    <a:pt x="6431" y="6504"/>
                  </a:cubicBezTo>
                  <a:cubicBezTo>
                    <a:pt x="7584" y="6325"/>
                    <a:pt x="7630" y="6099"/>
                    <a:pt x="7630" y="6099"/>
                  </a:cubicBezTo>
                  <a:cubicBezTo>
                    <a:pt x="7630" y="6099"/>
                    <a:pt x="7888" y="6838"/>
                    <a:pt x="8771" y="6985"/>
                  </a:cubicBezTo>
                  <a:cubicBezTo>
                    <a:pt x="9655" y="7132"/>
                    <a:pt x="10170" y="6284"/>
                    <a:pt x="10170" y="6284"/>
                  </a:cubicBezTo>
                  <a:cubicBezTo>
                    <a:pt x="10170" y="6284"/>
                    <a:pt x="10501" y="6800"/>
                    <a:pt x="11201" y="6542"/>
                  </a:cubicBezTo>
                  <a:cubicBezTo>
                    <a:pt x="11901" y="6284"/>
                    <a:pt x="12085" y="5288"/>
                    <a:pt x="12085" y="5288"/>
                  </a:cubicBezTo>
                  <a:cubicBezTo>
                    <a:pt x="12085" y="5288"/>
                    <a:pt x="12785" y="4955"/>
                    <a:pt x="12638" y="4144"/>
                  </a:cubicBezTo>
                  <a:cubicBezTo>
                    <a:pt x="12490" y="3333"/>
                    <a:pt x="11570" y="3221"/>
                    <a:pt x="11570" y="3221"/>
                  </a:cubicBezTo>
                  <a:cubicBezTo>
                    <a:pt x="11570" y="3221"/>
                    <a:pt x="11716" y="2483"/>
                    <a:pt x="10796" y="1782"/>
                  </a:cubicBezTo>
                  <a:cubicBezTo>
                    <a:pt x="9875" y="1081"/>
                    <a:pt x="8917" y="1487"/>
                    <a:pt x="8917" y="1487"/>
                  </a:cubicBezTo>
                  <a:cubicBezTo>
                    <a:pt x="8917" y="1487"/>
                    <a:pt x="9066" y="1007"/>
                    <a:pt x="8476" y="380"/>
                  </a:cubicBezTo>
                  <a:cubicBezTo>
                    <a:pt x="8293" y="185"/>
                    <a:pt x="8117" y="69"/>
                    <a:pt x="7958"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6" name="Google Shape;256;p28"/>
            <p:cNvSpPr/>
            <p:nvPr/>
          </p:nvSpPr>
          <p:spPr>
            <a:xfrm flipH="1">
              <a:off x="6220861" y="4675598"/>
              <a:ext cx="248002" cy="380699"/>
            </a:xfrm>
            <a:custGeom>
              <a:avLst/>
              <a:gdLst/>
              <a:ahLst/>
              <a:cxnLst/>
              <a:rect l="l" t="t" r="r" b="b"/>
              <a:pathLst>
                <a:path w="4962" h="7617" extrusionOk="0">
                  <a:moveTo>
                    <a:pt x="709" y="6797"/>
                  </a:moveTo>
                  <a:cubicBezTo>
                    <a:pt x="709" y="6797"/>
                    <a:pt x="1322" y="6584"/>
                    <a:pt x="1463" y="5874"/>
                  </a:cubicBezTo>
                  <a:cubicBezTo>
                    <a:pt x="1604" y="5166"/>
                    <a:pt x="1734" y="3094"/>
                    <a:pt x="1769" y="2798"/>
                  </a:cubicBezTo>
                  <a:cubicBezTo>
                    <a:pt x="1805" y="2503"/>
                    <a:pt x="1510" y="2326"/>
                    <a:pt x="1203" y="2007"/>
                  </a:cubicBezTo>
                  <a:cubicBezTo>
                    <a:pt x="1038" y="1836"/>
                    <a:pt x="109" y="413"/>
                    <a:pt x="354" y="260"/>
                  </a:cubicBezTo>
                  <a:cubicBezTo>
                    <a:pt x="543" y="142"/>
                    <a:pt x="1120" y="1181"/>
                    <a:pt x="1427" y="1430"/>
                  </a:cubicBezTo>
                  <a:cubicBezTo>
                    <a:pt x="1733" y="1678"/>
                    <a:pt x="1851" y="1784"/>
                    <a:pt x="1909" y="1441"/>
                  </a:cubicBezTo>
                  <a:cubicBezTo>
                    <a:pt x="1968" y="1098"/>
                    <a:pt x="1979" y="283"/>
                    <a:pt x="2051" y="225"/>
                  </a:cubicBezTo>
                  <a:cubicBezTo>
                    <a:pt x="2122" y="166"/>
                    <a:pt x="2793" y="1"/>
                    <a:pt x="2981" y="190"/>
                  </a:cubicBezTo>
                  <a:cubicBezTo>
                    <a:pt x="3170" y="380"/>
                    <a:pt x="2958" y="1205"/>
                    <a:pt x="2970" y="1749"/>
                  </a:cubicBezTo>
                  <a:cubicBezTo>
                    <a:pt x="2981" y="2292"/>
                    <a:pt x="2958" y="2410"/>
                    <a:pt x="3100" y="2410"/>
                  </a:cubicBezTo>
                  <a:cubicBezTo>
                    <a:pt x="3241" y="2410"/>
                    <a:pt x="3571" y="1960"/>
                    <a:pt x="3913" y="1524"/>
                  </a:cubicBezTo>
                  <a:cubicBezTo>
                    <a:pt x="4253" y="1087"/>
                    <a:pt x="4302" y="568"/>
                    <a:pt x="4572" y="568"/>
                  </a:cubicBezTo>
                  <a:cubicBezTo>
                    <a:pt x="4843" y="568"/>
                    <a:pt x="4962" y="957"/>
                    <a:pt x="4537" y="1724"/>
                  </a:cubicBezTo>
                  <a:cubicBezTo>
                    <a:pt x="4112" y="2491"/>
                    <a:pt x="3370" y="3130"/>
                    <a:pt x="3251" y="3353"/>
                  </a:cubicBezTo>
                  <a:cubicBezTo>
                    <a:pt x="3134" y="3578"/>
                    <a:pt x="3182" y="4357"/>
                    <a:pt x="3228" y="5443"/>
                  </a:cubicBezTo>
                  <a:cubicBezTo>
                    <a:pt x="3275" y="6530"/>
                    <a:pt x="3381" y="6731"/>
                    <a:pt x="3546" y="6943"/>
                  </a:cubicBezTo>
                  <a:cubicBezTo>
                    <a:pt x="3711" y="7156"/>
                    <a:pt x="4219" y="7320"/>
                    <a:pt x="4159" y="7438"/>
                  </a:cubicBezTo>
                  <a:cubicBezTo>
                    <a:pt x="4101" y="7557"/>
                    <a:pt x="3063" y="7438"/>
                    <a:pt x="2815" y="7392"/>
                  </a:cubicBezTo>
                  <a:cubicBezTo>
                    <a:pt x="2568" y="7345"/>
                    <a:pt x="2533" y="7475"/>
                    <a:pt x="2273" y="7522"/>
                  </a:cubicBezTo>
                  <a:cubicBezTo>
                    <a:pt x="2013" y="7568"/>
                    <a:pt x="1423" y="7616"/>
                    <a:pt x="1484" y="7380"/>
                  </a:cubicBezTo>
                  <a:cubicBezTo>
                    <a:pt x="1542" y="7143"/>
                    <a:pt x="876" y="7257"/>
                    <a:pt x="437" y="7257"/>
                  </a:cubicBezTo>
                  <a:cubicBezTo>
                    <a:pt x="1" y="7257"/>
                    <a:pt x="307" y="6921"/>
                    <a:pt x="709" y="6797"/>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7" name="Google Shape;257;p28"/>
            <p:cNvSpPr/>
            <p:nvPr/>
          </p:nvSpPr>
          <p:spPr>
            <a:xfrm flipH="1">
              <a:off x="6220761" y="4679696"/>
              <a:ext cx="242704" cy="376651"/>
            </a:xfrm>
            <a:custGeom>
              <a:avLst/>
              <a:gdLst/>
              <a:ahLst/>
              <a:cxnLst/>
              <a:rect l="l" t="t" r="r" b="b"/>
              <a:pathLst>
                <a:path w="4856" h="7536" extrusionOk="0">
                  <a:moveTo>
                    <a:pt x="2284" y="43"/>
                  </a:moveTo>
                  <a:cubicBezTo>
                    <a:pt x="2284" y="43"/>
                    <a:pt x="2605" y="292"/>
                    <a:pt x="2570" y="1001"/>
                  </a:cubicBezTo>
                  <a:cubicBezTo>
                    <a:pt x="2535" y="1710"/>
                    <a:pt x="2688" y="3799"/>
                    <a:pt x="2735" y="5075"/>
                  </a:cubicBezTo>
                  <a:cubicBezTo>
                    <a:pt x="2782" y="6349"/>
                    <a:pt x="2946" y="6551"/>
                    <a:pt x="3088" y="6763"/>
                  </a:cubicBezTo>
                  <a:cubicBezTo>
                    <a:pt x="3229" y="6976"/>
                    <a:pt x="2863" y="6976"/>
                    <a:pt x="2628" y="6728"/>
                  </a:cubicBezTo>
                  <a:cubicBezTo>
                    <a:pt x="2392" y="6480"/>
                    <a:pt x="2346" y="6397"/>
                    <a:pt x="2027" y="6634"/>
                  </a:cubicBezTo>
                  <a:cubicBezTo>
                    <a:pt x="1709" y="6870"/>
                    <a:pt x="1485" y="6965"/>
                    <a:pt x="1662" y="6669"/>
                  </a:cubicBezTo>
                  <a:cubicBezTo>
                    <a:pt x="1839" y="6374"/>
                    <a:pt x="1957" y="5971"/>
                    <a:pt x="1698" y="6256"/>
                  </a:cubicBezTo>
                  <a:cubicBezTo>
                    <a:pt x="1438" y="6539"/>
                    <a:pt x="1154" y="6728"/>
                    <a:pt x="578" y="6930"/>
                  </a:cubicBezTo>
                  <a:cubicBezTo>
                    <a:pt x="422" y="6985"/>
                    <a:pt x="265" y="7024"/>
                    <a:pt x="120" y="7054"/>
                  </a:cubicBezTo>
                  <a:cubicBezTo>
                    <a:pt x="103" y="7125"/>
                    <a:pt x="162" y="7175"/>
                    <a:pt x="332" y="7175"/>
                  </a:cubicBezTo>
                  <a:cubicBezTo>
                    <a:pt x="770" y="7175"/>
                    <a:pt x="1436" y="7064"/>
                    <a:pt x="1378" y="7298"/>
                  </a:cubicBezTo>
                  <a:cubicBezTo>
                    <a:pt x="1320" y="7535"/>
                    <a:pt x="1908" y="7488"/>
                    <a:pt x="2167" y="7440"/>
                  </a:cubicBezTo>
                  <a:cubicBezTo>
                    <a:pt x="2427" y="7393"/>
                    <a:pt x="2462" y="7263"/>
                    <a:pt x="2710" y="7310"/>
                  </a:cubicBezTo>
                  <a:cubicBezTo>
                    <a:pt x="2958" y="7356"/>
                    <a:pt x="3995" y="7475"/>
                    <a:pt x="4054" y="7356"/>
                  </a:cubicBezTo>
                  <a:cubicBezTo>
                    <a:pt x="4112" y="7238"/>
                    <a:pt x="3605" y="7074"/>
                    <a:pt x="3441" y="6861"/>
                  </a:cubicBezTo>
                  <a:cubicBezTo>
                    <a:pt x="3276" y="6648"/>
                    <a:pt x="3169" y="6448"/>
                    <a:pt x="3122" y="5361"/>
                  </a:cubicBezTo>
                  <a:cubicBezTo>
                    <a:pt x="3076" y="4275"/>
                    <a:pt x="3028" y="3496"/>
                    <a:pt x="3146" y="3271"/>
                  </a:cubicBezTo>
                  <a:cubicBezTo>
                    <a:pt x="3265" y="3047"/>
                    <a:pt x="4007" y="2409"/>
                    <a:pt x="4431" y="1642"/>
                  </a:cubicBezTo>
                  <a:cubicBezTo>
                    <a:pt x="4856" y="875"/>
                    <a:pt x="4737" y="486"/>
                    <a:pt x="4466" y="486"/>
                  </a:cubicBezTo>
                  <a:cubicBezTo>
                    <a:pt x="4195" y="486"/>
                    <a:pt x="4148" y="1005"/>
                    <a:pt x="3807" y="1442"/>
                  </a:cubicBezTo>
                  <a:cubicBezTo>
                    <a:pt x="3465" y="1880"/>
                    <a:pt x="3136" y="2328"/>
                    <a:pt x="2995" y="2328"/>
                  </a:cubicBezTo>
                  <a:cubicBezTo>
                    <a:pt x="2852" y="2328"/>
                    <a:pt x="2876" y="2210"/>
                    <a:pt x="2865" y="1667"/>
                  </a:cubicBezTo>
                  <a:cubicBezTo>
                    <a:pt x="2852" y="1123"/>
                    <a:pt x="3064" y="298"/>
                    <a:pt x="2876" y="108"/>
                  </a:cubicBezTo>
                  <a:cubicBezTo>
                    <a:pt x="2768" y="1"/>
                    <a:pt x="2505" y="7"/>
                    <a:pt x="2284" y="43"/>
                  </a:cubicBezTo>
                  <a:close/>
                  <a:moveTo>
                    <a:pt x="1655" y="2583"/>
                  </a:moveTo>
                  <a:lnTo>
                    <a:pt x="1655" y="2583"/>
                  </a:lnTo>
                  <a:cubicBezTo>
                    <a:pt x="1655" y="2583"/>
                    <a:pt x="1538" y="2016"/>
                    <a:pt x="1215" y="1662"/>
                  </a:cubicBezTo>
                  <a:cubicBezTo>
                    <a:pt x="893" y="1307"/>
                    <a:pt x="246" y="177"/>
                    <a:pt x="246" y="177"/>
                  </a:cubicBezTo>
                  <a:cubicBezTo>
                    <a:pt x="1" y="330"/>
                    <a:pt x="929" y="1753"/>
                    <a:pt x="1095" y="1924"/>
                  </a:cubicBezTo>
                  <a:cubicBezTo>
                    <a:pt x="1354" y="2194"/>
                    <a:pt x="1603" y="2361"/>
                    <a:pt x="1655" y="2583"/>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8" name="Google Shape;258;p28"/>
            <p:cNvSpPr/>
            <p:nvPr/>
          </p:nvSpPr>
          <p:spPr>
            <a:xfrm flipH="1">
              <a:off x="6071018" y="4430450"/>
              <a:ext cx="515995" cy="329070"/>
            </a:xfrm>
            <a:custGeom>
              <a:avLst/>
              <a:gdLst/>
              <a:ahLst/>
              <a:cxnLst/>
              <a:rect l="l" t="t" r="r" b="b"/>
              <a:pathLst>
                <a:path w="10324" h="6584" extrusionOk="0">
                  <a:moveTo>
                    <a:pt x="2711" y="5987"/>
                  </a:moveTo>
                  <a:cubicBezTo>
                    <a:pt x="2711" y="5987"/>
                    <a:pt x="1960" y="6376"/>
                    <a:pt x="1356" y="5889"/>
                  </a:cubicBezTo>
                  <a:cubicBezTo>
                    <a:pt x="753" y="5403"/>
                    <a:pt x="827" y="5211"/>
                    <a:pt x="827" y="5211"/>
                  </a:cubicBezTo>
                  <a:cubicBezTo>
                    <a:pt x="827" y="5211"/>
                    <a:pt x="149" y="5254"/>
                    <a:pt x="75" y="4590"/>
                  </a:cubicBezTo>
                  <a:cubicBezTo>
                    <a:pt x="1" y="3925"/>
                    <a:pt x="370" y="3779"/>
                    <a:pt x="370" y="3779"/>
                  </a:cubicBezTo>
                  <a:cubicBezTo>
                    <a:pt x="370" y="3779"/>
                    <a:pt x="119" y="3322"/>
                    <a:pt x="414" y="2761"/>
                  </a:cubicBezTo>
                  <a:cubicBezTo>
                    <a:pt x="708" y="2200"/>
                    <a:pt x="1414" y="2244"/>
                    <a:pt x="1414" y="2244"/>
                  </a:cubicBezTo>
                  <a:cubicBezTo>
                    <a:pt x="1414" y="2244"/>
                    <a:pt x="1420" y="1417"/>
                    <a:pt x="2284" y="1064"/>
                  </a:cubicBezTo>
                  <a:cubicBezTo>
                    <a:pt x="3147" y="710"/>
                    <a:pt x="3490" y="1034"/>
                    <a:pt x="3490" y="1034"/>
                  </a:cubicBezTo>
                  <a:cubicBezTo>
                    <a:pt x="3490" y="1034"/>
                    <a:pt x="3609" y="297"/>
                    <a:pt x="4698" y="149"/>
                  </a:cubicBezTo>
                  <a:cubicBezTo>
                    <a:pt x="5789" y="1"/>
                    <a:pt x="5965" y="622"/>
                    <a:pt x="5965" y="622"/>
                  </a:cubicBezTo>
                  <a:cubicBezTo>
                    <a:pt x="5965" y="622"/>
                    <a:pt x="6407" y="473"/>
                    <a:pt x="6877" y="976"/>
                  </a:cubicBezTo>
                  <a:cubicBezTo>
                    <a:pt x="7348" y="1477"/>
                    <a:pt x="7230" y="1862"/>
                    <a:pt x="7230" y="1862"/>
                  </a:cubicBezTo>
                  <a:cubicBezTo>
                    <a:pt x="7230" y="1862"/>
                    <a:pt x="7997" y="1537"/>
                    <a:pt x="8733" y="2097"/>
                  </a:cubicBezTo>
                  <a:cubicBezTo>
                    <a:pt x="9468" y="2658"/>
                    <a:pt x="9352" y="3249"/>
                    <a:pt x="9352" y="3249"/>
                  </a:cubicBezTo>
                  <a:cubicBezTo>
                    <a:pt x="9352" y="3249"/>
                    <a:pt x="10088" y="3337"/>
                    <a:pt x="10205" y="3986"/>
                  </a:cubicBezTo>
                  <a:cubicBezTo>
                    <a:pt x="10324" y="4636"/>
                    <a:pt x="9764" y="4901"/>
                    <a:pt x="9764" y="4901"/>
                  </a:cubicBezTo>
                  <a:cubicBezTo>
                    <a:pt x="9764" y="4901"/>
                    <a:pt x="9618" y="5699"/>
                    <a:pt x="9057" y="5905"/>
                  </a:cubicBezTo>
                  <a:cubicBezTo>
                    <a:pt x="8497" y="6111"/>
                    <a:pt x="8232" y="5699"/>
                    <a:pt x="8232" y="5699"/>
                  </a:cubicBezTo>
                  <a:cubicBezTo>
                    <a:pt x="8232" y="5699"/>
                    <a:pt x="7820" y="6377"/>
                    <a:pt x="7114" y="6260"/>
                  </a:cubicBezTo>
                  <a:cubicBezTo>
                    <a:pt x="6407" y="6141"/>
                    <a:pt x="6201" y="5550"/>
                    <a:pt x="6201" y="5550"/>
                  </a:cubicBezTo>
                  <a:cubicBezTo>
                    <a:pt x="6201" y="5550"/>
                    <a:pt x="6165" y="5732"/>
                    <a:pt x="5243" y="5876"/>
                  </a:cubicBezTo>
                  <a:cubicBezTo>
                    <a:pt x="4321" y="6018"/>
                    <a:pt x="4021" y="5611"/>
                    <a:pt x="4021" y="5611"/>
                  </a:cubicBezTo>
                  <a:cubicBezTo>
                    <a:pt x="4021" y="5611"/>
                    <a:pt x="3453" y="6584"/>
                    <a:pt x="2711" y="5987"/>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59" name="Google Shape;259;p28"/>
            <p:cNvSpPr/>
            <p:nvPr/>
          </p:nvSpPr>
          <p:spPr>
            <a:xfrm flipH="1">
              <a:off x="6071218" y="4464086"/>
              <a:ext cx="510897" cy="295483"/>
            </a:xfrm>
            <a:custGeom>
              <a:avLst/>
              <a:gdLst/>
              <a:ahLst/>
              <a:cxnLst/>
              <a:rect l="l" t="t" r="r" b="b"/>
              <a:pathLst>
                <a:path w="10222" h="5912" extrusionOk="0">
                  <a:moveTo>
                    <a:pt x="6369" y="1"/>
                  </a:moveTo>
                  <a:cubicBezTo>
                    <a:pt x="6373" y="5"/>
                    <a:pt x="6665" y="301"/>
                    <a:pt x="6724" y="711"/>
                  </a:cubicBezTo>
                  <a:cubicBezTo>
                    <a:pt x="6782" y="1123"/>
                    <a:pt x="6653" y="1396"/>
                    <a:pt x="6653" y="1396"/>
                  </a:cubicBezTo>
                  <a:cubicBezTo>
                    <a:pt x="6653" y="1396"/>
                    <a:pt x="7231" y="1178"/>
                    <a:pt x="7909" y="1491"/>
                  </a:cubicBezTo>
                  <a:cubicBezTo>
                    <a:pt x="8586" y="1803"/>
                    <a:pt x="8480" y="2589"/>
                    <a:pt x="8480" y="2589"/>
                  </a:cubicBezTo>
                  <a:cubicBezTo>
                    <a:pt x="8480" y="2589"/>
                    <a:pt x="8974" y="2554"/>
                    <a:pt x="9292" y="3061"/>
                  </a:cubicBezTo>
                  <a:cubicBezTo>
                    <a:pt x="9611" y="3569"/>
                    <a:pt x="9162" y="3865"/>
                    <a:pt x="9162" y="3865"/>
                  </a:cubicBezTo>
                  <a:cubicBezTo>
                    <a:pt x="9162" y="3865"/>
                    <a:pt x="9292" y="4479"/>
                    <a:pt x="8845" y="4608"/>
                  </a:cubicBezTo>
                  <a:cubicBezTo>
                    <a:pt x="8397" y="4738"/>
                    <a:pt x="8149" y="4278"/>
                    <a:pt x="8149" y="4278"/>
                  </a:cubicBezTo>
                  <a:cubicBezTo>
                    <a:pt x="8149" y="4278"/>
                    <a:pt x="7889" y="4809"/>
                    <a:pt x="7265" y="4774"/>
                  </a:cubicBezTo>
                  <a:cubicBezTo>
                    <a:pt x="6641" y="4738"/>
                    <a:pt x="6393" y="4019"/>
                    <a:pt x="6393" y="4019"/>
                  </a:cubicBezTo>
                  <a:cubicBezTo>
                    <a:pt x="6393" y="4019"/>
                    <a:pt x="5874" y="4655"/>
                    <a:pt x="5096" y="4644"/>
                  </a:cubicBezTo>
                  <a:cubicBezTo>
                    <a:pt x="4318" y="4632"/>
                    <a:pt x="3917" y="4065"/>
                    <a:pt x="3917" y="4065"/>
                  </a:cubicBezTo>
                  <a:cubicBezTo>
                    <a:pt x="3917" y="4065"/>
                    <a:pt x="3580" y="4721"/>
                    <a:pt x="3174" y="4927"/>
                  </a:cubicBezTo>
                  <a:cubicBezTo>
                    <a:pt x="2768" y="5133"/>
                    <a:pt x="2396" y="4442"/>
                    <a:pt x="2396" y="4442"/>
                  </a:cubicBezTo>
                  <a:cubicBezTo>
                    <a:pt x="2396" y="4442"/>
                    <a:pt x="1996" y="4939"/>
                    <a:pt x="1524" y="4903"/>
                  </a:cubicBezTo>
                  <a:cubicBezTo>
                    <a:pt x="1054" y="4868"/>
                    <a:pt x="958" y="4195"/>
                    <a:pt x="958" y="4195"/>
                  </a:cubicBezTo>
                  <a:cubicBezTo>
                    <a:pt x="958" y="4195"/>
                    <a:pt x="245" y="4364"/>
                    <a:pt x="1" y="4056"/>
                  </a:cubicBezTo>
                  <a:cubicBezTo>
                    <a:pt x="146" y="4575"/>
                    <a:pt x="724" y="4538"/>
                    <a:pt x="724" y="4538"/>
                  </a:cubicBezTo>
                  <a:cubicBezTo>
                    <a:pt x="724" y="4538"/>
                    <a:pt x="651" y="4729"/>
                    <a:pt x="1254" y="5216"/>
                  </a:cubicBezTo>
                  <a:cubicBezTo>
                    <a:pt x="1858" y="5703"/>
                    <a:pt x="2609" y="5315"/>
                    <a:pt x="2609" y="5315"/>
                  </a:cubicBezTo>
                  <a:cubicBezTo>
                    <a:pt x="3351" y="5912"/>
                    <a:pt x="3920" y="4937"/>
                    <a:pt x="3920" y="4937"/>
                  </a:cubicBezTo>
                  <a:cubicBezTo>
                    <a:pt x="3920" y="4937"/>
                    <a:pt x="4219" y="5346"/>
                    <a:pt x="5141" y="5201"/>
                  </a:cubicBezTo>
                  <a:cubicBezTo>
                    <a:pt x="6062" y="5059"/>
                    <a:pt x="6099" y="4877"/>
                    <a:pt x="6099" y="4877"/>
                  </a:cubicBezTo>
                  <a:cubicBezTo>
                    <a:pt x="6099" y="4877"/>
                    <a:pt x="6305" y="5468"/>
                    <a:pt x="7012" y="5586"/>
                  </a:cubicBezTo>
                  <a:cubicBezTo>
                    <a:pt x="7719" y="5704"/>
                    <a:pt x="8131" y="5025"/>
                    <a:pt x="8131" y="5025"/>
                  </a:cubicBezTo>
                  <a:cubicBezTo>
                    <a:pt x="8131" y="5025"/>
                    <a:pt x="8396" y="5438"/>
                    <a:pt x="8955" y="5232"/>
                  </a:cubicBezTo>
                  <a:cubicBezTo>
                    <a:pt x="9514" y="5025"/>
                    <a:pt x="9663" y="4228"/>
                    <a:pt x="9663" y="4228"/>
                  </a:cubicBezTo>
                  <a:cubicBezTo>
                    <a:pt x="9663" y="4228"/>
                    <a:pt x="10222" y="3963"/>
                    <a:pt x="10104" y="3313"/>
                  </a:cubicBezTo>
                  <a:cubicBezTo>
                    <a:pt x="9986" y="2664"/>
                    <a:pt x="9250" y="2576"/>
                    <a:pt x="9250" y="2576"/>
                  </a:cubicBezTo>
                  <a:cubicBezTo>
                    <a:pt x="9250" y="2576"/>
                    <a:pt x="9368" y="1985"/>
                    <a:pt x="8631" y="1424"/>
                  </a:cubicBezTo>
                  <a:cubicBezTo>
                    <a:pt x="7894" y="864"/>
                    <a:pt x="7129" y="1188"/>
                    <a:pt x="7129" y="1188"/>
                  </a:cubicBezTo>
                  <a:cubicBezTo>
                    <a:pt x="7129" y="1188"/>
                    <a:pt x="7246" y="803"/>
                    <a:pt x="6776" y="303"/>
                  </a:cubicBezTo>
                  <a:cubicBezTo>
                    <a:pt x="6638" y="148"/>
                    <a:pt x="6497" y="55"/>
                    <a:pt x="6369"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0" name="Google Shape;260;p28"/>
            <p:cNvSpPr/>
            <p:nvPr/>
          </p:nvSpPr>
          <p:spPr>
            <a:xfrm flipH="1">
              <a:off x="6057929" y="4916498"/>
              <a:ext cx="218963" cy="158287"/>
            </a:xfrm>
            <a:custGeom>
              <a:avLst/>
              <a:gdLst/>
              <a:ahLst/>
              <a:cxnLst/>
              <a:rect l="l" t="t" r="r" b="b"/>
              <a:pathLst>
                <a:path w="4381" h="3167" extrusionOk="0">
                  <a:moveTo>
                    <a:pt x="3292" y="1774"/>
                  </a:moveTo>
                  <a:cubicBezTo>
                    <a:pt x="3292" y="1774"/>
                    <a:pt x="3515" y="1253"/>
                    <a:pt x="3361" y="990"/>
                  </a:cubicBezTo>
                  <a:cubicBezTo>
                    <a:pt x="3206" y="726"/>
                    <a:pt x="2938" y="1086"/>
                    <a:pt x="2938" y="1086"/>
                  </a:cubicBezTo>
                  <a:cubicBezTo>
                    <a:pt x="2938" y="1086"/>
                    <a:pt x="3037" y="645"/>
                    <a:pt x="2687" y="398"/>
                  </a:cubicBezTo>
                  <a:cubicBezTo>
                    <a:pt x="2338" y="150"/>
                    <a:pt x="2212" y="427"/>
                    <a:pt x="2212" y="427"/>
                  </a:cubicBezTo>
                  <a:cubicBezTo>
                    <a:pt x="2212" y="427"/>
                    <a:pt x="2030" y="0"/>
                    <a:pt x="1488" y="62"/>
                  </a:cubicBezTo>
                  <a:cubicBezTo>
                    <a:pt x="947" y="121"/>
                    <a:pt x="1103" y="731"/>
                    <a:pt x="1103" y="731"/>
                  </a:cubicBezTo>
                  <a:cubicBezTo>
                    <a:pt x="1103" y="731"/>
                    <a:pt x="621" y="587"/>
                    <a:pt x="493" y="962"/>
                  </a:cubicBezTo>
                  <a:cubicBezTo>
                    <a:pt x="364" y="1337"/>
                    <a:pt x="701" y="1639"/>
                    <a:pt x="701" y="1639"/>
                  </a:cubicBezTo>
                  <a:cubicBezTo>
                    <a:pt x="701" y="1639"/>
                    <a:pt x="194" y="1614"/>
                    <a:pt x="196" y="1959"/>
                  </a:cubicBezTo>
                  <a:cubicBezTo>
                    <a:pt x="197" y="2305"/>
                    <a:pt x="388" y="2429"/>
                    <a:pt x="388" y="2429"/>
                  </a:cubicBezTo>
                  <a:cubicBezTo>
                    <a:pt x="388" y="2429"/>
                    <a:pt x="0" y="2419"/>
                    <a:pt x="36" y="2657"/>
                  </a:cubicBezTo>
                  <a:cubicBezTo>
                    <a:pt x="73" y="2896"/>
                    <a:pt x="324" y="3073"/>
                    <a:pt x="324" y="3073"/>
                  </a:cubicBezTo>
                  <a:lnTo>
                    <a:pt x="3569" y="3167"/>
                  </a:lnTo>
                  <a:cubicBezTo>
                    <a:pt x="3569" y="3167"/>
                    <a:pt x="4381" y="2706"/>
                    <a:pt x="4284" y="2325"/>
                  </a:cubicBezTo>
                  <a:cubicBezTo>
                    <a:pt x="4186" y="1942"/>
                    <a:pt x="3791" y="2245"/>
                    <a:pt x="3791" y="2245"/>
                  </a:cubicBezTo>
                  <a:cubicBezTo>
                    <a:pt x="3791" y="2245"/>
                    <a:pt x="3829" y="1457"/>
                    <a:pt x="3292" y="1774"/>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1" name="Google Shape;261;p28"/>
            <p:cNvSpPr/>
            <p:nvPr/>
          </p:nvSpPr>
          <p:spPr>
            <a:xfrm flipH="1">
              <a:off x="8474418" y="4479230"/>
              <a:ext cx="400891" cy="615806"/>
            </a:xfrm>
            <a:custGeom>
              <a:avLst/>
              <a:gdLst/>
              <a:ahLst/>
              <a:cxnLst/>
              <a:rect l="l" t="t" r="r" b="b"/>
              <a:pathLst>
                <a:path w="8021" h="12321" extrusionOk="0">
                  <a:moveTo>
                    <a:pt x="1143" y="10990"/>
                  </a:moveTo>
                  <a:cubicBezTo>
                    <a:pt x="1143" y="10990"/>
                    <a:pt x="2133" y="10646"/>
                    <a:pt x="2361" y="9501"/>
                  </a:cubicBezTo>
                  <a:cubicBezTo>
                    <a:pt x="2590" y="8355"/>
                    <a:pt x="2801" y="5004"/>
                    <a:pt x="2858" y="4527"/>
                  </a:cubicBezTo>
                  <a:cubicBezTo>
                    <a:pt x="2915" y="4049"/>
                    <a:pt x="2438" y="3763"/>
                    <a:pt x="1943" y="3246"/>
                  </a:cubicBezTo>
                  <a:cubicBezTo>
                    <a:pt x="1675" y="2969"/>
                    <a:pt x="174" y="669"/>
                    <a:pt x="570" y="420"/>
                  </a:cubicBezTo>
                  <a:cubicBezTo>
                    <a:pt x="875" y="229"/>
                    <a:pt x="1809" y="1910"/>
                    <a:pt x="2304" y="2310"/>
                  </a:cubicBezTo>
                  <a:cubicBezTo>
                    <a:pt x="2801" y="2711"/>
                    <a:pt x="2990" y="2883"/>
                    <a:pt x="3086" y="2330"/>
                  </a:cubicBezTo>
                  <a:cubicBezTo>
                    <a:pt x="3181" y="1776"/>
                    <a:pt x="3200" y="458"/>
                    <a:pt x="3315" y="363"/>
                  </a:cubicBezTo>
                  <a:cubicBezTo>
                    <a:pt x="3429" y="267"/>
                    <a:pt x="4515" y="1"/>
                    <a:pt x="4820" y="306"/>
                  </a:cubicBezTo>
                  <a:cubicBezTo>
                    <a:pt x="5126" y="611"/>
                    <a:pt x="4783" y="1948"/>
                    <a:pt x="4801" y="2828"/>
                  </a:cubicBezTo>
                  <a:cubicBezTo>
                    <a:pt x="4820" y="3706"/>
                    <a:pt x="4781" y="3897"/>
                    <a:pt x="5010" y="3897"/>
                  </a:cubicBezTo>
                  <a:cubicBezTo>
                    <a:pt x="5238" y="3897"/>
                    <a:pt x="5772" y="3171"/>
                    <a:pt x="6325" y="2465"/>
                  </a:cubicBezTo>
                  <a:cubicBezTo>
                    <a:pt x="6878" y="1759"/>
                    <a:pt x="6954" y="919"/>
                    <a:pt x="7392" y="919"/>
                  </a:cubicBezTo>
                  <a:cubicBezTo>
                    <a:pt x="7831" y="919"/>
                    <a:pt x="8020" y="1548"/>
                    <a:pt x="7335" y="2791"/>
                  </a:cubicBezTo>
                  <a:cubicBezTo>
                    <a:pt x="6648" y="4032"/>
                    <a:pt x="5449" y="5063"/>
                    <a:pt x="5258" y="5426"/>
                  </a:cubicBezTo>
                  <a:cubicBezTo>
                    <a:pt x="5067" y="5788"/>
                    <a:pt x="5143" y="7049"/>
                    <a:pt x="5220" y="8806"/>
                  </a:cubicBezTo>
                  <a:cubicBezTo>
                    <a:pt x="5297" y="10563"/>
                    <a:pt x="5467" y="10888"/>
                    <a:pt x="5734" y="11231"/>
                  </a:cubicBezTo>
                  <a:cubicBezTo>
                    <a:pt x="6001" y="11575"/>
                    <a:pt x="6821" y="11843"/>
                    <a:pt x="6724" y="12033"/>
                  </a:cubicBezTo>
                  <a:cubicBezTo>
                    <a:pt x="6630" y="12224"/>
                    <a:pt x="4952" y="12033"/>
                    <a:pt x="4553" y="11957"/>
                  </a:cubicBezTo>
                  <a:cubicBezTo>
                    <a:pt x="4153" y="11880"/>
                    <a:pt x="4096" y="12090"/>
                    <a:pt x="3676" y="12167"/>
                  </a:cubicBezTo>
                  <a:cubicBezTo>
                    <a:pt x="3258" y="12244"/>
                    <a:pt x="2304" y="12321"/>
                    <a:pt x="2399" y="11938"/>
                  </a:cubicBezTo>
                  <a:cubicBezTo>
                    <a:pt x="2494" y="11556"/>
                    <a:pt x="1416" y="11738"/>
                    <a:pt x="708" y="11738"/>
                  </a:cubicBezTo>
                  <a:cubicBezTo>
                    <a:pt x="1" y="11735"/>
                    <a:pt x="495" y="11191"/>
                    <a:pt x="1143" y="1099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2" name="Google Shape;262;p28"/>
            <p:cNvSpPr/>
            <p:nvPr/>
          </p:nvSpPr>
          <p:spPr>
            <a:xfrm flipH="1">
              <a:off x="8474369" y="4485877"/>
              <a:ext cx="392244" cy="608809"/>
            </a:xfrm>
            <a:custGeom>
              <a:avLst/>
              <a:gdLst/>
              <a:ahLst/>
              <a:cxnLst/>
              <a:rect l="l" t="t" r="r" b="b"/>
              <a:pathLst>
                <a:path w="7848" h="12181" extrusionOk="0">
                  <a:moveTo>
                    <a:pt x="3692" y="70"/>
                  </a:moveTo>
                  <a:cubicBezTo>
                    <a:pt x="3692" y="70"/>
                    <a:pt x="4210" y="474"/>
                    <a:pt x="4153" y="1620"/>
                  </a:cubicBezTo>
                  <a:cubicBezTo>
                    <a:pt x="4096" y="2765"/>
                    <a:pt x="4344" y="6145"/>
                    <a:pt x="4420" y="8207"/>
                  </a:cubicBezTo>
                  <a:cubicBezTo>
                    <a:pt x="4497" y="10271"/>
                    <a:pt x="4763" y="10595"/>
                    <a:pt x="4991" y="10937"/>
                  </a:cubicBezTo>
                  <a:cubicBezTo>
                    <a:pt x="5220" y="11281"/>
                    <a:pt x="4630" y="11281"/>
                    <a:pt x="4248" y="10880"/>
                  </a:cubicBezTo>
                  <a:cubicBezTo>
                    <a:pt x="3867" y="10479"/>
                    <a:pt x="3791" y="10345"/>
                    <a:pt x="3276" y="10728"/>
                  </a:cubicBezTo>
                  <a:cubicBezTo>
                    <a:pt x="2762" y="11109"/>
                    <a:pt x="2399" y="11262"/>
                    <a:pt x="2685" y="10785"/>
                  </a:cubicBezTo>
                  <a:cubicBezTo>
                    <a:pt x="2970" y="10307"/>
                    <a:pt x="3161" y="9658"/>
                    <a:pt x="2742" y="10116"/>
                  </a:cubicBezTo>
                  <a:cubicBezTo>
                    <a:pt x="2322" y="10574"/>
                    <a:pt x="1865" y="10879"/>
                    <a:pt x="933" y="11203"/>
                  </a:cubicBezTo>
                  <a:cubicBezTo>
                    <a:pt x="680" y="11292"/>
                    <a:pt x="427" y="11357"/>
                    <a:pt x="191" y="11405"/>
                  </a:cubicBezTo>
                  <a:cubicBezTo>
                    <a:pt x="165" y="11517"/>
                    <a:pt x="259" y="11600"/>
                    <a:pt x="534" y="11600"/>
                  </a:cubicBezTo>
                  <a:cubicBezTo>
                    <a:pt x="1244" y="11600"/>
                    <a:pt x="2320" y="11418"/>
                    <a:pt x="2226" y="11799"/>
                  </a:cubicBezTo>
                  <a:cubicBezTo>
                    <a:pt x="2130" y="12181"/>
                    <a:pt x="3084" y="12105"/>
                    <a:pt x="3503" y="12029"/>
                  </a:cubicBezTo>
                  <a:cubicBezTo>
                    <a:pt x="3922" y="11953"/>
                    <a:pt x="3979" y="11742"/>
                    <a:pt x="4379" y="11819"/>
                  </a:cubicBezTo>
                  <a:cubicBezTo>
                    <a:pt x="4778" y="11895"/>
                    <a:pt x="6456" y="12086"/>
                    <a:pt x="6551" y="11895"/>
                  </a:cubicBezTo>
                  <a:cubicBezTo>
                    <a:pt x="6646" y="11705"/>
                    <a:pt x="5826" y="11437"/>
                    <a:pt x="5560" y="11093"/>
                  </a:cubicBezTo>
                  <a:cubicBezTo>
                    <a:pt x="5295" y="10749"/>
                    <a:pt x="5121" y="10424"/>
                    <a:pt x="5046" y="8668"/>
                  </a:cubicBezTo>
                  <a:cubicBezTo>
                    <a:pt x="4969" y="6912"/>
                    <a:pt x="4893" y="5651"/>
                    <a:pt x="5084" y="5288"/>
                  </a:cubicBezTo>
                  <a:cubicBezTo>
                    <a:pt x="5275" y="4925"/>
                    <a:pt x="6475" y="3894"/>
                    <a:pt x="7161" y="2653"/>
                  </a:cubicBezTo>
                  <a:cubicBezTo>
                    <a:pt x="7847" y="1412"/>
                    <a:pt x="7657" y="781"/>
                    <a:pt x="7218" y="781"/>
                  </a:cubicBezTo>
                  <a:cubicBezTo>
                    <a:pt x="6780" y="781"/>
                    <a:pt x="6704" y="1621"/>
                    <a:pt x="6151" y="2327"/>
                  </a:cubicBezTo>
                  <a:cubicBezTo>
                    <a:pt x="5598" y="3033"/>
                    <a:pt x="5064" y="3759"/>
                    <a:pt x="4836" y="3759"/>
                  </a:cubicBezTo>
                  <a:cubicBezTo>
                    <a:pt x="4607" y="3759"/>
                    <a:pt x="4645" y="3568"/>
                    <a:pt x="4627" y="2689"/>
                  </a:cubicBezTo>
                  <a:cubicBezTo>
                    <a:pt x="4607" y="1810"/>
                    <a:pt x="4952" y="474"/>
                    <a:pt x="4646" y="168"/>
                  </a:cubicBezTo>
                  <a:cubicBezTo>
                    <a:pt x="4474" y="1"/>
                    <a:pt x="4049" y="11"/>
                    <a:pt x="3692" y="70"/>
                  </a:cubicBezTo>
                  <a:close/>
                  <a:moveTo>
                    <a:pt x="2673" y="4180"/>
                  </a:moveTo>
                  <a:lnTo>
                    <a:pt x="2673" y="4180"/>
                  </a:lnTo>
                  <a:cubicBezTo>
                    <a:pt x="2673" y="4180"/>
                    <a:pt x="2483" y="3263"/>
                    <a:pt x="1963" y="2689"/>
                  </a:cubicBezTo>
                  <a:cubicBezTo>
                    <a:pt x="1443" y="2116"/>
                    <a:pt x="398" y="287"/>
                    <a:pt x="398" y="287"/>
                  </a:cubicBezTo>
                  <a:cubicBezTo>
                    <a:pt x="0" y="536"/>
                    <a:pt x="1502" y="2836"/>
                    <a:pt x="1770" y="3113"/>
                  </a:cubicBezTo>
                  <a:cubicBezTo>
                    <a:pt x="2186" y="3547"/>
                    <a:pt x="2590" y="3819"/>
                    <a:pt x="2673" y="418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3" name="Google Shape;263;p28"/>
            <p:cNvSpPr/>
            <p:nvPr/>
          </p:nvSpPr>
          <p:spPr>
            <a:xfrm flipH="1">
              <a:off x="8232011" y="4082845"/>
              <a:ext cx="834419" cy="532139"/>
            </a:xfrm>
            <a:custGeom>
              <a:avLst/>
              <a:gdLst/>
              <a:ahLst/>
              <a:cxnLst/>
              <a:rect l="l" t="t" r="r" b="b"/>
              <a:pathLst>
                <a:path w="16695" h="10647" extrusionOk="0">
                  <a:moveTo>
                    <a:pt x="4386" y="9681"/>
                  </a:moveTo>
                  <a:cubicBezTo>
                    <a:pt x="4386" y="9681"/>
                    <a:pt x="3168" y="10310"/>
                    <a:pt x="2192" y="9522"/>
                  </a:cubicBezTo>
                  <a:cubicBezTo>
                    <a:pt x="1216" y="8735"/>
                    <a:pt x="1335" y="8424"/>
                    <a:pt x="1335" y="8424"/>
                  </a:cubicBezTo>
                  <a:cubicBezTo>
                    <a:pt x="1335" y="8424"/>
                    <a:pt x="240" y="8496"/>
                    <a:pt x="120" y="7422"/>
                  </a:cubicBezTo>
                  <a:cubicBezTo>
                    <a:pt x="1" y="6348"/>
                    <a:pt x="597" y="6109"/>
                    <a:pt x="597" y="6109"/>
                  </a:cubicBezTo>
                  <a:cubicBezTo>
                    <a:pt x="597" y="6109"/>
                    <a:pt x="192" y="5370"/>
                    <a:pt x="669" y="4463"/>
                  </a:cubicBezTo>
                  <a:cubicBezTo>
                    <a:pt x="1145" y="3555"/>
                    <a:pt x="2288" y="3627"/>
                    <a:pt x="2288" y="3627"/>
                  </a:cubicBezTo>
                  <a:cubicBezTo>
                    <a:pt x="2288" y="3627"/>
                    <a:pt x="2296" y="2292"/>
                    <a:pt x="3692" y="1719"/>
                  </a:cubicBezTo>
                  <a:cubicBezTo>
                    <a:pt x="5089" y="1146"/>
                    <a:pt x="5644" y="1671"/>
                    <a:pt x="5644" y="1671"/>
                  </a:cubicBezTo>
                  <a:cubicBezTo>
                    <a:pt x="5644" y="1671"/>
                    <a:pt x="5835" y="478"/>
                    <a:pt x="7597" y="239"/>
                  </a:cubicBezTo>
                  <a:cubicBezTo>
                    <a:pt x="9360" y="1"/>
                    <a:pt x="9646" y="1003"/>
                    <a:pt x="9646" y="1003"/>
                  </a:cubicBezTo>
                  <a:cubicBezTo>
                    <a:pt x="9646" y="1003"/>
                    <a:pt x="10359" y="764"/>
                    <a:pt x="11121" y="1575"/>
                  </a:cubicBezTo>
                  <a:cubicBezTo>
                    <a:pt x="11884" y="2386"/>
                    <a:pt x="11693" y="3007"/>
                    <a:pt x="11693" y="3007"/>
                  </a:cubicBezTo>
                  <a:cubicBezTo>
                    <a:pt x="11693" y="3007"/>
                    <a:pt x="12930" y="2483"/>
                    <a:pt x="14122" y="3388"/>
                  </a:cubicBezTo>
                  <a:cubicBezTo>
                    <a:pt x="15312" y="4295"/>
                    <a:pt x="15122" y="5250"/>
                    <a:pt x="15122" y="5250"/>
                  </a:cubicBezTo>
                  <a:cubicBezTo>
                    <a:pt x="15122" y="5250"/>
                    <a:pt x="16313" y="5393"/>
                    <a:pt x="16503" y="6443"/>
                  </a:cubicBezTo>
                  <a:cubicBezTo>
                    <a:pt x="16694" y="7494"/>
                    <a:pt x="15790" y="7922"/>
                    <a:pt x="15790" y="7922"/>
                  </a:cubicBezTo>
                  <a:cubicBezTo>
                    <a:pt x="15790" y="7922"/>
                    <a:pt x="15551" y="9212"/>
                    <a:pt x="14646" y="9546"/>
                  </a:cubicBezTo>
                  <a:cubicBezTo>
                    <a:pt x="13741" y="9879"/>
                    <a:pt x="13313" y="9212"/>
                    <a:pt x="13313" y="9212"/>
                  </a:cubicBezTo>
                  <a:cubicBezTo>
                    <a:pt x="13313" y="9212"/>
                    <a:pt x="12645" y="10310"/>
                    <a:pt x="11503" y="10118"/>
                  </a:cubicBezTo>
                  <a:cubicBezTo>
                    <a:pt x="10360" y="9927"/>
                    <a:pt x="10027" y="8973"/>
                    <a:pt x="10027" y="8973"/>
                  </a:cubicBezTo>
                  <a:cubicBezTo>
                    <a:pt x="10027" y="8973"/>
                    <a:pt x="9969" y="9266"/>
                    <a:pt x="8478" y="9498"/>
                  </a:cubicBezTo>
                  <a:cubicBezTo>
                    <a:pt x="6988" y="9728"/>
                    <a:pt x="6502" y="9069"/>
                    <a:pt x="6502" y="9069"/>
                  </a:cubicBezTo>
                  <a:cubicBezTo>
                    <a:pt x="6502" y="9069"/>
                    <a:pt x="5583" y="10647"/>
                    <a:pt x="4386" y="968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4" name="Google Shape;264;p28"/>
            <p:cNvSpPr/>
            <p:nvPr/>
          </p:nvSpPr>
          <p:spPr>
            <a:xfrm flipH="1">
              <a:off x="8231861" y="4137323"/>
              <a:ext cx="826372" cy="477661"/>
            </a:xfrm>
            <a:custGeom>
              <a:avLst/>
              <a:gdLst/>
              <a:ahLst/>
              <a:cxnLst/>
              <a:rect l="l" t="t" r="r" b="b"/>
              <a:pathLst>
                <a:path w="16534" h="9557" extrusionOk="0">
                  <a:moveTo>
                    <a:pt x="10294" y="0"/>
                  </a:moveTo>
                  <a:cubicBezTo>
                    <a:pt x="10300" y="6"/>
                    <a:pt x="10773" y="484"/>
                    <a:pt x="10868" y="1148"/>
                  </a:cubicBezTo>
                  <a:cubicBezTo>
                    <a:pt x="10963" y="1815"/>
                    <a:pt x="10754" y="2255"/>
                    <a:pt x="10754" y="2255"/>
                  </a:cubicBezTo>
                  <a:cubicBezTo>
                    <a:pt x="10754" y="2255"/>
                    <a:pt x="11686" y="1902"/>
                    <a:pt x="12782" y="2407"/>
                  </a:cubicBezTo>
                  <a:cubicBezTo>
                    <a:pt x="13878" y="2914"/>
                    <a:pt x="13706" y="4183"/>
                    <a:pt x="13706" y="4183"/>
                  </a:cubicBezTo>
                  <a:cubicBezTo>
                    <a:pt x="13706" y="4183"/>
                    <a:pt x="14508" y="4126"/>
                    <a:pt x="15022" y="4947"/>
                  </a:cubicBezTo>
                  <a:cubicBezTo>
                    <a:pt x="15536" y="5768"/>
                    <a:pt x="14812" y="6245"/>
                    <a:pt x="14812" y="6245"/>
                  </a:cubicBezTo>
                  <a:cubicBezTo>
                    <a:pt x="14812" y="6245"/>
                    <a:pt x="15022" y="7237"/>
                    <a:pt x="14298" y="7448"/>
                  </a:cubicBezTo>
                  <a:cubicBezTo>
                    <a:pt x="13574" y="7658"/>
                    <a:pt x="13175" y="6913"/>
                    <a:pt x="13175" y="6913"/>
                  </a:cubicBezTo>
                  <a:cubicBezTo>
                    <a:pt x="13175" y="6913"/>
                    <a:pt x="12755" y="7772"/>
                    <a:pt x="11746" y="7715"/>
                  </a:cubicBezTo>
                  <a:cubicBezTo>
                    <a:pt x="10735" y="7658"/>
                    <a:pt x="10335" y="6494"/>
                    <a:pt x="10335" y="6494"/>
                  </a:cubicBezTo>
                  <a:cubicBezTo>
                    <a:pt x="10335" y="6494"/>
                    <a:pt x="9497" y="7525"/>
                    <a:pt x="8239" y="7506"/>
                  </a:cubicBezTo>
                  <a:cubicBezTo>
                    <a:pt x="6981" y="7487"/>
                    <a:pt x="6333" y="6571"/>
                    <a:pt x="6333" y="6571"/>
                  </a:cubicBezTo>
                  <a:cubicBezTo>
                    <a:pt x="6333" y="6571"/>
                    <a:pt x="5791" y="7631"/>
                    <a:pt x="5132" y="7964"/>
                  </a:cubicBezTo>
                  <a:cubicBezTo>
                    <a:pt x="4474" y="8297"/>
                    <a:pt x="3875" y="7182"/>
                    <a:pt x="3875" y="7182"/>
                  </a:cubicBezTo>
                  <a:cubicBezTo>
                    <a:pt x="3875" y="7182"/>
                    <a:pt x="3227" y="7984"/>
                    <a:pt x="2464" y="7927"/>
                  </a:cubicBezTo>
                  <a:cubicBezTo>
                    <a:pt x="1703" y="7870"/>
                    <a:pt x="1549" y="6781"/>
                    <a:pt x="1549" y="6781"/>
                  </a:cubicBezTo>
                  <a:cubicBezTo>
                    <a:pt x="1549" y="6781"/>
                    <a:pt x="396" y="7056"/>
                    <a:pt x="1" y="6556"/>
                  </a:cubicBezTo>
                  <a:cubicBezTo>
                    <a:pt x="236" y="7396"/>
                    <a:pt x="1173" y="7335"/>
                    <a:pt x="1173" y="7335"/>
                  </a:cubicBezTo>
                  <a:cubicBezTo>
                    <a:pt x="1173" y="7335"/>
                    <a:pt x="1054" y="7646"/>
                    <a:pt x="2030" y="8432"/>
                  </a:cubicBezTo>
                  <a:cubicBezTo>
                    <a:pt x="3006" y="9220"/>
                    <a:pt x="4223" y="8591"/>
                    <a:pt x="4223" y="8591"/>
                  </a:cubicBezTo>
                  <a:cubicBezTo>
                    <a:pt x="5421" y="9557"/>
                    <a:pt x="6341" y="7979"/>
                    <a:pt x="6341" y="7979"/>
                  </a:cubicBezTo>
                  <a:cubicBezTo>
                    <a:pt x="6341" y="7979"/>
                    <a:pt x="6825" y="8639"/>
                    <a:pt x="8316" y="8408"/>
                  </a:cubicBezTo>
                  <a:cubicBezTo>
                    <a:pt x="9807" y="8176"/>
                    <a:pt x="9866" y="7883"/>
                    <a:pt x="9866" y="7883"/>
                  </a:cubicBezTo>
                  <a:cubicBezTo>
                    <a:pt x="9866" y="7883"/>
                    <a:pt x="10199" y="8837"/>
                    <a:pt x="11342" y="9028"/>
                  </a:cubicBezTo>
                  <a:cubicBezTo>
                    <a:pt x="12485" y="9219"/>
                    <a:pt x="13151" y="8120"/>
                    <a:pt x="13151" y="8120"/>
                  </a:cubicBezTo>
                  <a:cubicBezTo>
                    <a:pt x="13151" y="8120"/>
                    <a:pt x="13580" y="8789"/>
                    <a:pt x="14484" y="8455"/>
                  </a:cubicBezTo>
                  <a:cubicBezTo>
                    <a:pt x="15389" y="8120"/>
                    <a:pt x="15628" y="6831"/>
                    <a:pt x="15628" y="6831"/>
                  </a:cubicBezTo>
                  <a:cubicBezTo>
                    <a:pt x="15628" y="6831"/>
                    <a:pt x="16533" y="6403"/>
                    <a:pt x="16342" y="5352"/>
                  </a:cubicBezTo>
                  <a:cubicBezTo>
                    <a:pt x="16151" y="4302"/>
                    <a:pt x="14961" y="4159"/>
                    <a:pt x="14961" y="4159"/>
                  </a:cubicBezTo>
                  <a:cubicBezTo>
                    <a:pt x="14961" y="4159"/>
                    <a:pt x="15152" y="3205"/>
                    <a:pt x="13960" y="2297"/>
                  </a:cubicBezTo>
                  <a:cubicBezTo>
                    <a:pt x="12770" y="1392"/>
                    <a:pt x="11531" y="1916"/>
                    <a:pt x="11531" y="1916"/>
                  </a:cubicBezTo>
                  <a:cubicBezTo>
                    <a:pt x="11531" y="1916"/>
                    <a:pt x="11722" y="1295"/>
                    <a:pt x="10959" y="484"/>
                  </a:cubicBezTo>
                  <a:cubicBezTo>
                    <a:pt x="10726" y="239"/>
                    <a:pt x="10497" y="89"/>
                    <a:pt x="10294"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5" name="Google Shape;265;p28"/>
            <p:cNvSpPr/>
            <p:nvPr/>
          </p:nvSpPr>
          <p:spPr>
            <a:xfrm flipH="1">
              <a:off x="8294545" y="4913949"/>
              <a:ext cx="302580" cy="188575"/>
            </a:xfrm>
            <a:custGeom>
              <a:avLst/>
              <a:gdLst/>
              <a:ahLst/>
              <a:cxnLst/>
              <a:rect l="l" t="t" r="r" b="b"/>
              <a:pathLst>
                <a:path w="6054" h="3773" extrusionOk="0">
                  <a:moveTo>
                    <a:pt x="3954" y="2109"/>
                  </a:moveTo>
                  <a:cubicBezTo>
                    <a:pt x="3954" y="2109"/>
                    <a:pt x="4235" y="1484"/>
                    <a:pt x="4059" y="1172"/>
                  </a:cubicBezTo>
                  <a:cubicBezTo>
                    <a:pt x="3882" y="857"/>
                    <a:pt x="3550" y="1290"/>
                    <a:pt x="3550" y="1290"/>
                  </a:cubicBezTo>
                  <a:cubicBezTo>
                    <a:pt x="3550" y="1290"/>
                    <a:pt x="3681" y="763"/>
                    <a:pt x="3270" y="470"/>
                  </a:cubicBezTo>
                  <a:cubicBezTo>
                    <a:pt x="2860" y="176"/>
                    <a:pt x="2702" y="509"/>
                    <a:pt x="2702" y="509"/>
                  </a:cubicBezTo>
                  <a:cubicBezTo>
                    <a:pt x="2702" y="509"/>
                    <a:pt x="2497" y="0"/>
                    <a:pt x="1850" y="78"/>
                  </a:cubicBezTo>
                  <a:cubicBezTo>
                    <a:pt x="1202" y="155"/>
                    <a:pt x="1369" y="883"/>
                    <a:pt x="1369" y="883"/>
                  </a:cubicBezTo>
                  <a:cubicBezTo>
                    <a:pt x="1369" y="883"/>
                    <a:pt x="798" y="716"/>
                    <a:pt x="633" y="1166"/>
                  </a:cubicBezTo>
                  <a:cubicBezTo>
                    <a:pt x="467" y="1614"/>
                    <a:pt x="861" y="1972"/>
                    <a:pt x="861" y="1972"/>
                  </a:cubicBezTo>
                  <a:cubicBezTo>
                    <a:pt x="861" y="1972"/>
                    <a:pt x="258" y="1946"/>
                    <a:pt x="248" y="2360"/>
                  </a:cubicBezTo>
                  <a:cubicBezTo>
                    <a:pt x="239" y="2772"/>
                    <a:pt x="464" y="2921"/>
                    <a:pt x="464" y="2921"/>
                  </a:cubicBezTo>
                  <a:cubicBezTo>
                    <a:pt x="464" y="2921"/>
                    <a:pt x="0" y="2911"/>
                    <a:pt x="37" y="3196"/>
                  </a:cubicBezTo>
                  <a:cubicBezTo>
                    <a:pt x="73" y="3482"/>
                    <a:pt x="369" y="3691"/>
                    <a:pt x="369" y="3691"/>
                  </a:cubicBezTo>
                  <a:lnTo>
                    <a:pt x="5804" y="3772"/>
                  </a:lnTo>
                  <a:cubicBezTo>
                    <a:pt x="5804" y="3772"/>
                    <a:pt x="6054" y="3072"/>
                    <a:pt x="5193" y="3016"/>
                  </a:cubicBezTo>
                  <a:cubicBezTo>
                    <a:pt x="5165" y="2929"/>
                    <a:pt x="5139" y="2843"/>
                    <a:pt x="5119" y="2758"/>
                  </a:cubicBezTo>
                  <a:cubicBezTo>
                    <a:pt x="5014" y="2304"/>
                    <a:pt x="4531" y="2668"/>
                    <a:pt x="4531" y="2668"/>
                  </a:cubicBezTo>
                  <a:cubicBezTo>
                    <a:pt x="4531" y="2668"/>
                    <a:pt x="4605" y="1726"/>
                    <a:pt x="3954" y="2109"/>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66" name="Google Shape;266;p28"/>
            <p:cNvSpPr/>
            <p:nvPr/>
          </p:nvSpPr>
          <p:spPr>
            <a:xfrm flipH="1">
              <a:off x="8674389" y="3680113"/>
              <a:ext cx="209717" cy="130598"/>
            </a:xfrm>
            <a:custGeom>
              <a:avLst/>
              <a:gdLst/>
              <a:ahLst/>
              <a:cxnLst/>
              <a:rect l="l" t="t" r="r" b="b"/>
              <a:pathLst>
                <a:path w="4196" h="2613" extrusionOk="0">
                  <a:moveTo>
                    <a:pt x="2738" y="1463"/>
                  </a:moveTo>
                  <a:cubicBezTo>
                    <a:pt x="2738" y="1463"/>
                    <a:pt x="2932" y="1030"/>
                    <a:pt x="2810" y="812"/>
                  </a:cubicBezTo>
                  <a:cubicBezTo>
                    <a:pt x="2688" y="594"/>
                    <a:pt x="2458" y="894"/>
                    <a:pt x="2458" y="894"/>
                  </a:cubicBezTo>
                  <a:cubicBezTo>
                    <a:pt x="2458" y="894"/>
                    <a:pt x="2550" y="529"/>
                    <a:pt x="2265" y="326"/>
                  </a:cubicBezTo>
                  <a:cubicBezTo>
                    <a:pt x="1981" y="123"/>
                    <a:pt x="1871" y="353"/>
                    <a:pt x="1871" y="353"/>
                  </a:cubicBezTo>
                  <a:cubicBezTo>
                    <a:pt x="1871" y="353"/>
                    <a:pt x="1727" y="1"/>
                    <a:pt x="1280" y="54"/>
                  </a:cubicBezTo>
                  <a:cubicBezTo>
                    <a:pt x="831" y="108"/>
                    <a:pt x="947" y="611"/>
                    <a:pt x="947" y="611"/>
                  </a:cubicBezTo>
                  <a:cubicBezTo>
                    <a:pt x="947" y="611"/>
                    <a:pt x="552" y="495"/>
                    <a:pt x="437" y="807"/>
                  </a:cubicBezTo>
                  <a:cubicBezTo>
                    <a:pt x="323" y="1118"/>
                    <a:pt x="595" y="1365"/>
                    <a:pt x="595" y="1365"/>
                  </a:cubicBezTo>
                  <a:cubicBezTo>
                    <a:pt x="595" y="1365"/>
                    <a:pt x="178" y="1347"/>
                    <a:pt x="172" y="1634"/>
                  </a:cubicBezTo>
                  <a:cubicBezTo>
                    <a:pt x="164" y="1921"/>
                    <a:pt x="320" y="2022"/>
                    <a:pt x="320" y="2022"/>
                  </a:cubicBezTo>
                  <a:cubicBezTo>
                    <a:pt x="320" y="2022"/>
                    <a:pt x="0" y="2015"/>
                    <a:pt x="24" y="2213"/>
                  </a:cubicBezTo>
                  <a:cubicBezTo>
                    <a:pt x="50" y="2410"/>
                    <a:pt x="256" y="2557"/>
                    <a:pt x="256" y="2557"/>
                  </a:cubicBezTo>
                  <a:lnTo>
                    <a:pt x="4022" y="2613"/>
                  </a:lnTo>
                  <a:cubicBezTo>
                    <a:pt x="4022" y="2613"/>
                    <a:pt x="4196" y="2128"/>
                    <a:pt x="3600" y="2089"/>
                  </a:cubicBezTo>
                  <a:cubicBezTo>
                    <a:pt x="3580" y="2030"/>
                    <a:pt x="3562" y="1969"/>
                    <a:pt x="3549" y="1911"/>
                  </a:cubicBezTo>
                  <a:cubicBezTo>
                    <a:pt x="3476" y="1595"/>
                    <a:pt x="3142" y="1848"/>
                    <a:pt x="3142" y="1848"/>
                  </a:cubicBezTo>
                  <a:cubicBezTo>
                    <a:pt x="3142" y="1848"/>
                    <a:pt x="3189" y="1196"/>
                    <a:pt x="2738" y="1463"/>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67" name="Google Shape;267;p28"/>
          <p:cNvSpPr/>
          <p:nvPr/>
        </p:nvSpPr>
        <p:spPr>
          <a:xfrm flipH="1">
            <a:off x="11565854" y="4906817"/>
            <a:ext cx="279621" cy="174131"/>
          </a:xfrm>
          <a:custGeom>
            <a:avLst/>
            <a:gdLst/>
            <a:ahLst/>
            <a:cxnLst/>
            <a:rect l="l" t="t" r="r" b="b"/>
            <a:pathLst>
              <a:path w="4196" h="2613" extrusionOk="0">
                <a:moveTo>
                  <a:pt x="2738" y="1463"/>
                </a:moveTo>
                <a:cubicBezTo>
                  <a:pt x="2738" y="1463"/>
                  <a:pt x="2932" y="1030"/>
                  <a:pt x="2810" y="812"/>
                </a:cubicBezTo>
                <a:cubicBezTo>
                  <a:pt x="2688" y="594"/>
                  <a:pt x="2458" y="894"/>
                  <a:pt x="2458" y="894"/>
                </a:cubicBezTo>
                <a:cubicBezTo>
                  <a:pt x="2458" y="894"/>
                  <a:pt x="2550" y="529"/>
                  <a:pt x="2265" y="326"/>
                </a:cubicBezTo>
                <a:cubicBezTo>
                  <a:pt x="1981" y="123"/>
                  <a:pt x="1871" y="353"/>
                  <a:pt x="1871" y="353"/>
                </a:cubicBezTo>
                <a:cubicBezTo>
                  <a:pt x="1871" y="353"/>
                  <a:pt x="1727" y="1"/>
                  <a:pt x="1280" y="54"/>
                </a:cubicBezTo>
                <a:cubicBezTo>
                  <a:pt x="831" y="108"/>
                  <a:pt x="947" y="611"/>
                  <a:pt x="947" y="611"/>
                </a:cubicBezTo>
                <a:cubicBezTo>
                  <a:pt x="947" y="611"/>
                  <a:pt x="552" y="495"/>
                  <a:pt x="437" y="807"/>
                </a:cubicBezTo>
                <a:cubicBezTo>
                  <a:pt x="323" y="1118"/>
                  <a:pt x="595" y="1365"/>
                  <a:pt x="595" y="1365"/>
                </a:cubicBezTo>
                <a:cubicBezTo>
                  <a:pt x="595" y="1365"/>
                  <a:pt x="178" y="1347"/>
                  <a:pt x="172" y="1634"/>
                </a:cubicBezTo>
                <a:cubicBezTo>
                  <a:pt x="164" y="1921"/>
                  <a:pt x="320" y="2022"/>
                  <a:pt x="320" y="2022"/>
                </a:cubicBezTo>
                <a:cubicBezTo>
                  <a:pt x="320" y="2022"/>
                  <a:pt x="0" y="2015"/>
                  <a:pt x="24" y="2213"/>
                </a:cubicBezTo>
                <a:cubicBezTo>
                  <a:pt x="50" y="2410"/>
                  <a:pt x="256" y="2557"/>
                  <a:pt x="256" y="2557"/>
                </a:cubicBezTo>
                <a:lnTo>
                  <a:pt x="4022" y="2613"/>
                </a:lnTo>
                <a:cubicBezTo>
                  <a:pt x="4022" y="2613"/>
                  <a:pt x="4196" y="2128"/>
                  <a:pt x="3600" y="2089"/>
                </a:cubicBezTo>
                <a:cubicBezTo>
                  <a:pt x="3580" y="2030"/>
                  <a:pt x="3562" y="1969"/>
                  <a:pt x="3549" y="1911"/>
                </a:cubicBezTo>
                <a:cubicBezTo>
                  <a:pt x="3476" y="1595"/>
                  <a:pt x="3142" y="1848"/>
                  <a:pt x="3142" y="1848"/>
                </a:cubicBezTo>
                <a:cubicBezTo>
                  <a:pt x="3142" y="1848"/>
                  <a:pt x="3189" y="1196"/>
                  <a:pt x="2738" y="1463"/>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 name="タイトル 2">
            <a:extLst>
              <a:ext uri="{FF2B5EF4-FFF2-40B4-BE49-F238E27FC236}">
                <a16:creationId xmlns:a16="http://schemas.microsoft.com/office/drawing/2014/main" id="{F3A31C51-7ADC-9F80-6990-86E9C76FB4B7}"/>
              </a:ext>
            </a:extLst>
          </p:cNvPr>
          <p:cNvSpPr>
            <a:spLocks noGrp="1"/>
          </p:cNvSpPr>
          <p:nvPr>
            <p:ph type="ctrTitle"/>
          </p:nvPr>
        </p:nvSpPr>
        <p:spPr>
          <a:xfrm>
            <a:off x="766838" y="704687"/>
            <a:ext cx="10508062" cy="1762876"/>
          </a:xfrm>
        </p:spPr>
        <p:txBody>
          <a:bodyPr/>
          <a:lstStyle/>
          <a:p>
            <a:r>
              <a:rPr lang="en-US" altLang="ja-JP" sz="6600" b="1" i="0">
                <a:effectLst/>
                <a:latin typeface="MS PGothic"/>
              </a:rPr>
              <a:t>0</a:t>
            </a:r>
            <a:r>
              <a:rPr lang="ja-JP" altLang="en-US" sz="6600" b="1" i="0">
                <a:effectLst/>
                <a:latin typeface="MS PGothic"/>
                <a:ea typeface="MS PGothic"/>
              </a:rPr>
              <a:t>ペットボトル自動販売機</a:t>
            </a:r>
            <a:r>
              <a:rPr lang="en-US" altLang="ja-JP" sz="6600" b="1" i="0">
                <a:effectLst/>
                <a:latin typeface="MS PGothic"/>
                <a:ea typeface="MS PGothic"/>
              </a:rPr>
              <a:t>『Right now』</a:t>
            </a:r>
            <a:endParaRPr lang="ja-JP" altLang="en-US" sz="6600">
              <a:latin typeface="MS PGothic"/>
              <a:ea typeface="MS PGothic"/>
            </a:endParaRPr>
          </a:p>
        </p:txBody>
      </p:sp>
      <p:sp>
        <p:nvSpPr>
          <p:cNvPr id="5" name="字幕 4">
            <a:extLst>
              <a:ext uri="{FF2B5EF4-FFF2-40B4-BE49-F238E27FC236}">
                <a16:creationId xmlns:a16="http://schemas.microsoft.com/office/drawing/2014/main" id="{7519F82A-6238-7A48-6C4D-CA7834987998}"/>
              </a:ext>
            </a:extLst>
          </p:cNvPr>
          <p:cNvSpPr>
            <a:spLocks noGrp="1"/>
          </p:cNvSpPr>
          <p:nvPr>
            <p:ph type="subTitle" idx="1"/>
          </p:nvPr>
        </p:nvSpPr>
        <p:spPr>
          <a:xfrm>
            <a:off x="7650703" y="2796376"/>
            <a:ext cx="3490377" cy="1973086"/>
          </a:xfrm>
        </p:spPr>
        <p:txBody>
          <a:bodyPr/>
          <a:lstStyle/>
          <a:p>
            <a:pPr indent="-228600" algn="l">
              <a:buFont typeface="Arial" panose="020B0604020202020204" pitchFamily="34" charset="0"/>
              <a:buChar char="•"/>
            </a:pPr>
            <a:r>
              <a:rPr kumimoji="1" lang="en-US" altLang="ja-JP" sz="1600"/>
              <a:t>202202074</a:t>
            </a:r>
            <a:r>
              <a:rPr lang="ja-JP" altLang="en-US" sz="1600"/>
              <a:t>　</a:t>
            </a:r>
            <a:r>
              <a:rPr kumimoji="1" lang="ja-JP" altLang="en-US" sz="1600"/>
              <a:t>大井　くるみ</a:t>
            </a:r>
            <a:endParaRPr lang="en-US" altLang="ja-JP" sz="1600"/>
          </a:p>
          <a:p>
            <a:pPr indent="-228600" algn="l">
              <a:buFont typeface="Arial" panose="020B0604020202020204" pitchFamily="34" charset="0"/>
              <a:buChar char="•"/>
            </a:pPr>
            <a:r>
              <a:rPr lang="en-US" altLang="ja-JP" sz="1600"/>
              <a:t>202208165</a:t>
            </a:r>
            <a:r>
              <a:rPr lang="ja-JP" altLang="en-US" sz="1600"/>
              <a:t>　小林　千香</a:t>
            </a:r>
            <a:endParaRPr lang="en-US" altLang="ja-JP" sz="1600"/>
          </a:p>
          <a:p>
            <a:pPr indent="-228600" algn="l">
              <a:buFont typeface="Arial" panose="020B0604020202020204" pitchFamily="34" charset="0"/>
              <a:buChar char="•"/>
            </a:pPr>
            <a:r>
              <a:rPr lang="en-US" altLang="ja-JP" sz="1600"/>
              <a:t>202202064</a:t>
            </a:r>
            <a:r>
              <a:rPr lang="ja-JP" altLang="en-US" sz="1600"/>
              <a:t>　渡邉　ゆうみ</a:t>
            </a:r>
            <a:endParaRPr lang="en-US" altLang="ja-JP" sz="1600"/>
          </a:p>
          <a:p>
            <a:pPr indent="-228600" algn="l">
              <a:buFont typeface="Arial" panose="020B0604020202020204" pitchFamily="34" charset="0"/>
              <a:buChar char="•"/>
            </a:pPr>
            <a:r>
              <a:rPr kumimoji="1" lang="en-US" altLang="ja-JP" sz="1600"/>
              <a:t>202201998</a:t>
            </a:r>
            <a:r>
              <a:rPr lang="ja-JP" altLang="en-US" sz="1600"/>
              <a:t>　</a:t>
            </a:r>
            <a:r>
              <a:rPr kumimoji="1" lang="ja-JP" altLang="en-US" sz="1600"/>
              <a:t>奥谷　俊介</a:t>
            </a:r>
            <a:endParaRPr lang="en-US" altLang="ja-JP" sz="1600"/>
          </a:p>
          <a:p>
            <a:pPr indent="-228600" algn="l">
              <a:buFont typeface="Arial" panose="020B0604020202020204" pitchFamily="34" charset="0"/>
              <a:buChar char="•"/>
            </a:pPr>
            <a:r>
              <a:rPr lang="en-US" altLang="ja-JP" sz="1600"/>
              <a:t>20220194</a:t>
            </a:r>
            <a:r>
              <a:rPr lang="ja-JP" altLang="en-US" sz="1600"/>
              <a:t>　　</a:t>
            </a:r>
            <a:r>
              <a:rPr lang="en-US" altLang="ja-JP" sz="1600"/>
              <a:t>JIANG MINYU</a:t>
            </a:r>
          </a:p>
          <a:p>
            <a:pPr indent="-228600" algn="l">
              <a:buFont typeface="Arial" panose="020B0604020202020204" pitchFamily="34" charset="0"/>
              <a:buChar char="•"/>
            </a:pPr>
            <a:r>
              <a:rPr lang="en-US" altLang="ja-JP" sz="1600"/>
              <a:t>202202098</a:t>
            </a:r>
            <a:r>
              <a:rPr lang="ja-JP" altLang="en-US" sz="1600"/>
              <a:t>　関　拓海</a:t>
            </a:r>
            <a:endParaRPr lang="en-US" altLang="ja-JP" sz="1600"/>
          </a:p>
          <a:p>
            <a:endParaRPr lang="ja-JP" altLang="en-US" sz="1600"/>
          </a:p>
        </p:txBody>
      </p:sp>
      <p:pic>
        <p:nvPicPr>
          <p:cNvPr id="2" name="図 1" descr="図形&#10;&#10;説明は自動で生成されたものです">
            <a:extLst>
              <a:ext uri="{FF2B5EF4-FFF2-40B4-BE49-F238E27FC236}">
                <a16:creationId xmlns:a16="http://schemas.microsoft.com/office/drawing/2014/main" id="{2F4C3865-EAF3-4FC9-C9CB-E0417C85ED0F}"/>
              </a:ext>
            </a:extLst>
          </p:cNvPr>
          <p:cNvPicPr>
            <a:picLocks noChangeAspect="1"/>
          </p:cNvPicPr>
          <p:nvPr/>
        </p:nvPicPr>
        <p:blipFill>
          <a:blip r:embed="rId3"/>
          <a:stretch>
            <a:fillRect/>
          </a:stretch>
        </p:blipFill>
        <p:spPr>
          <a:xfrm>
            <a:off x="5623891" y="2902433"/>
            <a:ext cx="2228022" cy="1483830"/>
          </a:xfrm>
          <a:prstGeom prst="rect">
            <a:avLst/>
          </a:prstGeom>
        </p:spPr>
      </p:pic>
    </p:spTree>
    <p:extLst>
      <p:ext uri="{BB962C8B-B14F-4D97-AF65-F5344CB8AC3E}">
        <p14:creationId xmlns:p14="http://schemas.microsoft.com/office/powerpoint/2010/main" val="172301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4" name="タイトル 3">
            <a:extLst>
              <a:ext uri="{FF2B5EF4-FFF2-40B4-BE49-F238E27FC236}">
                <a16:creationId xmlns:a16="http://schemas.microsoft.com/office/drawing/2014/main" id="{B62F7E03-9A6E-09C4-3BED-6E76C0DA2BE2}"/>
              </a:ext>
            </a:extLst>
          </p:cNvPr>
          <p:cNvSpPr>
            <a:spLocks noGrp="1"/>
          </p:cNvSpPr>
          <p:nvPr>
            <p:ph type="title"/>
          </p:nvPr>
        </p:nvSpPr>
        <p:spPr>
          <a:xfrm>
            <a:off x="2095500" y="828857"/>
            <a:ext cx="6137486" cy="864000"/>
          </a:xfrm>
        </p:spPr>
        <p:txBody>
          <a:bodyPr/>
          <a:lstStyle/>
          <a:p>
            <a:r>
              <a:rPr lang="ja-JP" altLang="en-US"/>
              <a:t>事業内容</a:t>
            </a:r>
          </a:p>
        </p:txBody>
      </p:sp>
      <p:sp>
        <p:nvSpPr>
          <p:cNvPr id="7" name="Google Shape;393;p32">
            <a:extLst>
              <a:ext uri="{FF2B5EF4-FFF2-40B4-BE49-F238E27FC236}">
                <a16:creationId xmlns:a16="http://schemas.microsoft.com/office/drawing/2014/main" id="{3145BD7F-6790-4070-C914-10DFED8994D4}"/>
              </a:ext>
            </a:extLst>
          </p:cNvPr>
          <p:cNvSpPr txBox="1">
            <a:spLocks/>
          </p:cNvSpPr>
          <p:nvPr/>
        </p:nvSpPr>
        <p:spPr>
          <a:xfrm>
            <a:off x="353212" y="525573"/>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03</a:t>
            </a:r>
            <a:endParaRPr kumimoji="0" lang="ja-JP" altLang="en-US" sz="3600" kern="0"/>
          </a:p>
        </p:txBody>
      </p:sp>
      <p:sp>
        <p:nvSpPr>
          <p:cNvPr id="8" name="テキスト ボックス 7">
            <a:extLst>
              <a:ext uri="{FF2B5EF4-FFF2-40B4-BE49-F238E27FC236}">
                <a16:creationId xmlns:a16="http://schemas.microsoft.com/office/drawing/2014/main" id="{4012FEDD-4F37-B025-4DE9-DC9D621A2E1D}"/>
              </a:ext>
            </a:extLst>
          </p:cNvPr>
          <p:cNvSpPr txBox="1"/>
          <p:nvPr/>
        </p:nvSpPr>
        <p:spPr>
          <a:xfrm>
            <a:off x="615044" y="2086903"/>
            <a:ext cx="9823578" cy="3970318"/>
          </a:xfrm>
          <a:prstGeom prst="rect">
            <a:avLst/>
          </a:prstGeom>
          <a:noFill/>
        </p:spPr>
        <p:txBody>
          <a:bodyPr wrap="square" lIns="91440" tIns="45720" rIns="91440" bIns="45720" rtlCol="0" anchor="t">
            <a:spAutoFit/>
          </a:bodyPr>
          <a:lstStyle/>
          <a:p>
            <a:r>
              <a:rPr kumimoji="1" lang="en-US" altLang="ja-JP" sz="3200">
                <a:ea typeface="ＭＳ Ｐゴシック"/>
              </a:rPr>
              <a:t>『</a:t>
            </a:r>
            <a:r>
              <a:rPr kumimoji="1" lang="ja-JP" altLang="en-US" sz="3200">
                <a:ea typeface="ＭＳ Ｐゴシック"/>
              </a:rPr>
              <a:t>事業拡大</a:t>
            </a:r>
            <a:r>
              <a:rPr kumimoji="1" lang="en-US" altLang="ja-JP" sz="3200">
                <a:ea typeface="ＭＳ Ｐゴシック"/>
              </a:rPr>
              <a:t>』</a:t>
            </a:r>
            <a:endParaRPr lang="en-US" altLang="ja-JP" sz="3200">
              <a:ea typeface="ＭＳ Ｐゴシック"/>
              <a:cs typeface="Arial"/>
            </a:endParaRPr>
          </a:p>
          <a:p>
            <a:endParaRPr lang="en-US" altLang="ja-JP" sz="2400">
              <a:ea typeface="ＭＳ Ｐゴシック"/>
              <a:cs typeface="Arial"/>
            </a:endParaRPr>
          </a:p>
          <a:p>
            <a:r>
              <a:rPr lang="ja-JP" altLang="en-US" sz="2800">
                <a:ea typeface="ＭＳ Ｐゴシック"/>
              </a:rPr>
              <a:t>指定地域の屋内（オフィスや学校、ジムなど）</a:t>
            </a:r>
            <a:endParaRPr lang="en-US" altLang="ja-JP" sz="2800">
              <a:ea typeface="ＭＳ Ｐゴシック"/>
              <a:cs typeface="Arial"/>
            </a:endParaRPr>
          </a:p>
          <a:p>
            <a:r>
              <a:rPr lang="ja-JP" altLang="en-US" sz="2800">
                <a:ea typeface="ＭＳ Ｐゴシック"/>
              </a:rPr>
              <a:t>　　　　　　　　　　　　↓</a:t>
            </a:r>
            <a:endParaRPr lang="en-US" altLang="ja-JP" sz="2800">
              <a:ea typeface="ＭＳ Ｐゴシック"/>
              <a:cs typeface="Arial"/>
            </a:endParaRPr>
          </a:p>
          <a:p>
            <a:r>
              <a:rPr lang="ja-JP" altLang="en-US" sz="2800">
                <a:ea typeface="ＭＳ Ｐゴシック"/>
              </a:rPr>
              <a:t>徐々に指定外地域のオフィス、学校</a:t>
            </a:r>
            <a:endParaRPr lang="en-US" altLang="ja-JP" sz="2800">
              <a:ea typeface="ＭＳ Ｐゴシック"/>
              <a:cs typeface="Arial"/>
            </a:endParaRPr>
          </a:p>
          <a:p>
            <a:r>
              <a:rPr lang="ja-JP" altLang="en-US" sz="2800">
                <a:ea typeface="ＭＳ Ｐゴシック"/>
              </a:rPr>
              <a:t>　　　　　　　　　　　　↓</a:t>
            </a:r>
            <a:endParaRPr lang="en-US" altLang="ja-JP" sz="2800">
              <a:ea typeface="ＭＳ Ｐゴシック"/>
              <a:cs typeface="Arial"/>
            </a:endParaRPr>
          </a:p>
          <a:p>
            <a:r>
              <a:rPr lang="ja-JP" altLang="en-US" sz="2800">
                <a:ea typeface="ＭＳ Ｐゴシック"/>
              </a:rPr>
              <a:t>スーパー、コンビニ、駅</a:t>
            </a:r>
            <a:endParaRPr lang="en-US" altLang="ja-JP" sz="2800">
              <a:ea typeface="ＭＳ Ｐゴシック"/>
              <a:cs typeface="Arial"/>
            </a:endParaRPr>
          </a:p>
          <a:p>
            <a:r>
              <a:rPr lang="ja-JP" altLang="en-US" sz="2800">
                <a:ea typeface="ＭＳ Ｐゴシック"/>
              </a:rPr>
              <a:t>　　　　　　　　　　　　↓</a:t>
            </a:r>
            <a:endParaRPr lang="en-US" altLang="ja-JP" sz="2800">
              <a:ea typeface="ＭＳ Ｐゴシック"/>
              <a:cs typeface="Arial"/>
            </a:endParaRPr>
          </a:p>
          <a:p>
            <a:r>
              <a:rPr lang="ja-JP" altLang="en-US" sz="2800">
                <a:ea typeface="ＭＳ Ｐゴシック"/>
              </a:rPr>
              <a:t>路上</a:t>
            </a:r>
            <a:endParaRPr lang="en-US" altLang="ja-JP" sz="2800">
              <a:ea typeface="ＭＳ Ｐゴシック"/>
              <a:cs typeface="Arial"/>
            </a:endParaRPr>
          </a:p>
        </p:txBody>
      </p:sp>
    </p:spTree>
    <p:extLst>
      <p:ext uri="{BB962C8B-B14F-4D97-AF65-F5344CB8AC3E}">
        <p14:creationId xmlns:p14="http://schemas.microsoft.com/office/powerpoint/2010/main" val="276302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3"/>
          <p:cNvSpPr txBox="1">
            <a:spLocks noGrp="1"/>
          </p:cNvSpPr>
          <p:nvPr>
            <p:ph type="title"/>
          </p:nvPr>
        </p:nvSpPr>
        <p:spPr>
          <a:xfrm>
            <a:off x="2106386" y="817971"/>
            <a:ext cx="2492829" cy="864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3600"/>
              <a:t>収支計画</a:t>
            </a:r>
            <a:endParaRPr sz="3600"/>
          </a:p>
        </p:txBody>
      </p:sp>
      <p:sp>
        <p:nvSpPr>
          <p:cNvPr id="445" name="Google Shape;445;p33"/>
          <p:cNvSpPr/>
          <p:nvPr/>
        </p:nvSpPr>
        <p:spPr>
          <a:xfrm>
            <a:off x="5123549" y="5145354"/>
            <a:ext cx="6310691" cy="1592967"/>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46" name="Google Shape;446;p33"/>
          <p:cNvSpPr/>
          <p:nvPr/>
        </p:nvSpPr>
        <p:spPr>
          <a:xfrm flipH="1">
            <a:off x="7398343" y="4237554"/>
            <a:ext cx="4680392" cy="2500737"/>
          </a:xfrm>
          <a:custGeom>
            <a:avLst/>
            <a:gdLst/>
            <a:ahLst/>
            <a:cxnLst/>
            <a:rect l="l" t="t" r="r" b="b"/>
            <a:pathLst>
              <a:path w="69590" h="37182" extrusionOk="0">
                <a:moveTo>
                  <a:pt x="5273" y="0"/>
                </a:moveTo>
                <a:cubicBezTo>
                  <a:pt x="3453" y="0"/>
                  <a:pt x="1633" y="440"/>
                  <a:pt x="1" y="1399"/>
                </a:cubicBezTo>
                <a:lnTo>
                  <a:pt x="1" y="37182"/>
                </a:lnTo>
                <a:lnTo>
                  <a:pt x="69560" y="37182"/>
                </a:lnTo>
                <a:cubicBezTo>
                  <a:pt x="69590" y="34431"/>
                  <a:pt x="67140" y="32379"/>
                  <a:pt x="64611" y="32379"/>
                </a:cubicBezTo>
                <a:cubicBezTo>
                  <a:pt x="63841" y="32379"/>
                  <a:pt x="63065" y="32568"/>
                  <a:pt x="62348" y="32986"/>
                </a:cubicBezTo>
                <a:cubicBezTo>
                  <a:pt x="61399" y="29718"/>
                  <a:pt x="58205" y="27928"/>
                  <a:pt x="55047" y="27928"/>
                </a:cubicBezTo>
                <a:cubicBezTo>
                  <a:pt x="52649" y="27928"/>
                  <a:pt x="50272" y="28959"/>
                  <a:pt x="48913" y="31157"/>
                </a:cubicBezTo>
                <a:cubicBezTo>
                  <a:pt x="47477" y="27690"/>
                  <a:pt x="43846" y="25287"/>
                  <a:pt x="40010" y="25287"/>
                </a:cubicBezTo>
                <a:cubicBezTo>
                  <a:pt x="39422" y="25287"/>
                  <a:pt x="38829" y="25343"/>
                  <a:pt x="38239" y="25461"/>
                </a:cubicBezTo>
                <a:cubicBezTo>
                  <a:pt x="38437" y="19795"/>
                  <a:pt x="34097" y="15006"/>
                  <a:pt x="28559" y="14544"/>
                </a:cubicBezTo>
                <a:cubicBezTo>
                  <a:pt x="29407" y="9697"/>
                  <a:pt x="25146" y="5907"/>
                  <a:pt x="20840" y="5907"/>
                </a:cubicBezTo>
                <a:cubicBezTo>
                  <a:pt x="19232" y="5907"/>
                  <a:pt x="17618" y="6435"/>
                  <a:pt x="16261" y="7634"/>
                </a:cubicBezTo>
                <a:cubicBezTo>
                  <a:pt x="14805" y="3010"/>
                  <a:pt x="10035" y="0"/>
                  <a:pt x="5273"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447" name="Google Shape;447;p33"/>
          <p:cNvGrpSpPr/>
          <p:nvPr/>
        </p:nvGrpSpPr>
        <p:grpSpPr>
          <a:xfrm>
            <a:off x="7149916" y="4086506"/>
            <a:ext cx="5042333" cy="2527387"/>
            <a:chOff x="6044738" y="3496415"/>
            <a:chExt cx="3781750" cy="1895537"/>
          </a:xfrm>
        </p:grpSpPr>
        <p:sp>
          <p:nvSpPr>
            <p:cNvPr id="448" name="Google Shape;448;p33"/>
            <p:cNvSpPr/>
            <p:nvPr/>
          </p:nvSpPr>
          <p:spPr>
            <a:xfrm flipH="1">
              <a:off x="6044779" y="4744857"/>
              <a:ext cx="3781709" cy="647060"/>
            </a:xfrm>
            <a:custGeom>
              <a:avLst/>
              <a:gdLst/>
              <a:ahLst/>
              <a:cxnLst/>
              <a:rect l="l" t="t" r="r" b="b"/>
              <a:pathLst>
                <a:path w="108584" h="18579" extrusionOk="0">
                  <a:moveTo>
                    <a:pt x="56941" y="0"/>
                  </a:moveTo>
                  <a:cubicBezTo>
                    <a:pt x="28731" y="0"/>
                    <a:pt x="7224" y="10321"/>
                    <a:pt x="0" y="14288"/>
                  </a:cubicBezTo>
                  <a:lnTo>
                    <a:pt x="0" y="18579"/>
                  </a:lnTo>
                  <a:lnTo>
                    <a:pt x="108584" y="18579"/>
                  </a:lnTo>
                  <a:lnTo>
                    <a:pt x="108584" y="11601"/>
                  </a:lnTo>
                  <a:cubicBezTo>
                    <a:pt x="98631" y="6916"/>
                    <a:pt x="80032" y="0"/>
                    <a:pt x="56941" y="0"/>
                  </a:cubicBezTo>
                  <a:close/>
                </a:path>
              </a:pathLst>
            </a:cu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49" name="Google Shape;449;p33"/>
            <p:cNvSpPr/>
            <p:nvPr/>
          </p:nvSpPr>
          <p:spPr>
            <a:xfrm flipH="1">
              <a:off x="8089254" y="4859474"/>
              <a:ext cx="362136" cy="117682"/>
            </a:xfrm>
            <a:custGeom>
              <a:avLst/>
              <a:gdLst/>
              <a:ahLst/>
              <a:cxnLst/>
              <a:rect l="l" t="t" r="r" b="b"/>
              <a:pathLst>
                <a:path w="10398" h="3379" extrusionOk="0">
                  <a:moveTo>
                    <a:pt x="2576" y="1"/>
                  </a:moveTo>
                  <a:cubicBezTo>
                    <a:pt x="2429" y="1"/>
                    <a:pt x="2294" y="12"/>
                    <a:pt x="2179" y="40"/>
                  </a:cubicBezTo>
                  <a:cubicBezTo>
                    <a:pt x="1316" y="245"/>
                    <a:pt x="0" y="699"/>
                    <a:pt x="0" y="1481"/>
                  </a:cubicBezTo>
                  <a:cubicBezTo>
                    <a:pt x="0" y="2265"/>
                    <a:pt x="1926" y="2348"/>
                    <a:pt x="2505" y="2841"/>
                  </a:cubicBezTo>
                  <a:cubicBezTo>
                    <a:pt x="2881" y="3162"/>
                    <a:pt x="3394" y="3378"/>
                    <a:pt x="3898" y="3378"/>
                  </a:cubicBezTo>
                  <a:cubicBezTo>
                    <a:pt x="4171" y="3378"/>
                    <a:pt x="4441" y="3315"/>
                    <a:pt x="4686" y="3171"/>
                  </a:cubicBezTo>
                  <a:cubicBezTo>
                    <a:pt x="5386" y="2758"/>
                    <a:pt x="5386" y="2092"/>
                    <a:pt x="7235" y="1910"/>
                  </a:cubicBezTo>
                  <a:cubicBezTo>
                    <a:pt x="9085" y="1730"/>
                    <a:pt x="10031" y="1481"/>
                    <a:pt x="10236" y="1029"/>
                  </a:cubicBezTo>
                  <a:cubicBezTo>
                    <a:pt x="10398" y="671"/>
                    <a:pt x="9693" y="453"/>
                    <a:pt x="8724" y="453"/>
                  </a:cubicBezTo>
                  <a:cubicBezTo>
                    <a:pt x="8462" y="453"/>
                    <a:pt x="8182" y="468"/>
                    <a:pt x="7894" y="502"/>
                  </a:cubicBezTo>
                  <a:cubicBezTo>
                    <a:pt x="7093" y="594"/>
                    <a:pt x="6693" y="702"/>
                    <a:pt x="6229" y="702"/>
                  </a:cubicBezTo>
                  <a:cubicBezTo>
                    <a:pt x="5955" y="702"/>
                    <a:pt x="5658" y="665"/>
                    <a:pt x="5244" y="564"/>
                  </a:cubicBezTo>
                  <a:cubicBezTo>
                    <a:pt x="5119" y="533"/>
                    <a:pt x="4995" y="497"/>
                    <a:pt x="4873" y="458"/>
                  </a:cubicBezTo>
                  <a:cubicBezTo>
                    <a:pt x="4485" y="335"/>
                    <a:pt x="3356" y="1"/>
                    <a:pt x="2576"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0" name="Google Shape;450;p33"/>
            <p:cNvSpPr/>
            <p:nvPr/>
          </p:nvSpPr>
          <p:spPr>
            <a:xfrm flipH="1">
              <a:off x="8492664" y="4798073"/>
              <a:ext cx="1333789" cy="593844"/>
            </a:xfrm>
            <a:custGeom>
              <a:avLst/>
              <a:gdLst/>
              <a:ahLst/>
              <a:cxnLst/>
              <a:rect l="l" t="t" r="r" b="b"/>
              <a:pathLst>
                <a:path w="38297" h="17051" extrusionOk="0">
                  <a:moveTo>
                    <a:pt x="38045" y="1"/>
                  </a:moveTo>
                  <a:cubicBezTo>
                    <a:pt x="37175" y="141"/>
                    <a:pt x="36319" y="289"/>
                    <a:pt x="35473" y="445"/>
                  </a:cubicBezTo>
                  <a:cubicBezTo>
                    <a:pt x="34896" y="780"/>
                    <a:pt x="34465" y="1165"/>
                    <a:pt x="34321" y="1300"/>
                  </a:cubicBezTo>
                  <a:cubicBezTo>
                    <a:pt x="17481" y="4552"/>
                    <a:pt x="5134" y="10579"/>
                    <a:pt x="0" y="13397"/>
                  </a:cubicBezTo>
                  <a:lnTo>
                    <a:pt x="0" y="17051"/>
                  </a:lnTo>
                  <a:lnTo>
                    <a:pt x="19670" y="17051"/>
                  </a:lnTo>
                  <a:cubicBezTo>
                    <a:pt x="21364" y="15779"/>
                    <a:pt x="24336" y="16026"/>
                    <a:pt x="25241" y="14795"/>
                  </a:cubicBezTo>
                  <a:cubicBezTo>
                    <a:pt x="26153" y="13556"/>
                    <a:pt x="26478" y="12707"/>
                    <a:pt x="28824" y="12641"/>
                  </a:cubicBezTo>
                  <a:cubicBezTo>
                    <a:pt x="28997" y="12636"/>
                    <a:pt x="29167" y="12635"/>
                    <a:pt x="29333" y="12635"/>
                  </a:cubicBezTo>
                  <a:cubicBezTo>
                    <a:pt x="29936" y="12635"/>
                    <a:pt x="30498" y="12659"/>
                    <a:pt x="31004" y="12659"/>
                  </a:cubicBezTo>
                  <a:cubicBezTo>
                    <a:pt x="32259" y="12659"/>
                    <a:pt x="33181" y="12509"/>
                    <a:pt x="33580" y="11464"/>
                  </a:cubicBezTo>
                  <a:cubicBezTo>
                    <a:pt x="34130" y="10025"/>
                    <a:pt x="35190" y="10458"/>
                    <a:pt x="35704" y="9733"/>
                  </a:cubicBezTo>
                  <a:cubicBezTo>
                    <a:pt x="35729" y="9699"/>
                    <a:pt x="35755" y="9656"/>
                    <a:pt x="35784" y="9602"/>
                  </a:cubicBezTo>
                  <a:cubicBezTo>
                    <a:pt x="35792" y="9586"/>
                    <a:pt x="35801" y="9570"/>
                    <a:pt x="35808" y="9552"/>
                  </a:cubicBezTo>
                  <a:cubicBezTo>
                    <a:pt x="35814" y="9540"/>
                    <a:pt x="35819" y="9528"/>
                    <a:pt x="35826" y="9515"/>
                  </a:cubicBezTo>
                  <a:cubicBezTo>
                    <a:pt x="35828" y="9510"/>
                    <a:pt x="35831" y="9505"/>
                    <a:pt x="35832" y="9500"/>
                  </a:cubicBezTo>
                  <a:cubicBezTo>
                    <a:pt x="35834" y="9492"/>
                    <a:pt x="35839" y="9484"/>
                    <a:pt x="35842" y="9476"/>
                  </a:cubicBezTo>
                  <a:cubicBezTo>
                    <a:pt x="35874" y="9393"/>
                    <a:pt x="35903" y="9299"/>
                    <a:pt x="35927" y="9194"/>
                  </a:cubicBezTo>
                  <a:cubicBezTo>
                    <a:pt x="35933" y="9161"/>
                    <a:pt x="35938" y="9128"/>
                    <a:pt x="35942" y="9095"/>
                  </a:cubicBezTo>
                  <a:cubicBezTo>
                    <a:pt x="36009" y="8661"/>
                    <a:pt x="35943" y="8255"/>
                    <a:pt x="35943" y="8255"/>
                  </a:cubicBezTo>
                  <a:lnTo>
                    <a:pt x="35943" y="8255"/>
                  </a:lnTo>
                  <a:lnTo>
                    <a:pt x="35848" y="8481"/>
                  </a:lnTo>
                  <a:cubicBezTo>
                    <a:pt x="35308" y="6966"/>
                    <a:pt x="32743" y="4864"/>
                    <a:pt x="32800" y="3666"/>
                  </a:cubicBezTo>
                  <a:cubicBezTo>
                    <a:pt x="32863" y="2282"/>
                    <a:pt x="37929" y="676"/>
                    <a:pt x="38045" y="639"/>
                  </a:cubicBezTo>
                  <a:cubicBezTo>
                    <a:pt x="38296" y="556"/>
                    <a:pt x="38045" y="1"/>
                    <a:pt x="38045"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1" name="Google Shape;451;p33"/>
            <p:cNvSpPr/>
            <p:nvPr/>
          </p:nvSpPr>
          <p:spPr>
            <a:xfrm flipH="1">
              <a:off x="7378634" y="5059628"/>
              <a:ext cx="834432" cy="227493"/>
            </a:xfrm>
            <a:custGeom>
              <a:avLst/>
              <a:gdLst/>
              <a:ahLst/>
              <a:cxnLst/>
              <a:rect l="l" t="t" r="r" b="b"/>
              <a:pathLst>
                <a:path w="23959" h="6532" extrusionOk="0">
                  <a:moveTo>
                    <a:pt x="12131" y="0"/>
                  </a:moveTo>
                  <a:cubicBezTo>
                    <a:pt x="12098" y="0"/>
                    <a:pt x="12066" y="1"/>
                    <a:pt x="12034" y="2"/>
                  </a:cubicBezTo>
                  <a:cubicBezTo>
                    <a:pt x="10969" y="43"/>
                    <a:pt x="9323" y="728"/>
                    <a:pt x="7715" y="728"/>
                  </a:cubicBezTo>
                  <a:cubicBezTo>
                    <a:pt x="7715" y="728"/>
                    <a:pt x="5625" y="809"/>
                    <a:pt x="3653" y="1694"/>
                  </a:cubicBezTo>
                  <a:cubicBezTo>
                    <a:pt x="2039" y="2421"/>
                    <a:pt x="1073" y="2443"/>
                    <a:pt x="555" y="2894"/>
                  </a:cubicBezTo>
                  <a:lnTo>
                    <a:pt x="204" y="2894"/>
                  </a:lnTo>
                  <a:cubicBezTo>
                    <a:pt x="204" y="2894"/>
                    <a:pt x="0" y="3729"/>
                    <a:pt x="376" y="4002"/>
                  </a:cubicBezTo>
                  <a:cubicBezTo>
                    <a:pt x="681" y="4343"/>
                    <a:pt x="1369" y="4565"/>
                    <a:pt x="2307" y="4565"/>
                  </a:cubicBezTo>
                  <a:cubicBezTo>
                    <a:pt x="2564" y="4565"/>
                    <a:pt x="2840" y="4549"/>
                    <a:pt x="3131" y="4513"/>
                  </a:cubicBezTo>
                  <a:cubicBezTo>
                    <a:pt x="4310" y="4371"/>
                    <a:pt x="5212" y="4168"/>
                    <a:pt x="5991" y="4168"/>
                  </a:cubicBezTo>
                  <a:cubicBezTo>
                    <a:pt x="6541" y="4168"/>
                    <a:pt x="7030" y="4269"/>
                    <a:pt x="7512" y="4564"/>
                  </a:cubicBezTo>
                  <a:cubicBezTo>
                    <a:pt x="8616" y="5240"/>
                    <a:pt x="10045" y="6215"/>
                    <a:pt x="12853" y="6215"/>
                  </a:cubicBezTo>
                  <a:cubicBezTo>
                    <a:pt x="13012" y="6215"/>
                    <a:pt x="13175" y="6211"/>
                    <a:pt x="13342" y="6205"/>
                  </a:cubicBezTo>
                  <a:cubicBezTo>
                    <a:pt x="13544" y="6197"/>
                    <a:pt x="13737" y="6194"/>
                    <a:pt x="13924" y="6194"/>
                  </a:cubicBezTo>
                  <a:cubicBezTo>
                    <a:pt x="15758" y="6194"/>
                    <a:pt x="16938" y="6532"/>
                    <a:pt x="18247" y="6532"/>
                  </a:cubicBezTo>
                  <a:cubicBezTo>
                    <a:pt x="18883" y="6532"/>
                    <a:pt x="19550" y="6452"/>
                    <a:pt x="20338" y="6214"/>
                  </a:cubicBezTo>
                  <a:cubicBezTo>
                    <a:pt x="22387" y="5597"/>
                    <a:pt x="23621" y="5140"/>
                    <a:pt x="23834" y="4490"/>
                  </a:cubicBezTo>
                  <a:cubicBezTo>
                    <a:pt x="23959" y="4260"/>
                    <a:pt x="23862" y="3567"/>
                    <a:pt x="23862" y="3567"/>
                  </a:cubicBezTo>
                  <a:cubicBezTo>
                    <a:pt x="23862" y="3567"/>
                    <a:pt x="23355" y="3237"/>
                    <a:pt x="23123" y="3237"/>
                  </a:cubicBezTo>
                  <a:cubicBezTo>
                    <a:pt x="23119" y="3237"/>
                    <a:pt x="23116" y="3237"/>
                    <a:pt x="23112" y="3237"/>
                  </a:cubicBezTo>
                  <a:cubicBezTo>
                    <a:pt x="22472" y="2904"/>
                    <a:pt x="21480" y="2823"/>
                    <a:pt x="20218" y="2742"/>
                  </a:cubicBezTo>
                  <a:cubicBezTo>
                    <a:pt x="18328" y="2621"/>
                    <a:pt x="17523" y="2783"/>
                    <a:pt x="16197" y="1694"/>
                  </a:cubicBezTo>
                  <a:cubicBezTo>
                    <a:pt x="14910" y="638"/>
                    <a:pt x="13205" y="0"/>
                    <a:pt x="12131"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2" name="Google Shape;452;p33"/>
            <p:cNvSpPr/>
            <p:nvPr/>
          </p:nvSpPr>
          <p:spPr>
            <a:xfrm flipH="1">
              <a:off x="7370310" y="5037896"/>
              <a:ext cx="845124" cy="227528"/>
            </a:xfrm>
            <a:custGeom>
              <a:avLst/>
              <a:gdLst/>
              <a:ahLst/>
              <a:cxnLst/>
              <a:rect l="l" t="t" r="r" b="b"/>
              <a:pathLst>
                <a:path w="24266" h="6533" extrusionOk="0">
                  <a:moveTo>
                    <a:pt x="12200" y="0"/>
                  </a:moveTo>
                  <a:cubicBezTo>
                    <a:pt x="12167" y="0"/>
                    <a:pt x="12135" y="1"/>
                    <a:pt x="12103" y="2"/>
                  </a:cubicBezTo>
                  <a:cubicBezTo>
                    <a:pt x="11040" y="43"/>
                    <a:pt x="9391" y="727"/>
                    <a:pt x="7783" y="727"/>
                  </a:cubicBezTo>
                  <a:cubicBezTo>
                    <a:pt x="7783" y="727"/>
                    <a:pt x="5693" y="808"/>
                    <a:pt x="3722" y="1694"/>
                  </a:cubicBezTo>
                  <a:cubicBezTo>
                    <a:pt x="1753" y="2580"/>
                    <a:pt x="747" y="2419"/>
                    <a:pt x="345" y="3265"/>
                  </a:cubicBezTo>
                  <a:cubicBezTo>
                    <a:pt x="0" y="3989"/>
                    <a:pt x="864" y="4565"/>
                    <a:pt x="2380" y="4565"/>
                  </a:cubicBezTo>
                  <a:cubicBezTo>
                    <a:pt x="2636" y="4565"/>
                    <a:pt x="2910" y="4549"/>
                    <a:pt x="3199" y="4514"/>
                  </a:cubicBezTo>
                  <a:cubicBezTo>
                    <a:pt x="4379" y="4373"/>
                    <a:pt x="5281" y="4169"/>
                    <a:pt x="6061" y="4169"/>
                  </a:cubicBezTo>
                  <a:cubicBezTo>
                    <a:pt x="6610" y="4169"/>
                    <a:pt x="7099" y="4270"/>
                    <a:pt x="7580" y="4565"/>
                  </a:cubicBezTo>
                  <a:cubicBezTo>
                    <a:pt x="8684" y="5240"/>
                    <a:pt x="10113" y="6215"/>
                    <a:pt x="12921" y="6215"/>
                  </a:cubicBezTo>
                  <a:cubicBezTo>
                    <a:pt x="13080" y="6215"/>
                    <a:pt x="13243" y="6212"/>
                    <a:pt x="13410" y="6206"/>
                  </a:cubicBezTo>
                  <a:cubicBezTo>
                    <a:pt x="13612" y="6198"/>
                    <a:pt x="13805" y="6194"/>
                    <a:pt x="13992" y="6194"/>
                  </a:cubicBezTo>
                  <a:cubicBezTo>
                    <a:pt x="15826" y="6194"/>
                    <a:pt x="17006" y="6532"/>
                    <a:pt x="18315" y="6532"/>
                  </a:cubicBezTo>
                  <a:cubicBezTo>
                    <a:pt x="18951" y="6532"/>
                    <a:pt x="19618" y="6452"/>
                    <a:pt x="20406" y="6215"/>
                  </a:cubicBezTo>
                  <a:cubicBezTo>
                    <a:pt x="22979" y="5440"/>
                    <a:pt x="24265" y="4916"/>
                    <a:pt x="23863" y="3949"/>
                  </a:cubicBezTo>
                  <a:cubicBezTo>
                    <a:pt x="23461" y="2983"/>
                    <a:pt x="22175" y="2862"/>
                    <a:pt x="20286" y="2741"/>
                  </a:cubicBezTo>
                  <a:cubicBezTo>
                    <a:pt x="18396" y="2621"/>
                    <a:pt x="17592" y="2782"/>
                    <a:pt x="16265" y="1694"/>
                  </a:cubicBezTo>
                  <a:cubicBezTo>
                    <a:pt x="14978" y="638"/>
                    <a:pt x="13273" y="0"/>
                    <a:pt x="1220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3" name="Google Shape;453;p33"/>
            <p:cNvSpPr/>
            <p:nvPr/>
          </p:nvSpPr>
          <p:spPr>
            <a:xfrm flipH="1">
              <a:off x="6044738" y="4823463"/>
              <a:ext cx="1234635" cy="568454"/>
            </a:xfrm>
            <a:custGeom>
              <a:avLst/>
              <a:gdLst/>
              <a:ahLst/>
              <a:cxnLst/>
              <a:rect l="l" t="t" r="r" b="b"/>
              <a:pathLst>
                <a:path w="35450" h="16322" extrusionOk="0">
                  <a:moveTo>
                    <a:pt x="3256" y="0"/>
                  </a:moveTo>
                  <a:cubicBezTo>
                    <a:pt x="2593" y="267"/>
                    <a:pt x="895" y="1014"/>
                    <a:pt x="327" y="1844"/>
                  </a:cubicBezTo>
                  <a:lnTo>
                    <a:pt x="66" y="1858"/>
                  </a:lnTo>
                  <a:cubicBezTo>
                    <a:pt x="66" y="1858"/>
                    <a:pt x="0" y="2575"/>
                    <a:pt x="83" y="2813"/>
                  </a:cubicBezTo>
                  <a:cubicBezTo>
                    <a:pt x="83" y="2814"/>
                    <a:pt x="84" y="2814"/>
                    <a:pt x="84" y="2816"/>
                  </a:cubicBezTo>
                  <a:cubicBezTo>
                    <a:pt x="217" y="3420"/>
                    <a:pt x="905" y="3925"/>
                    <a:pt x="1922" y="4317"/>
                  </a:cubicBezTo>
                  <a:cubicBezTo>
                    <a:pt x="3439" y="4902"/>
                    <a:pt x="3612" y="6557"/>
                    <a:pt x="5002" y="6992"/>
                  </a:cubicBezTo>
                  <a:cubicBezTo>
                    <a:pt x="6394" y="7426"/>
                    <a:pt x="6988" y="7426"/>
                    <a:pt x="8776" y="9254"/>
                  </a:cubicBezTo>
                  <a:cubicBezTo>
                    <a:pt x="10563" y="11083"/>
                    <a:pt x="9781" y="11865"/>
                    <a:pt x="11952" y="12737"/>
                  </a:cubicBezTo>
                  <a:cubicBezTo>
                    <a:pt x="14124" y="13607"/>
                    <a:pt x="17599" y="13085"/>
                    <a:pt x="20640" y="14652"/>
                  </a:cubicBezTo>
                  <a:cubicBezTo>
                    <a:pt x="21631" y="15163"/>
                    <a:pt x="22140" y="15756"/>
                    <a:pt x="22747" y="16322"/>
                  </a:cubicBezTo>
                  <a:lnTo>
                    <a:pt x="35450" y="16322"/>
                  </a:lnTo>
                  <a:lnTo>
                    <a:pt x="35450" y="9979"/>
                  </a:lnTo>
                  <a:lnTo>
                    <a:pt x="35449" y="9979"/>
                  </a:lnTo>
                  <a:cubicBezTo>
                    <a:pt x="28481" y="6700"/>
                    <a:pt x="17274" y="2329"/>
                    <a:pt x="325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4" name="Google Shape;454;p33"/>
            <p:cNvSpPr/>
            <p:nvPr/>
          </p:nvSpPr>
          <p:spPr>
            <a:xfrm flipH="1">
              <a:off x="6044738" y="4801312"/>
              <a:ext cx="1248043" cy="590640"/>
            </a:xfrm>
            <a:custGeom>
              <a:avLst/>
              <a:gdLst/>
              <a:ahLst/>
              <a:cxnLst/>
              <a:rect l="l" t="t" r="r" b="b"/>
              <a:pathLst>
                <a:path w="35835" h="16959" extrusionOk="0">
                  <a:moveTo>
                    <a:pt x="3641" y="0"/>
                  </a:moveTo>
                  <a:cubicBezTo>
                    <a:pt x="2976" y="268"/>
                    <a:pt x="1265" y="1019"/>
                    <a:pt x="704" y="1854"/>
                  </a:cubicBezTo>
                  <a:cubicBezTo>
                    <a:pt x="1" y="2899"/>
                    <a:pt x="791" y="3735"/>
                    <a:pt x="2306" y="4317"/>
                  </a:cubicBezTo>
                  <a:cubicBezTo>
                    <a:pt x="3823" y="4900"/>
                    <a:pt x="3996" y="6556"/>
                    <a:pt x="5386" y="6991"/>
                  </a:cubicBezTo>
                  <a:cubicBezTo>
                    <a:pt x="6778" y="7425"/>
                    <a:pt x="7372" y="7425"/>
                    <a:pt x="9159" y="9254"/>
                  </a:cubicBezTo>
                  <a:cubicBezTo>
                    <a:pt x="10947" y="11082"/>
                    <a:pt x="10164" y="11865"/>
                    <a:pt x="12336" y="12736"/>
                  </a:cubicBezTo>
                  <a:cubicBezTo>
                    <a:pt x="14507" y="13606"/>
                    <a:pt x="17983" y="13085"/>
                    <a:pt x="21023" y="14652"/>
                  </a:cubicBezTo>
                  <a:cubicBezTo>
                    <a:pt x="22398" y="15360"/>
                    <a:pt x="22844" y="16224"/>
                    <a:pt x="23911" y="16959"/>
                  </a:cubicBezTo>
                  <a:lnTo>
                    <a:pt x="35835" y="16959"/>
                  </a:lnTo>
                  <a:lnTo>
                    <a:pt x="35835" y="9980"/>
                  </a:lnTo>
                  <a:lnTo>
                    <a:pt x="35834" y="9980"/>
                  </a:lnTo>
                  <a:cubicBezTo>
                    <a:pt x="28866" y="6701"/>
                    <a:pt x="17659" y="2328"/>
                    <a:pt x="364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5" name="Google Shape;455;p33"/>
            <p:cNvSpPr/>
            <p:nvPr/>
          </p:nvSpPr>
          <p:spPr>
            <a:xfrm flipH="1">
              <a:off x="7982543" y="5338214"/>
              <a:ext cx="660538" cy="53669"/>
            </a:xfrm>
            <a:custGeom>
              <a:avLst/>
              <a:gdLst/>
              <a:ahLst/>
              <a:cxnLst/>
              <a:rect l="l" t="t" r="r" b="b"/>
              <a:pathLst>
                <a:path w="18966" h="1541" extrusionOk="0">
                  <a:moveTo>
                    <a:pt x="4364" y="0"/>
                  </a:moveTo>
                  <a:cubicBezTo>
                    <a:pt x="2651" y="0"/>
                    <a:pt x="424" y="1286"/>
                    <a:pt x="0" y="1541"/>
                  </a:cubicBezTo>
                  <a:lnTo>
                    <a:pt x="18966" y="1541"/>
                  </a:lnTo>
                  <a:cubicBezTo>
                    <a:pt x="17253" y="870"/>
                    <a:pt x="15276" y="1022"/>
                    <a:pt x="13781" y="567"/>
                  </a:cubicBezTo>
                  <a:cubicBezTo>
                    <a:pt x="12596" y="207"/>
                    <a:pt x="11760" y="70"/>
                    <a:pt x="11026" y="70"/>
                  </a:cubicBezTo>
                  <a:cubicBezTo>
                    <a:pt x="10215" y="70"/>
                    <a:pt x="9527" y="237"/>
                    <a:pt x="8628" y="451"/>
                  </a:cubicBezTo>
                  <a:cubicBezTo>
                    <a:pt x="8153" y="564"/>
                    <a:pt x="7800" y="610"/>
                    <a:pt x="7498" y="610"/>
                  </a:cubicBezTo>
                  <a:cubicBezTo>
                    <a:pt x="6709" y="610"/>
                    <a:pt x="6261" y="297"/>
                    <a:pt x="4874" y="44"/>
                  </a:cubicBezTo>
                  <a:cubicBezTo>
                    <a:pt x="4711" y="14"/>
                    <a:pt x="4540" y="0"/>
                    <a:pt x="436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6" name="Google Shape;456;p33"/>
            <p:cNvSpPr/>
            <p:nvPr/>
          </p:nvSpPr>
          <p:spPr>
            <a:xfrm flipH="1">
              <a:off x="8501511" y="4798108"/>
              <a:ext cx="1324977" cy="593809"/>
            </a:xfrm>
            <a:custGeom>
              <a:avLst/>
              <a:gdLst/>
              <a:ahLst/>
              <a:cxnLst/>
              <a:rect l="l" t="t" r="r" b="b"/>
              <a:pathLst>
                <a:path w="38044" h="17050" extrusionOk="0">
                  <a:moveTo>
                    <a:pt x="38044" y="1"/>
                  </a:moveTo>
                  <a:lnTo>
                    <a:pt x="38044" y="1"/>
                  </a:lnTo>
                  <a:cubicBezTo>
                    <a:pt x="19304" y="3025"/>
                    <a:pt x="5505" y="9736"/>
                    <a:pt x="0" y="12759"/>
                  </a:cubicBezTo>
                  <a:lnTo>
                    <a:pt x="0" y="17050"/>
                  </a:lnTo>
                  <a:lnTo>
                    <a:pt x="19014" y="17050"/>
                  </a:lnTo>
                  <a:cubicBezTo>
                    <a:pt x="19188" y="16833"/>
                    <a:pt x="19391" y="16626"/>
                    <a:pt x="19629" y="16442"/>
                  </a:cubicBezTo>
                  <a:cubicBezTo>
                    <a:pt x="21316" y="15137"/>
                    <a:pt x="24328" y="15398"/>
                    <a:pt x="25239" y="14157"/>
                  </a:cubicBezTo>
                  <a:cubicBezTo>
                    <a:pt x="26150" y="12917"/>
                    <a:pt x="26479" y="12068"/>
                    <a:pt x="28824" y="12003"/>
                  </a:cubicBezTo>
                  <a:cubicBezTo>
                    <a:pt x="29000" y="11998"/>
                    <a:pt x="29172" y="11996"/>
                    <a:pt x="29342" y="11996"/>
                  </a:cubicBezTo>
                  <a:cubicBezTo>
                    <a:pt x="29940" y="11996"/>
                    <a:pt x="30497" y="12020"/>
                    <a:pt x="31001" y="12020"/>
                  </a:cubicBezTo>
                  <a:cubicBezTo>
                    <a:pt x="32257" y="12020"/>
                    <a:pt x="33180" y="11871"/>
                    <a:pt x="33580" y="10826"/>
                  </a:cubicBezTo>
                  <a:cubicBezTo>
                    <a:pt x="34231" y="9120"/>
                    <a:pt x="35599" y="10044"/>
                    <a:pt x="35925" y="8555"/>
                  </a:cubicBezTo>
                  <a:cubicBezTo>
                    <a:pt x="36251" y="7066"/>
                    <a:pt x="32732" y="4429"/>
                    <a:pt x="32797" y="3029"/>
                  </a:cubicBezTo>
                  <a:cubicBezTo>
                    <a:pt x="32862" y="1645"/>
                    <a:pt x="37928" y="38"/>
                    <a:pt x="380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7" name="Google Shape;457;p33"/>
            <p:cNvSpPr/>
            <p:nvPr/>
          </p:nvSpPr>
          <p:spPr>
            <a:xfrm flipH="1">
              <a:off x="8091518" y="4881729"/>
              <a:ext cx="362136" cy="117647"/>
            </a:xfrm>
            <a:custGeom>
              <a:avLst/>
              <a:gdLst/>
              <a:ahLst/>
              <a:cxnLst/>
              <a:rect l="l" t="t" r="r" b="b"/>
              <a:pathLst>
                <a:path w="10398" h="3378" extrusionOk="0">
                  <a:moveTo>
                    <a:pt x="2642" y="1"/>
                  </a:moveTo>
                  <a:cubicBezTo>
                    <a:pt x="2495" y="1"/>
                    <a:pt x="2360" y="12"/>
                    <a:pt x="2245" y="40"/>
                  </a:cubicBezTo>
                  <a:cubicBezTo>
                    <a:pt x="1661" y="179"/>
                    <a:pt x="872" y="432"/>
                    <a:pt x="421" y="821"/>
                  </a:cubicBezTo>
                  <a:lnTo>
                    <a:pt x="66" y="844"/>
                  </a:lnTo>
                  <a:cubicBezTo>
                    <a:pt x="66" y="844"/>
                    <a:pt x="0" y="1266"/>
                    <a:pt x="76" y="1570"/>
                  </a:cubicBezTo>
                  <a:cubicBezTo>
                    <a:pt x="81" y="1600"/>
                    <a:pt x="89" y="1627"/>
                    <a:pt x="100" y="1653"/>
                  </a:cubicBezTo>
                  <a:cubicBezTo>
                    <a:pt x="129" y="1729"/>
                    <a:pt x="168" y="1794"/>
                    <a:pt x="224" y="1832"/>
                  </a:cubicBezTo>
                  <a:cubicBezTo>
                    <a:pt x="699" y="2304"/>
                    <a:pt x="2093" y="2433"/>
                    <a:pt x="2570" y="2840"/>
                  </a:cubicBezTo>
                  <a:cubicBezTo>
                    <a:pt x="2945" y="3161"/>
                    <a:pt x="3458" y="3377"/>
                    <a:pt x="3962" y="3377"/>
                  </a:cubicBezTo>
                  <a:cubicBezTo>
                    <a:pt x="4235" y="3377"/>
                    <a:pt x="4506" y="3314"/>
                    <a:pt x="4751" y="3170"/>
                  </a:cubicBezTo>
                  <a:cubicBezTo>
                    <a:pt x="5451" y="2757"/>
                    <a:pt x="5451" y="2091"/>
                    <a:pt x="7300" y="1909"/>
                  </a:cubicBezTo>
                  <a:cubicBezTo>
                    <a:pt x="9150" y="1728"/>
                    <a:pt x="10096" y="1480"/>
                    <a:pt x="10301" y="1028"/>
                  </a:cubicBezTo>
                  <a:cubicBezTo>
                    <a:pt x="10301" y="1028"/>
                    <a:pt x="10398" y="908"/>
                    <a:pt x="10301" y="198"/>
                  </a:cubicBezTo>
                  <a:lnTo>
                    <a:pt x="5162" y="523"/>
                  </a:lnTo>
                  <a:cubicBezTo>
                    <a:pt x="5086" y="502"/>
                    <a:pt x="5012" y="481"/>
                    <a:pt x="4939" y="458"/>
                  </a:cubicBezTo>
                  <a:cubicBezTo>
                    <a:pt x="4551" y="335"/>
                    <a:pt x="3422" y="1"/>
                    <a:pt x="264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8" name="Google Shape;458;p33"/>
            <p:cNvSpPr/>
            <p:nvPr/>
          </p:nvSpPr>
          <p:spPr>
            <a:xfrm flipH="1">
              <a:off x="6044744" y="4848713"/>
              <a:ext cx="3781709" cy="543205"/>
            </a:xfrm>
            <a:custGeom>
              <a:avLst/>
              <a:gdLst/>
              <a:ahLst/>
              <a:cxnLst/>
              <a:rect l="l" t="t" r="r" b="b"/>
              <a:pathLst>
                <a:path w="108584" h="15597" extrusionOk="0">
                  <a:moveTo>
                    <a:pt x="83348" y="1"/>
                  </a:moveTo>
                  <a:cubicBezTo>
                    <a:pt x="79268" y="2467"/>
                    <a:pt x="63311" y="11034"/>
                    <a:pt x="36636" y="12310"/>
                  </a:cubicBezTo>
                  <a:cubicBezTo>
                    <a:pt x="33508" y="12460"/>
                    <a:pt x="30609" y="12527"/>
                    <a:pt x="27924" y="12527"/>
                  </a:cubicBezTo>
                  <a:cubicBezTo>
                    <a:pt x="15557" y="12527"/>
                    <a:pt x="7734" y="11100"/>
                    <a:pt x="3048" y="9710"/>
                  </a:cubicBezTo>
                  <a:cubicBezTo>
                    <a:pt x="1850" y="10309"/>
                    <a:pt x="831" y="10850"/>
                    <a:pt x="0" y="11306"/>
                  </a:cubicBezTo>
                  <a:lnTo>
                    <a:pt x="0" y="15597"/>
                  </a:lnTo>
                  <a:lnTo>
                    <a:pt x="108584" y="15597"/>
                  </a:lnTo>
                  <a:lnTo>
                    <a:pt x="108584" y="8619"/>
                  </a:lnTo>
                  <a:lnTo>
                    <a:pt x="108583" y="8619"/>
                  </a:lnTo>
                  <a:cubicBezTo>
                    <a:pt x="102810" y="5901"/>
                    <a:pt x="94128" y="2434"/>
                    <a:pt x="83348"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9" name="Google Shape;459;p33"/>
            <p:cNvSpPr/>
            <p:nvPr/>
          </p:nvSpPr>
          <p:spPr>
            <a:xfrm flipH="1">
              <a:off x="7248799" y="4912443"/>
              <a:ext cx="870862" cy="80939"/>
            </a:xfrm>
            <a:custGeom>
              <a:avLst/>
              <a:gdLst/>
              <a:ahLst/>
              <a:cxnLst/>
              <a:rect l="l" t="t" r="r" b="b"/>
              <a:pathLst>
                <a:path w="25005" h="2324" extrusionOk="0">
                  <a:moveTo>
                    <a:pt x="12503" y="0"/>
                  </a:moveTo>
                  <a:cubicBezTo>
                    <a:pt x="9187" y="0"/>
                    <a:pt x="6007" y="123"/>
                    <a:pt x="3663" y="341"/>
                  </a:cubicBezTo>
                  <a:cubicBezTo>
                    <a:pt x="1318" y="559"/>
                    <a:pt x="1" y="854"/>
                    <a:pt x="1" y="1162"/>
                  </a:cubicBezTo>
                  <a:cubicBezTo>
                    <a:pt x="1" y="1470"/>
                    <a:pt x="1318" y="1766"/>
                    <a:pt x="3663" y="1983"/>
                  </a:cubicBezTo>
                  <a:cubicBezTo>
                    <a:pt x="6007" y="2201"/>
                    <a:pt x="9187" y="2324"/>
                    <a:pt x="12503" y="2324"/>
                  </a:cubicBezTo>
                  <a:cubicBezTo>
                    <a:pt x="15818" y="2324"/>
                    <a:pt x="18999" y="2201"/>
                    <a:pt x="21343" y="1983"/>
                  </a:cubicBezTo>
                  <a:cubicBezTo>
                    <a:pt x="23688" y="1766"/>
                    <a:pt x="25005" y="1470"/>
                    <a:pt x="25005" y="1162"/>
                  </a:cubicBezTo>
                  <a:cubicBezTo>
                    <a:pt x="25005" y="854"/>
                    <a:pt x="23688" y="559"/>
                    <a:pt x="21343" y="341"/>
                  </a:cubicBezTo>
                  <a:cubicBezTo>
                    <a:pt x="18999" y="123"/>
                    <a:pt x="15818" y="0"/>
                    <a:pt x="12503"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0" name="Google Shape;460;p33"/>
            <p:cNvSpPr/>
            <p:nvPr/>
          </p:nvSpPr>
          <p:spPr>
            <a:xfrm flipH="1">
              <a:off x="7515891" y="4434017"/>
              <a:ext cx="324000" cy="473758"/>
            </a:xfrm>
            <a:custGeom>
              <a:avLst/>
              <a:gdLst/>
              <a:ahLst/>
              <a:cxnLst/>
              <a:rect l="l" t="t" r="r" b="b"/>
              <a:pathLst>
                <a:path w="9303" h="13603" extrusionOk="0">
                  <a:moveTo>
                    <a:pt x="6962" y="0"/>
                  </a:moveTo>
                  <a:lnTo>
                    <a:pt x="1" y="13602"/>
                  </a:lnTo>
                  <a:lnTo>
                    <a:pt x="2341" y="13602"/>
                  </a:lnTo>
                  <a:lnTo>
                    <a:pt x="9302"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1" name="Google Shape;461;p33"/>
            <p:cNvSpPr/>
            <p:nvPr/>
          </p:nvSpPr>
          <p:spPr>
            <a:xfrm flipH="1">
              <a:off x="7574470" y="4433460"/>
              <a:ext cx="265420" cy="474211"/>
            </a:xfrm>
            <a:custGeom>
              <a:avLst/>
              <a:gdLst/>
              <a:ahLst/>
              <a:cxnLst/>
              <a:rect l="l" t="t" r="r" b="b"/>
              <a:pathLst>
                <a:path w="7621" h="13616" extrusionOk="0">
                  <a:moveTo>
                    <a:pt x="6962" y="1"/>
                  </a:moveTo>
                  <a:lnTo>
                    <a:pt x="1" y="13615"/>
                  </a:lnTo>
                  <a:lnTo>
                    <a:pt x="658" y="13615"/>
                  </a:lnTo>
                  <a:lnTo>
                    <a:pt x="7621" y="1"/>
                  </a:lnTo>
                  <a:close/>
                </a:path>
              </a:pathLst>
            </a:custGeom>
            <a:solidFill>
              <a:srgbClr val="FFFFFF">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2" name="Google Shape;462;p33"/>
            <p:cNvSpPr/>
            <p:nvPr/>
          </p:nvSpPr>
          <p:spPr>
            <a:xfrm flipH="1">
              <a:off x="7106355" y="4048893"/>
              <a:ext cx="1048308" cy="596630"/>
            </a:xfrm>
            <a:custGeom>
              <a:avLst/>
              <a:gdLst/>
              <a:ahLst/>
              <a:cxnLst/>
              <a:rect l="l" t="t" r="r" b="b"/>
              <a:pathLst>
                <a:path w="30100" h="17131" extrusionOk="0">
                  <a:moveTo>
                    <a:pt x="606" y="1"/>
                  </a:moveTo>
                  <a:lnTo>
                    <a:pt x="1" y="741"/>
                  </a:lnTo>
                  <a:lnTo>
                    <a:pt x="3621" y="17130"/>
                  </a:lnTo>
                  <a:lnTo>
                    <a:pt x="29494" y="17130"/>
                  </a:lnTo>
                  <a:lnTo>
                    <a:pt x="30099" y="16389"/>
                  </a:lnTo>
                  <a:lnTo>
                    <a:pt x="25872" y="741"/>
                  </a:lnTo>
                  <a:lnTo>
                    <a:pt x="606"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3" name="Google Shape;463;p33"/>
            <p:cNvSpPr/>
            <p:nvPr/>
          </p:nvSpPr>
          <p:spPr>
            <a:xfrm flipH="1">
              <a:off x="7106355" y="4048893"/>
              <a:ext cx="1027202" cy="570823"/>
            </a:xfrm>
            <a:custGeom>
              <a:avLst/>
              <a:gdLst/>
              <a:ahLst/>
              <a:cxnLst/>
              <a:rect l="l" t="t" r="r" b="b"/>
              <a:pathLst>
                <a:path w="29494" h="16390" extrusionOk="0">
                  <a:moveTo>
                    <a:pt x="0" y="1"/>
                  </a:moveTo>
                  <a:lnTo>
                    <a:pt x="3622" y="16389"/>
                  </a:lnTo>
                  <a:lnTo>
                    <a:pt x="29493" y="16389"/>
                  </a:lnTo>
                  <a:lnTo>
                    <a:pt x="25873"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4" name="Google Shape;464;p33"/>
            <p:cNvSpPr/>
            <p:nvPr/>
          </p:nvSpPr>
          <p:spPr>
            <a:xfrm flipH="1">
              <a:off x="7136759" y="4049869"/>
              <a:ext cx="966219" cy="571345"/>
            </a:xfrm>
            <a:custGeom>
              <a:avLst/>
              <a:gdLst/>
              <a:ahLst/>
              <a:cxnLst/>
              <a:rect l="l" t="t" r="r" b="b"/>
              <a:pathLst>
                <a:path w="27743" h="16405" extrusionOk="0">
                  <a:moveTo>
                    <a:pt x="15150" y="4137"/>
                  </a:moveTo>
                  <a:cubicBezTo>
                    <a:pt x="15196" y="4322"/>
                    <a:pt x="15358" y="4454"/>
                    <a:pt x="15554" y="4466"/>
                  </a:cubicBezTo>
                  <a:lnTo>
                    <a:pt x="16285" y="7783"/>
                  </a:lnTo>
                  <a:cubicBezTo>
                    <a:pt x="16170" y="7842"/>
                    <a:pt x="16083" y="7947"/>
                    <a:pt x="16055" y="8086"/>
                  </a:cubicBezTo>
                  <a:lnTo>
                    <a:pt x="11739" y="8086"/>
                  </a:lnTo>
                  <a:cubicBezTo>
                    <a:pt x="11696" y="7900"/>
                    <a:pt x="11519" y="7731"/>
                    <a:pt x="11306" y="7731"/>
                  </a:cubicBezTo>
                  <a:cubicBezTo>
                    <a:pt x="11304" y="7731"/>
                    <a:pt x="11303" y="7725"/>
                    <a:pt x="11300" y="7725"/>
                  </a:cubicBezTo>
                  <a:lnTo>
                    <a:pt x="10572" y="4431"/>
                  </a:lnTo>
                  <a:cubicBezTo>
                    <a:pt x="10697" y="4378"/>
                    <a:pt x="10793" y="4277"/>
                    <a:pt x="10827" y="4137"/>
                  </a:cubicBezTo>
                  <a:close/>
                  <a:moveTo>
                    <a:pt x="20330" y="4137"/>
                  </a:moveTo>
                  <a:cubicBezTo>
                    <a:pt x="20376" y="4322"/>
                    <a:pt x="20538" y="4454"/>
                    <a:pt x="20734" y="4466"/>
                  </a:cubicBezTo>
                  <a:lnTo>
                    <a:pt x="21466" y="7783"/>
                  </a:lnTo>
                  <a:cubicBezTo>
                    <a:pt x="21350" y="7842"/>
                    <a:pt x="21263" y="7947"/>
                    <a:pt x="21235" y="8086"/>
                  </a:cubicBezTo>
                  <a:lnTo>
                    <a:pt x="16919" y="8086"/>
                  </a:lnTo>
                  <a:cubicBezTo>
                    <a:pt x="16876" y="7900"/>
                    <a:pt x="16699" y="7731"/>
                    <a:pt x="16486" y="7731"/>
                  </a:cubicBezTo>
                  <a:cubicBezTo>
                    <a:pt x="16484" y="7731"/>
                    <a:pt x="16483" y="7725"/>
                    <a:pt x="16480" y="7725"/>
                  </a:cubicBezTo>
                  <a:lnTo>
                    <a:pt x="15752" y="4431"/>
                  </a:lnTo>
                  <a:cubicBezTo>
                    <a:pt x="15878" y="4378"/>
                    <a:pt x="15973" y="4277"/>
                    <a:pt x="16008" y="4137"/>
                  </a:cubicBezTo>
                  <a:close/>
                  <a:moveTo>
                    <a:pt x="9968" y="4137"/>
                  </a:moveTo>
                  <a:cubicBezTo>
                    <a:pt x="10014" y="4322"/>
                    <a:pt x="10177" y="4459"/>
                    <a:pt x="10373" y="4471"/>
                  </a:cubicBezTo>
                  <a:lnTo>
                    <a:pt x="11104" y="7777"/>
                  </a:lnTo>
                  <a:cubicBezTo>
                    <a:pt x="10989" y="7837"/>
                    <a:pt x="10902" y="7947"/>
                    <a:pt x="10873" y="8088"/>
                  </a:cubicBezTo>
                  <a:lnTo>
                    <a:pt x="6556" y="8088"/>
                  </a:lnTo>
                  <a:cubicBezTo>
                    <a:pt x="6513" y="7902"/>
                    <a:pt x="6337" y="7730"/>
                    <a:pt x="6125" y="7730"/>
                  </a:cubicBezTo>
                  <a:cubicBezTo>
                    <a:pt x="6121" y="7730"/>
                    <a:pt x="6120" y="7720"/>
                    <a:pt x="6118" y="7720"/>
                  </a:cubicBezTo>
                  <a:lnTo>
                    <a:pt x="5390" y="4431"/>
                  </a:lnTo>
                  <a:cubicBezTo>
                    <a:pt x="5516" y="4378"/>
                    <a:pt x="5611" y="4277"/>
                    <a:pt x="5646" y="4137"/>
                  </a:cubicBezTo>
                  <a:close/>
                  <a:moveTo>
                    <a:pt x="10875" y="8319"/>
                  </a:moveTo>
                  <a:cubicBezTo>
                    <a:pt x="10921" y="8458"/>
                    <a:pt x="11088" y="8628"/>
                    <a:pt x="11288" y="8636"/>
                  </a:cubicBezTo>
                  <a:lnTo>
                    <a:pt x="12015" y="11910"/>
                  </a:lnTo>
                  <a:cubicBezTo>
                    <a:pt x="11880" y="11964"/>
                    <a:pt x="11777" y="12084"/>
                    <a:pt x="11746" y="12223"/>
                  </a:cubicBezTo>
                  <a:lnTo>
                    <a:pt x="7430" y="12223"/>
                  </a:lnTo>
                  <a:cubicBezTo>
                    <a:pt x="7390" y="12037"/>
                    <a:pt x="7230" y="11896"/>
                    <a:pt x="7034" y="11880"/>
                  </a:cubicBezTo>
                  <a:lnTo>
                    <a:pt x="6306" y="8597"/>
                  </a:lnTo>
                  <a:cubicBezTo>
                    <a:pt x="6428" y="8542"/>
                    <a:pt x="6521" y="8411"/>
                    <a:pt x="6553" y="8319"/>
                  </a:cubicBezTo>
                  <a:close/>
                  <a:moveTo>
                    <a:pt x="16057" y="8319"/>
                  </a:moveTo>
                  <a:cubicBezTo>
                    <a:pt x="16103" y="8458"/>
                    <a:pt x="16269" y="8628"/>
                    <a:pt x="16470" y="8636"/>
                  </a:cubicBezTo>
                  <a:lnTo>
                    <a:pt x="17197" y="11910"/>
                  </a:lnTo>
                  <a:cubicBezTo>
                    <a:pt x="17061" y="11964"/>
                    <a:pt x="16960" y="12084"/>
                    <a:pt x="16928" y="12223"/>
                  </a:cubicBezTo>
                  <a:lnTo>
                    <a:pt x="12612" y="12223"/>
                  </a:lnTo>
                  <a:cubicBezTo>
                    <a:pt x="12571" y="12037"/>
                    <a:pt x="12411" y="11896"/>
                    <a:pt x="12215" y="11880"/>
                  </a:cubicBezTo>
                  <a:lnTo>
                    <a:pt x="11487" y="8597"/>
                  </a:lnTo>
                  <a:cubicBezTo>
                    <a:pt x="11610" y="8542"/>
                    <a:pt x="11702" y="8411"/>
                    <a:pt x="11734" y="8319"/>
                  </a:cubicBezTo>
                  <a:close/>
                  <a:moveTo>
                    <a:pt x="21239" y="8319"/>
                  </a:moveTo>
                  <a:cubicBezTo>
                    <a:pt x="21284" y="8458"/>
                    <a:pt x="21451" y="8628"/>
                    <a:pt x="21651" y="8636"/>
                  </a:cubicBezTo>
                  <a:lnTo>
                    <a:pt x="22378" y="11910"/>
                  </a:lnTo>
                  <a:cubicBezTo>
                    <a:pt x="22243" y="11964"/>
                    <a:pt x="22141" y="12084"/>
                    <a:pt x="22110" y="12223"/>
                  </a:cubicBezTo>
                  <a:lnTo>
                    <a:pt x="17794" y="12223"/>
                  </a:lnTo>
                  <a:cubicBezTo>
                    <a:pt x="17753" y="12037"/>
                    <a:pt x="17594" y="11896"/>
                    <a:pt x="17397" y="11880"/>
                  </a:cubicBezTo>
                  <a:lnTo>
                    <a:pt x="16669" y="8597"/>
                  </a:lnTo>
                  <a:cubicBezTo>
                    <a:pt x="16792" y="8542"/>
                    <a:pt x="16883" y="8411"/>
                    <a:pt x="16916" y="8319"/>
                  </a:cubicBezTo>
                  <a:close/>
                  <a:moveTo>
                    <a:pt x="19743" y="0"/>
                  </a:moveTo>
                  <a:cubicBezTo>
                    <a:pt x="19743" y="0"/>
                    <a:pt x="19743" y="5"/>
                    <a:pt x="19745" y="14"/>
                  </a:cubicBezTo>
                  <a:lnTo>
                    <a:pt x="20549" y="3640"/>
                  </a:lnTo>
                  <a:cubicBezTo>
                    <a:pt x="20436" y="3701"/>
                    <a:pt x="20353" y="3811"/>
                    <a:pt x="20326" y="3950"/>
                  </a:cubicBezTo>
                  <a:lnTo>
                    <a:pt x="16010" y="3950"/>
                  </a:lnTo>
                  <a:cubicBezTo>
                    <a:pt x="15967" y="3764"/>
                    <a:pt x="15790" y="3592"/>
                    <a:pt x="15578" y="3592"/>
                  </a:cubicBezTo>
                  <a:cubicBezTo>
                    <a:pt x="15573" y="3592"/>
                    <a:pt x="15570" y="3589"/>
                    <a:pt x="15565" y="3589"/>
                  </a:cubicBezTo>
                  <a:cubicBezTo>
                    <a:pt x="15565" y="3589"/>
                    <a:pt x="15564" y="3589"/>
                    <a:pt x="15563" y="3589"/>
                  </a:cubicBezTo>
                  <a:lnTo>
                    <a:pt x="14768" y="1"/>
                  </a:lnTo>
                  <a:lnTo>
                    <a:pt x="14564" y="1"/>
                  </a:lnTo>
                  <a:cubicBezTo>
                    <a:pt x="14564" y="1"/>
                    <a:pt x="14564" y="6"/>
                    <a:pt x="14567" y="15"/>
                  </a:cubicBezTo>
                  <a:lnTo>
                    <a:pt x="15370" y="3642"/>
                  </a:lnTo>
                  <a:cubicBezTo>
                    <a:pt x="15256" y="3702"/>
                    <a:pt x="15175" y="3812"/>
                    <a:pt x="15146" y="3951"/>
                  </a:cubicBezTo>
                  <a:lnTo>
                    <a:pt x="10830" y="3951"/>
                  </a:lnTo>
                  <a:cubicBezTo>
                    <a:pt x="10787" y="3765"/>
                    <a:pt x="10610" y="3593"/>
                    <a:pt x="10399" y="3593"/>
                  </a:cubicBezTo>
                  <a:cubicBezTo>
                    <a:pt x="10395" y="3593"/>
                    <a:pt x="10391" y="3591"/>
                    <a:pt x="10387" y="3591"/>
                  </a:cubicBezTo>
                  <a:cubicBezTo>
                    <a:pt x="10386" y="3591"/>
                    <a:pt x="10385" y="3591"/>
                    <a:pt x="10384" y="3591"/>
                  </a:cubicBezTo>
                  <a:lnTo>
                    <a:pt x="9589" y="3"/>
                  </a:lnTo>
                  <a:lnTo>
                    <a:pt x="9385" y="3"/>
                  </a:lnTo>
                  <a:cubicBezTo>
                    <a:pt x="9385" y="3"/>
                    <a:pt x="9385" y="8"/>
                    <a:pt x="9388" y="16"/>
                  </a:cubicBezTo>
                  <a:lnTo>
                    <a:pt x="10190" y="3644"/>
                  </a:lnTo>
                  <a:cubicBezTo>
                    <a:pt x="10078" y="3703"/>
                    <a:pt x="9995" y="3813"/>
                    <a:pt x="9968" y="3953"/>
                  </a:cubicBezTo>
                  <a:lnTo>
                    <a:pt x="5652" y="3953"/>
                  </a:lnTo>
                  <a:cubicBezTo>
                    <a:pt x="5608" y="3766"/>
                    <a:pt x="5432" y="3594"/>
                    <a:pt x="5219" y="3594"/>
                  </a:cubicBezTo>
                  <a:cubicBezTo>
                    <a:pt x="5215" y="3594"/>
                    <a:pt x="5211" y="3592"/>
                    <a:pt x="5207" y="3592"/>
                  </a:cubicBezTo>
                  <a:cubicBezTo>
                    <a:pt x="5206" y="3592"/>
                    <a:pt x="5205" y="3592"/>
                    <a:pt x="5205" y="3592"/>
                  </a:cubicBezTo>
                  <a:lnTo>
                    <a:pt x="4411" y="4"/>
                  </a:lnTo>
                  <a:lnTo>
                    <a:pt x="4206" y="4"/>
                  </a:lnTo>
                  <a:cubicBezTo>
                    <a:pt x="4206" y="4"/>
                    <a:pt x="4206" y="10"/>
                    <a:pt x="4208" y="17"/>
                  </a:cubicBezTo>
                  <a:lnTo>
                    <a:pt x="5011" y="3645"/>
                  </a:lnTo>
                  <a:cubicBezTo>
                    <a:pt x="4899" y="3704"/>
                    <a:pt x="4816" y="3814"/>
                    <a:pt x="4789" y="3954"/>
                  </a:cubicBezTo>
                  <a:lnTo>
                    <a:pt x="0" y="3954"/>
                  </a:lnTo>
                  <a:lnTo>
                    <a:pt x="44" y="4139"/>
                  </a:lnTo>
                  <a:lnTo>
                    <a:pt x="4791" y="4139"/>
                  </a:lnTo>
                  <a:cubicBezTo>
                    <a:pt x="4832" y="4322"/>
                    <a:pt x="4994" y="4459"/>
                    <a:pt x="5191" y="4471"/>
                  </a:cubicBezTo>
                  <a:lnTo>
                    <a:pt x="5921" y="7777"/>
                  </a:lnTo>
                  <a:cubicBezTo>
                    <a:pt x="5806" y="7837"/>
                    <a:pt x="5720" y="7947"/>
                    <a:pt x="5691" y="8088"/>
                  </a:cubicBezTo>
                  <a:lnTo>
                    <a:pt x="910" y="8088"/>
                  </a:lnTo>
                  <a:lnTo>
                    <a:pt x="955" y="8319"/>
                  </a:lnTo>
                  <a:lnTo>
                    <a:pt x="5694" y="8319"/>
                  </a:lnTo>
                  <a:cubicBezTo>
                    <a:pt x="5739" y="8458"/>
                    <a:pt x="5906" y="8628"/>
                    <a:pt x="6106" y="8636"/>
                  </a:cubicBezTo>
                  <a:lnTo>
                    <a:pt x="6833" y="11910"/>
                  </a:lnTo>
                  <a:cubicBezTo>
                    <a:pt x="6698" y="11964"/>
                    <a:pt x="6596" y="12084"/>
                    <a:pt x="6565" y="12223"/>
                  </a:cubicBezTo>
                  <a:lnTo>
                    <a:pt x="1825" y="12223"/>
                  </a:lnTo>
                  <a:lnTo>
                    <a:pt x="1870" y="12455"/>
                  </a:lnTo>
                  <a:lnTo>
                    <a:pt x="6567" y="12455"/>
                  </a:lnTo>
                  <a:cubicBezTo>
                    <a:pt x="6614" y="12593"/>
                    <a:pt x="6789" y="12779"/>
                    <a:pt x="6996" y="12779"/>
                  </a:cubicBezTo>
                  <a:cubicBezTo>
                    <a:pt x="7005" y="12779"/>
                    <a:pt x="7014" y="12780"/>
                    <a:pt x="7021" y="12780"/>
                  </a:cubicBezTo>
                  <a:lnTo>
                    <a:pt x="7818" y="16404"/>
                  </a:lnTo>
                  <a:lnTo>
                    <a:pt x="8023" y="16404"/>
                  </a:lnTo>
                  <a:cubicBezTo>
                    <a:pt x="8023" y="16404"/>
                    <a:pt x="8023" y="16373"/>
                    <a:pt x="8021" y="16365"/>
                  </a:cubicBezTo>
                  <a:lnTo>
                    <a:pt x="7215" y="12719"/>
                  </a:lnTo>
                  <a:cubicBezTo>
                    <a:pt x="7319" y="12660"/>
                    <a:pt x="7396" y="12546"/>
                    <a:pt x="7426" y="12454"/>
                  </a:cubicBezTo>
                  <a:lnTo>
                    <a:pt x="11749" y="12454"/>
                  </a:lnTo>
                  <a:cubicBezTo>
                    <a:pt x="11796" y="12592"/>
                    <a:pt x="11970" y="12777"/>
                    <a:pt x="12179" y="12777"/>
                  </a:cubicBezTo>
                  <a:cubicBezTo>
                    <a:pt x="12186" y="12777"/>
                    <a:pt x="12195" y="12779"/>
                    <a:pt x="12203" y="12779"/>
                  </a:cubicBezTo>
                  <a:lnTo>
                    <a:pt x="13001" y="16403"/>
                  </a:lnTo>
                  <a:lnTo>
                    <a:pt x="13205" y="16403"/>
                  </a:lnTo>
                  <a:cubicBezTo>
                    <a:pt x="13205" y="16403"/>
                    <a:pt x="13205" y="16372"/>
                    <a:pt x="13202" y="16364"/>
                  </a:cubicBezTo>
                  <a:lnTo>
                    <a:pt x="12396" y="12718"/>
                  </a:lnTo>
                  <a:cubicBezTo>
                    <a:pt x="12500" y="12659"/>
                    <a:pt x="12578" y="12545"/>
                    <a:pt x="12608" y="12452"/>
                  </a:cubicBezTo>
                  <a:lnTo>
                    <a:pt x="16930" y="12452"/>
                  </a:lnTo>
                  <a:cubicBezTo>
                    <a:pt x="16978" y="12591"/>
                    <a:pt x="17152" y="12776"/>
                    <a:pt x="17360" y="12776"/>
                  </a:cubicBezTo>
                  <a:cubicBezTo>
                    <a:pt x="17367" y="12776"/>
                    <a:pt x="17377" y="12777"/>
                    <a:pt x="17385" y="12777"/>
                  </a:cubicBezTo>
                  <a:lnTo>
                    <a:pt x="18182" y="16401"/>
                  </a:lnTo>
                  <a:lnTo>
                    <a:pt x="18387" y="16401"/>
                  </a:lnTo>
                  <a:cubicBezTo>
                    <a:pt x="18387" y="16401"/>
                    <a:pt x="18387" y="16370"/>
                    <a:pt x="18383" y="16363"/>
                  </a:cubicBezTo>
                  <a:lnTo>
                    <a:pt x="17579" y="12717"/>
                  </a:lnTo>
                  <a:cubicBezTo>
                    <a:pt x="17682" y="12658"/>
                    <a:pt x="17759" y="12544"/>
                    <a:pt x="17790" y="12451"/>
                  </a:cubicBezTo>
                  <a:lnTo>
                    <a:pt x="22112" y="12451"/>
                  </a:lnTo>
                  <a:cubicBezTo>
                    <a:pt x="22159" y="12590"/>
                    <a:pt x="22333" y="12774"/>
                    <a:pt x="22541" y="12774"/>
                  </a:cubicBezTo>
                  <a:cubicBezTo>
                    <a:pt x="22550" y="12774"/>
                    <a:pt x="22558" y="12776"/>
                    <a:pt x="22567" y="12776"/>
                  </a:cubicBezTo>
                  <a:lnTo>
                    <a:pt x="23364" y="16400"/>
                  </a:lnTo>
                  <a:lnTo>
                    <a:pt x="23568" y="16400"/>
                  </a:lnTo>
                  <a:cubicBezTo>
                    <a:pt x="23568" y="16400"/>
                    <a:pt x="23568" y="16369"/>
                    <a:pt x="23566" y="16361"/>
                  </a:cubicBezTo>
                  <a:lnTo>
                    <a:pt x="22760" y="12716"/>
                  </a:lnTo>
                  <a:cubicBezTo>
                    <a:pt x="22864" y="12656"/>
                    <a:pt x="22941" y="12543"/>
                    <a:pt x="22971" y="12450"/>
                  </a:cubicBezTo>
                  <a:lnTo>
                    <a:pt x="27743" y="12450"/>
                  </a:lnTo>
                  <a:lnTo>
                    <a:pt x="27699" y="12218"/>
                  </a:lnTo>
                  <a:lnTo>
                    <a:pt x="22974" y="12218"/>
                  </a:lnTo>
                  <a:cubicBezTo>
                    <a:pt x="22933" y="12032"/>
                    <a:pt x="22773" y="11888"/>
                    <a:pt x="22577" y="11873"/>
                  </a:cubicBezTo>
                  <a:lnTo>
                    <a:pt x="21848" y="8585"/>
                  </a:lnTo>
                  <a:cubicBezTo>
                    <a:pt x="21970" y="8531"/>
                    <a:pt x="22063" y="8408"/>
                    <a:pt x="22095" y="8316"/>
                  </a:cubicBezTo>
                  <a:lnTo>
                    <a:pt x="26825" y="8316"/>
                  </a:lnTo>
                  <a:lnTo>
                    <a:pt x="26780" y="8083"/>
                  </a:lnTo>
                  <a:lnTo>
                    <a:pt x="22097" y="8083"/>
                  </a:lnTo>
                  <a:cubicBezTo>
                    <a:pt x="22054" y="7898"/>
                    <a:pt x="21877" y="7729"/>
                    <a:pt x="21666" y="7729"/>
                  </a:cubicBezTo>
                  <a:cubicBezTo>
                    <a:pt x="21662" y="7729"/>
                    <a:pt x="21661" y="7722"/>
                    <a:pt x="21659" y="7722"/>
                  </a:cubicBezTo>
                  <a:lnTo>
                    <a:pt x="20931" y="4429"/>
                  </a:lnTo>
                  <a:cubicBezTo>
                    <a:pt x="21057" y="4375"/>
                    <a:pt x="21152" y="4274"/>
                    <a:pt x="21186" y="4134"/>
                  </a:cubicBezTo>
                  <a:lnTo>
                    <a:pt x="25908" y="4134"/>
                  </a:lnTo>
                  <a:lnTo>
                    <a:pt x="25863" y="3948"/>
                  </a:lnTo>
                  <a:lnTo>
                    <a:pt x="21189" y="3948"/>
                  </a:lnTo>
                  <a:cubicBezTo>
                    <a:pt x="21146" y="3762"/>
                    <a:pt x="20969" y="3591"/>
                    <a:pt x="20756" y="3591"/>
                  </a:cubicBezTo>
                  <a:cubicBezTo>
                    <a:pt x="20752" y="3591"/>
                    <a:pt x="20749" y="3588"/>
                    <a:pt x="20744" y="3588"/>
                  </a:cubicBezTo>
                  <a:cubicBezTo>
                    <a:pt x="20744" y="3588"/>
                    <a:pt x="20743" y="3588"/>
                    <a:pt x="20743" y="3588"/>
                  </a:cubicBezTo>
                  <a:lnTo>
                    <a:pt x="19948" y="0"/>
                  </a:ln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5" name="Google Shape;465;p33"/>
            <p:cNvSpPr/>
            <p:nvPr/>
          </p:nvSpPr>
          <p:spPr>
            <a:xfrm flipH="1">
              <a:off x="7594357" y="4873123"/>
              <a:ext cx="400795" cy="79894"/>
            </a:xfrm>
            <a:custGeom>
              <a:avLst/>
              <a:gdLst/>
              <a:ahLst/>
              <a:cxnLst/>
              <a:rect l="l" t="t" r="r" b="b"/>
              <a:pathLst>
                <a:path w="11508" h="2294" extrusionOk="0">
                  <a:moveTo>
                    <a:pt x="2289" y="0"/>
                  </a:moveTo>
                  <a:cubicBezTo>
                    <a:pt x="606" y="0"/>
                    <a:pt x="1" y="1027"/>
                    <a:pt x="1" y="2293"/>
                  </a:cubicBezTo>
                  <a:lnTo>
                    <a:pt x="11508" y="2293"/>
                  </a:lnTo>
                  <a:cubicBezTo>
                    <a:pt x="11508" y="1026"/>
                    <a:pt x="10750" y="0"/>
                    <a:pt x="9220"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6" name="Google Shape;466;p33"/>
            <p:cNvSpPr/>
            <p:nvPr/>
          </p:nvSpPr>
          <p:spPr>
            <a:xfrm flipH="1">
              <a:off x="7836931" y="4873645"/>
              <a:ext cx="158395" cy="79616"/>
            </a:xfrm>
            <a:custGeom>
              <a:avLst/>
              <a:gdLst/>
              <a:ahLst/>
              <a:cxnLst/>
              <a:rect l="l" t="t" r="r" b="b"/>
              <a:pathLst>
                <a:path w="4548" h="2286" extrusionOk="0">
                  <a:moveTo>
                    <a:pt x="1" y="2277"/>
                  </a:moveTo>
                  <a:lnTo>
                    <a:pt x="1" y="2286"/>
                  </a:lnTo>
                  <a:cubicBezTo>
                    <a:pt x="1" y="2283"/>
                    <a:pt x="1" y="2280"/>
                    <a:pt x="1" y="2277"/>
                  </a:cubicBezTo>
                  <a:close/>
                  <a:moveTo>
                    <a:pt x="2295" y="1"/>
                  </a:moveTo>
                  <a:cubicBezTo>
                    <a:pt x="616" y="1"/>
                    <a:pt x="3" y="1015"/>
                    <a:pt x="1" y="2277"/>
                  </a:cubicBezTo>
                  <a:lnTo>
                    <a:pt x="2273" y="2277"/>
                  </a:lnTo>
                  <a:lnTo>
                    <a:pt x="2273" y="2286"/>
                  </a:lnTo>
                  <a:cubicBezTo>
                    <a:pt x="2273" y="1018"/>
                    <a:pt x="2865" y="1"/>
                    <a:pt x="4547" y="1"/>
                  </a:cubicBezTo>
                  <a:close/>
                </a:path>
              </a:pathLst>
            </a:custGeom>
            <a:solidFill>
              <a:srgbClr val="FFFFFF">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7" name="Google Shape;467;p33"/>
            <p:cNvSpPr/>
            <p:nvPr/>
          </p:nvSpPr>
          <p:spPr>
            <a:xfrm flipH="1">
              <a:off x="8465705" y="3826441"/>
              <a:ext cx="156341" cy="613417"/>
            </a:xfrm>
            <a:custGeom>
              <a:avLst/>
              <a:gdLst/>
              <a:ahLst/>
              <a:cxnLst/>
              <a:rect l="l" t="t" r="r" b="b"/>
              <a:pathLst>
                <a:path w="4489" h="17613" extrusionOk="0">
                  <a:moveTo>
                    <a:pt x="3856" y="1"/>
                  </a:moveTo>
                  <a:cubicBezTo>
                    <a:pt x="3670" y="1"/>
                    <a:pt x="3489" y="94"/>
                    <a:pt x="3384" y="264"/>
                  </a:cubicBezTo>
                  <a:cubicBezTo>
                    <a:pt x="1" y="5736"/>
                    <a:pt x="2664" y="16726"/>
                    <a:pt x="2779" y="17190"/>
                  </a:cubicBezTo>
                  <a:cubicBezTo>
                    <a:pt x="2842" y="17444"/>
                    <a:pt x="3068" y="17612"/>
                    <a:pt x="3316" y="17612"/>
                  </a:cubicBezTo>
                  <a:cubicBezTo>
                    <a:pt x="3361" y="17612"/>
                    <a:pt x="3405" y="17607"/>
                    <a:pt x="3450" y="17595"/>
                  </a:cubicBezTo>
                  <a:cubicBezTo>
                    <a:pt x="3748" y="17522"/>
                    <a:pt x="3928" y="17219"/>
                    <a:pt x="3855" y="16922"/>
                  </a:cubicBezTo>
                  <a:cubicBezTo>
                    <a:pt x="3827" y="16812"/>
                    <a:pt x="1188" y="5926"/>
                    <a:pt x="4327" y="850"/>
                  </a:cubicBezTo>
                  <a:cubicBezTo>
                    <a:pt x="4488" y="589"/>
                    <a:pt x="4409" y="247"/>
                    <a:pt x="4148" y="85"/>
                  </a:cubicBezTo>
                  <a:cubicBezTo>
                    <a:pt x="4057" y="28"/>
                    <a:pt x="3956" y="1"/>
                    <a:pt x="3856"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8" name="Google Shape;468;p33"/>
            <p:cNvSpPr/>
            <p:nvPr/>
          </p:nvSpPr>
          <p:spPr>
            <a:xfrm flipH="1">
              <a:off x="8188095" y="3942069"/>
              <a:ext cx="313552" cy="243305"/>
            </a:xfrm>
            <a:custGeom>
              <a:avLst/>
              <a:gdLst/>
              <a:ahLst/>
              <a:cxnLst/>
              <a:rect l="l" t="t" r="r" b="b"/>
              <a:pathLst>
                <a:path w="9003" h="6986" extrusionOk="0">
                  <a:moveTo>
                    <a:pt x="7538" y="1"/>
                  </a:moveTo>
                  <a:cubicBezTo>
                    <a:pt x="1" y="1"/>
                    <a:pt x="1287" y="6901"/>
                    <a:pt x="1287" y="6901"/>
                  </a:cubicBezTo>
                  <a:cubicBezTo>
                    <a:pt x="1714" y="6959"/>
                    <a:pt x="2117" y="6986"/>
                    <a:pt x="2497" y="6986"/>
                  </a:cubicBezTo>
                  <a:cubicBezTo>
                    <a:pt x="8587" y="6986"/>
                    <a:pt x="9003" y="79"/>
                    <a:pt x="9003" y="79"/>
                  </a:cubicBezTo>
                  <a:cubicBezTo>
                    <a:pt x="8481" y="26"/>
                    <a:pt x="7993" y="1"/>
                    <a:pt x="7538"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9" name="Google Shape;469;p33"/>
            <p:cNvSpPr/>
            <p:nvPr/>
          </p:nvSpPr>
          <p:spPr>
            <a:xfrm flipH="1">
              <a:off x="8202096" y="3957497"/>
              <a:ext cx="323513" cy="254833"/>
            </a:xfrm>
            <a:custGeom>
              <a:avLst/>
              <a:gdLst/>
              <a:ahLst/>
              <a:cxnLst/>
              <a:rect l="l" t="t" r="r" b="b"/>
              <a:pathLst>
                <a:path w="9289" h="7317" extrusionOk="0">
                  <a:moveTo>
                    <a:pt x="9097" y="0"/>
                  </a:moveTo>
                  <a:cubicBezTo>
                    <a:pt x="9051" y="0"/>
                    <a:pt x="9005" y="19"/>
                    <a:pt x="8970" y="55"/>
                  </a:cubicBezTo>
                  <a:cubicBezTo>
                    <a:pt x="8953" y="72"/>
                    <a:pt x="7291" y="1842"/>
                    <a:pt x="5371" y="3571"/>
                  </a:cubicBezTo>
                  <a:cubicBezTo>
                    <a:pt x="2282" y="6359"/>
                    <a:pt x="875" y="6967"/>
                    <a:pt x="236" y="6967"/>
                  </a:cubicBezTo>
                  <a:cubicBezTo>
                    <a:pt x="220" y="6967"/>
                    <a:pt x="204" y="6966"/>
                    <a:pt x="188" y="6965"/>
                  </a:cubicBezTo>
                  <a:cubicBezTo>
                    <a:pt x="185" y="6965"/>
                    <a:pt x="183" y="6965"/>
                    <a:pt x="180" y="6965"/>
                  </a:cubicBezTo>
                  <a:cubicBezTo>
                    <a:pt x="87" y="6965"/>
                    <a:pt x="10" y="7037"/>
                    <a:pt x="6" y="7132"/>
                  </a:cubicBezTo>
                  <a:cubicBezTo>
                    <a:pt x="0" y="7228"/>
                    <a:pt x="75" y="7310"/>
                    <a:pt x="170" y="7315"/>
                  </a:cubicBezTo>
                  <a:cubicBezTo>
                    <a:pt x="190" y="7316"/>
                    <a:pt x="210" y="7316"/>
                    <a:pt x="231" y="7316"/>
                  </a:cubicBezTo>
                  <a:cubicBezTo>
                    <a:pt x="1233" y="7316"/>
                    <a:pt x="3040" y="6144"/>
                    <a:pt x="5606" y="3829"/>
                  </a:cubicBezTo>
                  <a:cubicBezTo>
                    <a:pt x="7535" y="2089"/>
                    <a:pt x="9208" y="312"/>
                    <a:pt x="9223" y="294"/>
                  </a:cubicBezTo>
                  <a:cubicBezTo>
                    <a:pt x="9288" y="224"/>
                    <a:pt x="9286" y="114"/>
                    <a:pt x="9215" y="48"/>
                  </a:cubicBezTo>
                  <a:cubicBezTo>
                    <a:pt x="9182" y="16"/>
                    <a:pt x="9140" y="0"/>
                    <a:pt x="9097"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0" name="Google Shape;470;p33"/>
            <p:cNvSpPr/>
            <p:nvPr/>
          </p:nvSpPr>
          <p:spPr>
            <a:xfrm flipH="1">
              <a:off x="8331236" y="4145601"/>
              <a:ext cx="86372" cy="16717"/>
            </a:xfrm>
            <a:custGeom>
              <a:avLst/>
              <a:gdLst/>
              <a:ahLst/>
              <a:cxnLst/>
              <a:rect l="l" t="t" r="r" b="b"/>
              <a:pathLst>
                <a:path w="2480" h="480" extrusionOk="0">
                  <a:moveTo>
                    <a:pt x="2361" y="1"/>
                  </a:moveTo>
                  <a:cubicBezTo>
                    <a:pt x="2344" y="1"/>
                    <a:pt x="2326" y="5"/>
                    <a:pt x="2310" y="14"/>
                  </a:cubicBezTo>
                  <a:cubicBezTo>
                    <a:pt x="2304" y="18"/>
                    <a:pt x="1859" y="265"/>
                    <a:pt x="1155" y="265"/>
                  </a:cubicBezTo>
                  <a:cubicBezTo>
                    <a:pt x="862" y="265"/>
                    <a:pt x="522" y="222"/>
                    <a:pt x="151" y="100"/>
                  </a:cubicBezTo>
                  <a:cubicBezTo>
                    <a:pt x="140" y="96"/>
                    <a:pt x="129" y="95"/>
                    <a:pt x="118" y="95"/>
                  </a:cubicBezTo>
                  <a:cubicBezTo>
                    <a:pt x="74" y="95"/>
                    <a:pt x="33" y="122"/>
                    <a:pt x="18" y="167"/>
                  </a:cubicBezTo>
                  <a:cubicBezTo>
                    <a:pt x="0" y="222"/>
                    <a:pt x="31" y="281"/>
                    <a:pt x="85" y="299"/>
                  </a:cubicBezTo>
                  <a:cubicBezTo>
                    <a:pt x="486" y="432"/>
                    <a:pt x="850" y="479"/>
                    <a:pt x="1164" y="479"/>
                  </a:cubicBezTo>
                  <a:cubicBezTo>
                    <a:pt x="1914" y="479"/>
                    <a:pt x="2386" y="212"/>
                    <a:pt x="2414" y="196"/>
                  </a:cubicBezTo>
                  <a:cubicBezTo>
                    <a:pt x="2463" y="167"/>
                    <a:pt x="2480" y="103"/>
                    <a:pt x="2452" y="53"/>
                  </a:cubicBezTo>
                  <a:cubicBezTo>
                    <a:pt x="2433" y="19"/>
                    <a:pt x="2397" y="1"/>
                    <a:pt x="236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1" name="Google Shape;471;p33"/>
            <p:cNvSpPr/>
            <p:nvPr/>
          </p:nvSpPr>
          <p:spPr>
            <a:xfrm flipH="1">
              <a:off x="8376511" y="4020187"/>
              <a:ext cx="30335" cy="109950"/>
            </a:xfrm>
            <a:custGeom>
              <a:avLst/>
              <a:gdLst/>
              <a:ahLst/>
              <a:cxnLst/>
              <a:rect l="l" t="t" r="r" b="b"/>
              <a:pathLst>
                <a:path w="871" h="3157" extrusionOk="0">
                  <a:moveTo>
                    <a:pt x="377" y="0"/>
                  </a:moveTo>
                  <a:cubicBezTo>
                    <a:pt x="327" y="0"/>
                    <a:pt x="283" y="37"/>
                    <a:pt x="275" y="87"/>
                  </a:cubicBezTo>
                  <a:cubicBezTo>
                    <a:pt x="0" y="1708"/>
                    <a:pt x="630" y="3041"/>
                    <a:pt x="657" y="3097"/>
                  </a:cubicBezTo>
                  <a:cubicBezTo>
                    <a:pt x="676" y="3135"/>
                    <a:pt x="713" y="3156"/>
                    <a:pt x="751" y="3156"/>
                  </a:cubicBezTo>
                  <a:cubicBezTo>
                    <a:pt x="767" y="3156"/>
                    <a:pt x="783" y="3153"/>
                    <a:pt x="798" y="3146"/>
                  </a:cubicBezTo>
                  <a:cubicBezTo>
                    <a:pt x="850" y="3122"/>
                    <a:pt x="871" y="3059"/>
                    <a:pt x="846" y="3006"/>
                  </a:cubicBezTo>
                  <a:cubicBezTo>
                    <a:pt x="839" y="2993"/>
                    <a:pt x="216" y="1678"/>
                    <a:pt x="481" y="122"/>
                  </a:cubicBezTo>
                  <a:cubicBezTo>
                    <a:pt x="490" y="65"/>
                    <a:pt x="452" y="11"/>
                    <a:pt x="395" y="2"/>
                  </a:cubicBezTo>
                  <a:cubicBezTo>
                    <a:pt x="389" y="1"/>
                    <a:pt x="383" y="0"/>
                    <a:pt x="377"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2" name="Google Shape;472;p33"/>
            <p:cNvSpPr/>
            <p:nvPr/>
          </p:nvSpPr>
          <p:spPr>
            <a:xfrm flipH="1">
              <a:off x="8259700" y="4099002"/>
              <a:ext cx="94348" cy="16264"/>
            </a:xfrm>
            <a:custGeom>
              <a:avLst/>
              <a:gdLst/>
              <a:ahLst/>
              <a:cxnLst/>
              <a:rect l="l" t="t" r="r" b="b"/>
              <a:pathLst>
                <a:path w="2709" h="467" extrusionOk="0">
                  <a:moveTo>
                    <a:pt x="2589" y="1"/>
                  </a:moveTo>
                  <a:cubicBezTo>
                    <a:pt x="2574" y="1"/>
                    <a:pt x="2560" y="4"/>
                    <a:pt x="2546" y="10"/>
                  </a:cubicBezTo>
                  <a:cubicBezTo>
                    <a:pt x="2538" y="14"/>
                    <a:pt x="2003" y="255"/>
                    <a:pt x="1295" y="255"/>
                  </a:cubicBezTo>
                  <a:cubicBezTo>
                    <a:pt x="945" y="255"/>
                    <a:pt x="553" y="196"/>
                    <a:pt x="161" y="20"/>
                  </a:cubicBezTo>
                  <a:cubicBezTo>
                    <a:pt x="148" y="14"/>
                    <a:pt x="133" y="11"/>
                    <a:pt x="119" y="11"/>
                  </a:cubicBezTo>
                  <a:cubicBezTo>
                    <a:pt x="79" y="11"/>
                    <a:pt x="41" y="34"/>
                    <a:pt x="24" y="73"/>
                  </a:cubicBezTo>
                  <a:cubicBezTo>
                    <a:pt x="0" y="125"/>
                    <a:pt x="24" y="188"/>
                    <a:pt x="77" y="211"/>
                  </a:cubicBezTo>
                  <a:cubicBezTo>
                    <a:pt x="505" y="403"/>
                    <a:pt x="927" y="467"/>
                    <a:pt x="1303" y="467"/>
                  </a:cubicBezTo>
                  <a:cubicBezTo>
                    <a:pt x="2045" y="467"/>
                    <a:pt x="2600" y="215"/>
                    <a:pt x="2634" y="200"/>
                  </a:cubicBezTo>
                  <a:cubicBezTo>
                    <a:pt x="2686" y="176"/>
                    <a:pt x="2708" y="113"/>
                    <a:pt x="2685" y="60"/>
                  </a:cubicBezTo>
                  <a:cubicBezTo>
                    <a:pt x="2667" y="23"/>
                    <a:pt x="2629" y="1"/>
                    <a:pt x="2589"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3" name="Google Shape;473;p33"/>
            <p:cNvSpPr/>
            <p:nvPr/>
          </p:nvSpPr>
          <p:spPr>
            <a:xfrm flipH="1">
              <a:off x="8312951" y="3965752"/>
              <a:ext cx="32599" cy="108383"/>
            </a:xfrm>
            <a:custGeom>
              <a:avLst/>
              <a:gdLst/>
              <a:ahLst/>
              <a:cxnLst/>
              <a:rect l="l" t="t" r="r" b="b"/>
              <a:pathLst>
                <a:path w="936" h="3112" extrusionOk="0">
                  <a:moveTo>
                    <a:pt x="618" y="1"/>
                  </a:moveTo>
                  <a:cubicBezTo>
                    <a:pt x="580" y="1"/>
                    <a:pt x="544" y="21"/>
                    <a:pt x="526" y="56"/>
                  </a:cubicBezTo>
                  <a:cubicBezTo>
                    <a:pt x="0" y="1083"/>
                    <a:pt x="692" y="2964"/>
                    <a:pt x="720" y="3043"/>
                  </a:cubicBezTo>
                  <a:cubicBezTo>
                    <a:pt x="736" y="3085"/>
                    <a:pt x="775" y="3111"/>
                    <a:pt x="818" y="3111"/>
                  </a:cubicBezTo>
                  <a:cubicBezTo>
                    <a:pt x="830" y="3111"/>
                    <a:pt x="844" y="3109"/>
                    <a:pt x="855" y="3105"/>
                  </a:cubicBezTo>
                  <a:cubicBezTo>
                    <a:pt x="909" y="3085"/>
                    <a:pt x="936" y="3024"/>
                    <a:pt x="917" y="2970"/>
                  </a:cubicBezTo>
                  <a:cubicBezTo>
                    <a:pt x="907" y="2953"/>
                    <a:pt x="225" y="1098"/>
                    <a:pt x="712" y="154"/>
                  </a:cubicBezTo>
                  <a:cubicBezTo>
                    <a:pt x="738" y="102"/>
                    <a:pt x="718" y="40"/>
                    <a:pt x="667" y="12"/>
                  </a:cubicBezTo>
                  <a:cubicBezTo>
                    <a:pt x="651" y="4"/>
                    <a:pt x="634" y="1"/>
                    <a:pt x="618"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4" name="Google Shape;474;p33"/>
            <p:cNvSpPr/>
            <p:nvPr/>
          </p:nvSpPr>
          <p:spPr>
            <a:xfrm flipH="1">
              <a:off x="8222365" y="4036452"/>
              <a:ext cx="78118" cy="21489"/>
            </a:xfrm>
            <a:custGeom>
              <a:avLst/>
              <a:gdLst/>
              <a:ahLst/>
              <a:cxnLst/>
              <a:rect l="l" t="t" r="r" b="b"/>
              <a:pathLst>
                <a:path w="2243" h="617" extrusionOk="0">
                  <a:moveTo>
                    <a:pt x="2123" y="0"/>
                  </a:moveTo>
                  <a:cubicBezTo>
                    <a:pt x="2106" y="0"/>
                    <a:pt x="2089" y="4"/>
                    <a:pt x="2073" y="13"/>
                  </a:cubicBezTo>
                  <a:cubicBezTo>
                    <a:pt x="2063" y="18"/>
                    <a:pt x="1347" y="407"/>
                    <a:pt x="655" y="407"/>
                  </a:cubicBezTo>
                  <a:cubicBezTo>
                    <a:pt x="483" y="407"/>
                    <a:pt x="313" y="383"/>
                    <a:pt x="156" y="324"/>
                  </a:cubicBezTo>
                  <a:cubicBezTo>
                    <a:pt x="144" y="319"/>
                    <a:pt x="131" y="317"/>
                    <a:pt x="119" y="317"/>
                  </a:cubicBezTo>
                  <a:cubicBezTo>
                    <a:pt x="77" y="317"/>
                    <a:pt x="37" y="342"/>
                    <a:pt x="21" y="383"/>
                  </a:cubicBezTo>
                  <a:cubicBezTo>
                    <a:pt x="0" y="437"/>
                    <a:pt x="27" y="498"/>
                    <a:pt x="81" y="519"/>
                  </a:cubicBezTo>
                  <a:cubicBezTo>
                    <a:pt x="266" y="588"/>
                    <a:pt x="461" y="617"/>
                    <a:pt x="657" y="617"/>
                  </a:cubicBezTo>
                  <a:cubicBezTo>
                    <a:pt x="1399" y="617"/>
                    <a:pt x="2134" y="219"/>
                    <a:pt x="2174" y="196"/>
                  </a:cubicBezTo>
                  <a:cubicBezTo>
                    <a:pt x="2225" y="169"/>
                    <a:pt x="2243" y="105"/>
                    <a:pt x="2216" y="53"/>
                  </a:cubicBezTo>
                  <a:cubicBezTo>
                    <a:pt x="2196" y="20"/>
                    <a:pt x="2159" y="0"/>
                    <a:pt x="212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5" name="Google Shape;475;p33"/>
            <p:cNvSpPr/>
            <p:nvPr/>
          </p:nvSpPr>
          <p:spPr>
            <a:xfrm flipH="1">
              <a:off x="8252525" y="3954851"/>
              <a:ext cx="18702" cy="61436"/>
            </a:xfrm>
            <a:custGeom>
              <a:avLst/>
              <a:gdLst/>
              <a:ahLst/>
              <a:cxnLst/>
              <a:rect l="l" t="t" r="r" b="b"/>
              <a:pathLst>
                <a:path w="537" h="1764" extrusionOk="0">
                  <a:moveTo>
                    <a:pt x="328" y="1"/>
                  </a:moveTo>
                  <a:cubicBezTo>
                    <a:pt x="281" y="1"/>
                    <a:pt x="238" y="33"/>
                    <a:pt x="228" y="81"/>
                  </a:cubicBezTo>
                  <a:cubicBezTo>
                    <a:pt x="0" y="1008"/>
                    <a:pt x="308" y="1675"/>
                    <a:pt x="323" y="1704"/>
                  </a:cubicBezTo>
                  <a:cubicBezTo>
                    <a:pt x="341" y="1742"/>
                    <a:pt x="377" y="1764"/>
                    <a:pt x="417" y="1764"/>
                  </a:cubicBezTo>
                  <a:cubicBezTo>
                    <a:pt x="432" y="1764"/>
                    <a:pt x="446" y="1762"/>
                    <a:pt x="461" y="1753"/>
                  </a:cubicBezTo>
                  <a:cubicBezTo>
                    <a:pt x="514" y="1729"/>
                    <a:pt x="537" y="1666"/>
                    <a:pt x="511" y="1614"/>
                  </a:cubicBezTo>
                  <a:cubicBezTo>
                    <a:pt x="507" y="1606"/>
                    <a:pt x="219" y="987"/>
                    <a:pt x="429" y="131"/>
                  </a:cubicBezTo>
                  <a:cubicBezTo>
                    <a:pt x="441" y="75"/>
                    <a:pt x="408" y="18"/>
                    <a:pt x="353" y="4"/>
                  </a:cubicBezTo>
                  <a:cubicBezTo>
                    <a:pt x="345" y="2"/>
                    <a:pt x="337" y="1"/>
                    <a:pt x="328"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6" name="Google Shape;476;p33"/>
            <p:cNvSpPr/>
            <p:nvPr/>
          </p:nvSpPr>
          <p:spPr>
            <a:xfrm flipH="1">
              <a:off x="8563467" y="3931655"/>
              <a:ext cx="377704" cy="293108"/>
            </a:xfrm>
            <a:custGeom>
              <a:avLst/>
              <a:gdLst/>
              <a:ahLst/>
              <a:cxnLst/>
              <a:rect l="l" t="t" r="r" b="b"/>
              <a:pathLst>
                <a:path w="10845" h="8416" extrusionOk="0">
                  <a:moveTo>
                    <a:pt x="1767" y="1"/>
                  </a:moveTo>
                  <a:cubicBezTo>
                    <a:pt x="1218" y="1"/>
                    <a:pt x="630" y="31"/>
                    <a:pt x="0" y="96"/>
                  </a:cubicBezTo>
                  <a:cubicBezTo>
                    <a:pt x="0" y="96"/>
                    <a:pt x="499" y="8416"/>
                    <a:pt x="7836" y="8416"/>
                  </a:cubicBezTo>
                  <a:cubicBezTo>
                    <a:pt x="8294" y="8416"/>
                    <a:pt x="8780" y="8383"/>
                    <a:pt x="9293" y="8314"/>
                  </a:cubicBezTo>
                  <a:cubicBezTo>
                    <a:pt x="9293" y="8314"/>
                    <a:pt x="10844" y="1"/>
                    <a:pt x="1767"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7" name="Google Shape;477;p33"/>
            <p:cNvSpPr/>
            <p:nvPr/>
          </p:nvSpPr>
          <p:spPr>
            <a:xfrm flipH="1">
              <a:off x="8534664" y="3950149"/>
              <a:ext cx="389720" cy="306935"/>
            </a:xfrm>
            <a:custGeom>
              <a:avLst/>
              <a:gdLst/>
              <a:ahLst/>
              <a:cxnLst/>
              <a:rect l="l" t="t" r="r" b="b"/>
              <a:pathLst>
                <a:path w="11190" h="8813" extrusionOk="0">
                  <a:moveTo>
                    <a:pt x="232" y="1"/>
                  </a:moveTo>
                  <a:cubicBezTo>
                    <a:pt x="181" y="1"/>
                    <a:pt x="130" y="20"/>
                    <a:pt x="89" y="58"/>
                  </a:cubicBezTo>
                  <a:cubicBezTo>
                    <a:pt x="5" y="138"/>
                    <a:pt x="0" y="270"/>
                    <a:pt x="80" y="356"/>
                  </a:cubicBezTo>
                  <a:cubicBezTo>
                    <a:pt x="408" y="703"/>
                    <a:pt x="8057" y="8813"/>
                    <a:pt x="10915" y="8813"/>
                  </a:cubicBezTo>
                  <a:cubicBezTo>
                    <a:pt x="10938" y="8813"/>
                    <a:pt x="10962" y="8813"/>
                    <a:pt x="10985" y="8812"/>
                  </a:cubicBezTo>
                  <a:cubicBezTo>
                    <a:pt x="11100" y="8806"/>
                    <a:pt x="11190" y="8707"/>
                    <a:pt x="11184" y="8592"/>
                  </a:cubicBezTo>
                  <a:cubicBezTo>
                    <a:pt x="11179" y="8480"/>
                    <a:pt x="11085" y="8392"/>
                    <a:pt x="10974" y="8392"/>
                  </a:cubicBezTo>
                  <a:cubicBezTo>
                    <a:pt x="10971" y="8392"/>
                    <a:pt x="10968" y="8393"/>
                    <a:pt x="10964" y="8393"/>
                  </a:cubicBezTo>
                  <a:cubicBezTo>
                    <a:pt x="10944" y="8394"/>
                    <a:pt x="10923" y="8394"/>
                    <a:pt x="10901" y="8394"/>
                  </a:cubicBezTo>
                  <a:cubicBezTo>
                    <a:pt x="10131" y="8394"/>
                    <a:pt x="8433" y="7654"/>
                    <a:pt x="4720" y="4303"/>
                  </a:cubicBezTo>
                  <a:cubicBezTo>
                    <a:pt x="2409" y="2218"/>
                    <a:pt x="405" y="89"/>
                    <a:pt x="385" y="67"/>
                  </a:cubicBezTo>
                  <a:cubicBezTo>
                    <a:pt x="343" y="23"/>
                    <a:pt x="288" y="1"/>
                    <a:pt x="23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8" name="Google Shape;478;p33"/>
            <p:cNvSpPr/>
            <p:nvPr/>
          </p:nvSpPr>
          <p:spPr>
            <a:xfrm flipH="1">
              <a:off x="8664710" y="4176807"/>
              <a:ext cx="104134" cy="20095"/>
            </a:xfrm>
            <a:custGeom>
              <a:avLst/>
              <a:gdLst/>
              <a:ahLst/>
              <a:cxnLst/>
              <a:rect l="l" t="t" r="r" b="b"/>
              <a:pathLst>
                <a:path w="2990" h="577" extrusionOk="0">
                  <a:moveTo>
                    <a:pt x="144" y="0"/>
                  </a:moveTo>
                  <a:cubicBezTo>
                    <a:pt x="101" y="0"/>
                    <a:pt x="59" y="23"/>
                    <a:pt x="36" y="63"/>
                  </a:cubicBezTo>
                  <a:cubicBezTo>
                    <a:pt x="0" y="124"/>
                    <a:pt x="21" y="201"/>
                    <a:pt x="82" y="236"/>
                  </a:cubicBezTo>
                  <a:cubicBezTo>
                    <a:pt x="114" y="256"/>
                    <a:pt x="684" y="576"/>
                    <a:pt x="1587" y="576"/>
                  </a:cubicBezTo>
                  <a:cubicBezTo>
                    <a:pt x="1967" y="576"/>
                    <a:pt x="2404" y="521"/>
                    <a:pt x="2888" y="360"/>
                  </a:cubicBezTo>
                  <a:cubicBezTo>
                    <a:pt x="2953" y="338"/>
                    <a:pt x="2990" y="267"/>
                    <a:pt x="2968" y="201"/>
                  </a:cubicBezTo>
                  <a:cubicBezTo>
                    <a:pt x="2949" y="148"/>
                    <a:pt x="2900" y="114"/>
                    <a:pt x="2847" y="114"/>
                  </a:cubicBezTo>
                  <a:cubicBezTo>
                    <a:pt x="2834" y="114"/>
                    <a:pt x="2821" y="116"/>
                    <a:pt x="2809" y="121"/>
                  </a:cubicBezTo>
                  <a:cubicBezTo>
                    <a:pt x="2361" y="269"/>
                    <a:pt x="1952" y="321"/>
                    <a:pt x="1597" y="321"/>
                  </a:cubicBezTo>
                  <a:cubicBezTo>
                    <a:pt x="753" y="321"/>
                    <a:pt x="219" y="24"/>
                    <a:pt x="207" y="18"/>
                  </a:cubicBezTo>
                  <a:cubicBezTo>
                    <a:pt x="187" y="6"/>
                    <a:pt x="165" y="0"/>
                    <a:pt x="14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9" name="Google Shape;479;p33"/>
            <p:cNvSpPr/>
            <p:nvPr/>
          </p:nvSpPr>
          <p:spPr>
            <a:xfrm flipH="1">
              <a:off x="8677561" y="4025690"/>
              <a:ext cx="36639" cy="132484"/>
            </a:xfrm>
            <a:custGeom>
              <a:avLst/>
              <a:gdLst/>
              <a:ahLst/>
              <a:cxnLst/>
              <a:rect l="l" t="t" r="r" b="b"/>
              <a:pathLst>
                <a:path w="1052" h="3804" extrusionOk="0">
                  <a:moveTo>
                    <a:pt x="592" y="1"/>
                  </a:moveTo>
                  <a:cubicBezTo>
                    <a:pt x="585" y="1"/>
                    <a:pt x="579" y="1"/>
                    <a:pt x="572" y="2"/>
                  </a:cubicBezTo>
                  <a:cubicBezTo>
                    <a:pt x="504" y="15"/>
                    <a:pt x="457" y="80"/>
                    <a:pt x="470" y="148"/>
                  </a:cubicBezTo>
                  <a:cubicBezTo>
                    <a:pt x="787" y="2019"/>
                    <a:pt x="37" y="3606"/>
                    <a:pt x="31" y="3621"/>
                  </a:cubicBezTo>
                  <a:cubicBezTo>
                    <a:pt x="0" y="3684"/>
                    <a:pt x="27" y="3760"/>
                    <a:pt x="89" y="3790"/>
                  </a:cubicBezTo>
                  <a:cubicBezTo>
                    <a:pt x="106" y="3798"/>
                    <a:pt x="126" y="3804"/>
                    <a:pt x="145" y="3804"/>
                  </a:cubicBezTo>
                  <a:cubicBezTo>
                    <a:pt x="192" y="3804"/>
                    <a:pt x="236" y="3778"/>
                    <a:pt x="258" y="3734"/>
                  </a:cubicBezTo>
                  <a:cubicBezTo>
                    <a:pt x="292" y="3666"/>
                    <a:pt x="1051" y="2059"/>
                    <a:pt x="719" y="107"/>
                  </a:cubicBezTo>
                  <a:cubicBezTo>
                    <a:pt x="708" y="44"/>
                    <a:pt x="653" y="1"/>
                    <a:pt x="59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0" name="Google Shape;480;p33"/>
            <p:cNvSpPr/>
            <p:nvPr/>
          </p:nvSpPr>
          <p:spPr>
            <a:xfrm flipH="1">
              <a:off x="8741191" y="4120734"/>
              <a:ext cx="113712" cy="19608"/>
            </a:xfrm>
            <a:custGeom>
              <a:avLst/>
              <a:gdLst/>
              <a:ahLst/>
              <a:cxnLst/>
              <a:rect l="l" t="t" r="r" b="b"/>
              <a:pathLst>
                <a:path w="3265" h="563" extrusionOk="0">
                  <a:moveTo>
                    <a:pt x="144" y="0"/>
                  </a:moveTo>
                  <a:cubicBezTo>
                    <a:pt x="96" y="0"/>
                    <a:pt x="51" y="27"/>
                    <a:pt x="29" y="73"/>
                  </a:cubicBezTo>
                  <a:cubicBezTo>
                    <a:pt x="1" y="136"/>
                    <a:pt x="28" y="210"/>
                    <a:pt x="91" y="241"/>
                  </a:cubicBezTo>
                  <a:cubicBezTo>
                    <a:pt x="133" y="261"/>
                    <a:pt x="801" y="562"/>
                    <a:pt x="1694" y="562"/>
                  </a:cubicBezTo>
                  <a:cubicBezTo>
                    <a:pt x="2145" y="562"/>
                    <a:pt x="2656" y="486"/>
                    <a:pt x="3172" y="256"/>
                  </a:cubicBezTo>
                  <a:cubicBezTo>
                    <a:pt x="3235" y="226"/>
                    <a:pt x="3264" y="152"/>
                    <a:pt x="3237" y="89"/>
                  </a:cubicBezTo>
                  <a:cubicBezTo>
                    <a:pt x="3214" y="40"/>
                    <a:pt x="3168" y="12"/>
                    <a:pt x="3120" y="12"/>
                  </a:cubicBezTo>
                  <a:cubicBezTo>
                    <a:pt x="3103" y="12"/>
                    <a:pt x="3086" y="16"/>
                    <a:pt x="3069" y="23"/>
                  </a:cubicBezTo>
                  <a:cubicBezTo>
                    <a:pt x="2596" y="234"/>
                    <a:pt x="2123" y="305"/>
                    <a:pt x="1701" y="305"/>
                  </a:cubicBezTo>
                  <a:cubicBezTo>
                    <a:pt x="849" y="305"/>
                    <a:pt x="205" y="16"/>
                    <a:pt x="196" y="11"/>
                  </a:cubicBezTo>
                  <a:cubicBezTo>
                    <a:pt x="179" y="4"/>
                    <a:pt x="161" y="0"/>
                    <a:pt x="14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1" name="Google Shape;481;p33"/>
            <p:cNvSpPr/>
            <p:nvPr/>
          </p:nvSpPr>
          <p:spPr>
            <a:xfrm flipH="1">
              <a:off x="8751430" y="3960214"/>
              <a:ext cx="39355" cy="130603"/>
            </a:xfrm>
            <a:custGeom>
              <a:avLst/>
              <a:gdLst/>
              <a:ahLst/>
              <a:cxnLst/>
              <a:rect l="l" t="t" r="r" b="b"/>
              <a:pathLst>
                <a:path w="1130" h="3750" extrusionOk="0">
                  <a:moveTo>
                    <a:pt x="383" y="0"/>
                  </a:moveTo>
                  <a:cubicBezTo>
                    <a:pt x="364" y="0"/>
                    <a:pt x="344" y="5"/>
                    <a:pt x="325" y="14"/>
                  </a:cubicBezTo>
                  <a:cubicBezTo>
                    <a:pt x="264" y="46"/>
                    <a:pt x="239" y="121"/>
                    <a:pt x="272" y="184"/>
                  </a:cubicBezTo>
                  <a:cubicBezTo>
                    <a:pt x="856" y="1322"/>
                    <a:pt x="35" y="3557"/>
                    <a:pt x="26" y="3579"/>
                  </a:cubicBezTo>
                  <a:cubicBezTo>
                    <a:pt x="0" y="3645"/>
                    <a:pt x="35" y="3717"/>
                    <a:pt x="99" y="3741"/>
                  </a:cubicBezTo>
                  <a:cubicBezTo>
                    <a:pt x="114" y="3747"/>
                    <a:pt x="128" y="3750"/>
                    <a:pt x="144" y="3750"/>
                  </a:cubicBezTo>
                  <a:cubicBezTo>
                    <a:pt x="194" y="3750"/>
                    <a:pt x="243" y="3718"/>
                    <a:pt x="261" y="3667"/>
                  </a:cubicBezTo>
                  <a:cubicBezTo>
                    <a:pt x="297" y="3572"/>
                    <a:pt x="1130" y="1305"/>
                    <a:pt x="495" y="69"/>
                  </a:cubicBezTo>
                  <a:cubicBezTo>
                    <a:pt x="473" y="25"/>
                    <a:pt x="429" y="0"/>
                    <a:pt x="38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2" name="Google Shape;482;p33"/>
            <p:cNvSpPr/>
            <p:nvPr/>
          </p:nvSpPr>
          <p:spPr>
            <a:xfrm flipH="1">
              <a:off x="8805796" y="4045333"/>
              <a:ext cx="94069" cy="25877"/>
            </a:xfrm>
            <a:custGeom>
              <a:avLst/>
              <a:gdLst/>
              <a:ahLst/>
              <a:cxnLst/>
              <a:rect l="l" t="t" r="r" b="b"/>
              <a:pathLst>
                <a:path w="2701" h="743" extrusionOk="0">
                  <a:moveTo>
                    <a:pt x="143" y="0"/>
                  </a:moveTo>
                  <a:cubicBezTo>
                    <a:pt x="98" y="0"/>
                    <a:pt x="56" y="25"/>
                    <a:pt x="34" y="66"/>
                  </a:cubicBezTo>
                  <a:cubicBezTo>
                    <a:pt x="0" y="127"/>
                    <a:pt x="23" y="203"/>
                    <a:pt x="83" y="237"/>
                  </a:cubicBezTo>
                  <a:cubicBezTo>
                    <a:pt x="130" y="264"/>
                    <a:pt x="1015" y="742"/>
                    <a:pt x="1909" y="742"/>
                  </a:cubicBezTo>
                  <a:cubicBezTo>
                    <a:pt x="2145" y="742"/>
                    <a:pt x="2381" y="709"/>
                    <a:pt x="2602" y="625"/>
                  </a:cubicBezTo>
                  <a:cubicBezTo>
                    <a:pt x="2668" y="600"/>
                    <a:pt x="2701" y="528"/>
                    <a:pt x="2676" y="463"/>
                  </a:cubicBezTo>
                  <a:cubicBezTo>
                    <a:pt x="2656" y="412"/>
                    <a:pt x="2610" y="381"/>
                    <a:pt x="2559" y="381"/>
                  </a:cubicBezTo>
                  <a:cubicBezTo>
                    <a:pt x="2544" y="381"/>
                    <a:pt x="2528" y="383"/>
                    <a:pt x="2513" y="389"/>
                  </a:cubicBezTo>
                  <a:cubicBezTo>
                    <a:pt x="2324" y="461"/>
                    <a:pt x="2119" y="490"/>
                    <a:pt x="1912" y="490"/>
                  </a:cubicBezTo>
                  <a:cubicBezTo>
                    <a:pt x="1079" y="490"/>
                    <a:pt x="214" y="22"/>
                    <a:pt x="203" y="16"/>
                  </a:cubicBezTo>
                  <a:cubicBezTo>
                    <a:pt x="184" y="5"/>
                    <a:pt x="163" y="0"/>
                    <a:pt x="14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3" name="Google Shape;483;p33"/>
            <p:cNvSpPr/>
            <p:nvPr/>
          </p:nvSpPr>
          <p:spPr>
            <a:xfrm flipH="1">
              <a:off x="8840972" y="3947084"/>
              <a:ext cx="22499" cy="73904"/>
            </a:xfrm>
            <a:custGeom>
              <a:avLst/>
              <a:gdLst/>
              <a:ahLst/>
              <a:cxnLst/>
              <a:rect l="l" t="t" r="r" b="b"/>
              <a:pathLst>
                <a:path w="646" h="2122" extrusionOk="0">
                  <a:moveTo>
                    <a:pt x="250" y="1"/>
                  </a:moveTo>
                  <a:cubicBezTo>
                    <a:pt x="240" y="1"/>
                    <a:pt x="230" y="2"/>
                    <a:pt x="220" y="5"/>
                  </a:cubicBezTo>
                  <a:cubicBezTo>
                    <a:pt x="151" y="21"/>
                    <a:pt x="111" y="89"/>
                    <a:pt x="127" y="156"/>
                  </a:cubicBezTo>
                  <a:cubicBezTo>
                    <a:pt x="378" y="1179"/>
                    <a:pt x="36" y="1929"/>
                    <a:pt x="31" y="1943"/>
                  </a:cubicBezTo>
                  <a:cubicBezTo>
                    <a:pt x="1" y="2005"/>
                    <a:pt x="28" y="2080"/>
                    <a:pt x="91" y="2110"/>
                  </a:cubicBezTo>
                  <a:cubicBezTo>
                    <a:pt x="107" y="2118"/>
                    <a:pt x="126" y="2122"/>
                    <a:pt x="144" y="2122"/>
                  </a:cubicBezTo>
                  <a:cubicBezTo>
                    <a:pt x="191" y="2122"/>
                    <a:pt x="236" y="2096"/>
                    <a:pt x="258" y="2049"/>
                  </a:cubicBezTo>
                  <a:cubicBezTo>
                    <a:pt x="274" y="2016"/>
                    <a:pt x="646" y="1213"/>
                    <a:pt x="373" y="96"/>
                  </a:cubicBezTo>
                  <a:cubicBezTo>
                    <a:pt x="358" y="40"/>
                    <a:pt x="307" y="1"/>
                    <a:pt x="250"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4" name="Google Shape;484;p33"/>
            <p:cNvSpPr/>
            <p:nvPr/>
          </p:nvSpPr>
          <p:spPr>
            <a:xfrm flipH="1">
              <a:off x="8048994" y="3676578"/>
              <a:ext cx="375754" cy="259186"/>
            </a:xfrm>
            <a:custGeom>
              <a:avLst/>
              <a:gdLst/>
              <a:ahLst/>
              <a:cxnLst/>
              <a:rect l="l" t="t" r="r" b="b"/>
              <a:pathLst>
                <a:path w="10789" h="7442" extrusionOk="0">
                  <a:moveTo>
                    <a:pt x="6666" y="0"/>
                  </a:moveTo>
                  <a:cubicBezTo>
                    <a:pt x="159" y="0"/>
                    <a:pt x="1" y="6850"/>
                    <a:pt x="1" y="6850"/>
                  </a:cubicBezTo>
                  <a:cubicBezTo>
                    <a:pt x="1164" y="7264"/>
                    <a:pt x="2212" y="7442"/>
                    <a:pt x="3156" y="7442"/>
                  </a:cubicBezTo>
                  <a:cubicBezTo>
                    <a:pt x="8950" y="7442"/>
                    <a:pt x="10788" y="732"/>
                    <a:pt x="10788" y="732"/>
                  </a:cubicBezTo>
                  <a:cubicBezTo>
                    <a:pt x="9189" y="218"/>
                    <a:pt x="7826" y="0"/>
                    <a:pt x="666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5" name="Google Shape;485;p33"/>
            <p:cNvSpPr/>
            <p:nvPr/>
          </p:nvSpPr>
          <p:spPr>
            <a:xfrm flipH="1">
              <a:off x="8069856" y="3711615"/>
              <a:ext cx="442623" cy="224881"/>
            </a:xfrm>
            <a:custGeom>
              <a:avLst/>
              <a:gdLst/>
              <a:ahLst/>
              <a:cxnLst/>
              <a:rect l="l" t="t" r="r" b="b"/>
              <a:pathLst>
                <a:path w="12709" h="6457" extrusionOk="0">
                  <a:moveTo>
                    <a:pt x="12475" y="1"/>
                  </a:moveTo>
                  <a:cubicBezTo>
                    <a:pt x="12433" y="1"/>
                    <a:pt x="12391" y="13"/>
                    <a:pt x="12354" y="39"/>
                  </a:cubicBezTo>
                  <a:cubicBezTo>
                    <a:pt x="12331" y="56"/>
                    <a:pt x="9933" y="1722"/>
                    <a:pt x="7241" y="3284"/>
                  </a:cubicBezTo>
                  <a:cubicBezTo>
                    <a:pt x="3452" y="5484"/>
                    <a:pt x="1593" y="6040"/>
                    <a:pt x="681" y="6040"/>
                  </a:cubicBezTo>
                  <a:cubicBezTo>
                    <a:pt x="522" y="6040"/>
                    <a:pt x="392" y="6024"/>
                    <a:pt x="285" y="5996"/>
                  </a:cubicBezTo>
                  <a:cubicBezTo>
                    <a:pt x="268" y="5991"/>
                    <a:pt x="249" y="5988"/>
                    <a:pt x="232" y="5988"/>
                  </a:cubicBezTo>
                  <a:cubicBezTo>
                    <a:pt x="139" y="5988"/>
                    <a:pt x="54" y="6051"/>
                    <a:pt x="29" y="6144"/>
                  </a:cubicBezTo>
                  <a:cubicBezTo>
                    <a:pt x="1" y="6257"/>
                    <a:pt x="67" y="6372"/>
                    <a:pt x="179" y="6401"/>
                  </a:cubicBezTo>
                  <a:cubicBezTo>
                    <a:pt x="321" y="6440"/>
                    <a:pt x="480" y="6457"/>
                    <a:pt x="656" y="6457"/>
                  </a:cubicBezTo>
                  <a:cubicBezTo>
                    <a:pt x="3841" y="6457"/>
                    <a:pt x="12218" y="643"/>
                    <a:pt x="12591" y="383"/>
                  </a:cubicBezTo>
                  <a:cubicBezTo>
                    <a:pt x="12687" y="316"/>
                    <a:pt x="12709" y="185"/>
                    <a:pt x="12643" y="91"/>
                  </a:cubicBezTo>
                  <a:cubicBezTo>
                    <a:pt x="12605" y="32"/>
                    <a:pt x="12541" y="1"/>
                    <a:pt x="1247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6" name="Google Shape;486;p33"/>
            <p:cNvSpPr/>
            <p:nvPr/>
          </p:nvSpPr>
          <p:spPr>
            <a:xfrm flipH="1">
              <a:off x="8268337" y="3886240"/>
              <a:ext cx="102915" cy="27792"/>
            </a:xfrm>
            <a:custGeom>
              <a:avLst/>
              <a:gdLst/>
              <a:ahLst/>
              <a:cxnLst/>
              <a:rect l="l" t="t" r="r" b="b"/>
              <a:pathLst>
                <a:path w="2955" h="798" extrusionOk="0">
                  <a:moveTo>
                    <a:pt x="145" y="0"/>
                  </a:moveTo>
                  <a:cubicBezTo>
                    <a:pt x="101" y="0"/>
                    <a:pt x="59" y="23"/>
                    <a:pt x="36" y="64"/>
                  </a:cubicBezTo>
                  <a:cubicBezTo>
                    <a:pt x="1" y="124"/>
                    <a:pt x="22" y="201"/>
                    <a:pt x="82" y="237"/>
                  </a:cubicBezTo>
                  <a:cubicBezTo>
                    <a:pt x="856" y="687"/>
                    <a:pt x="1561" y="797"/>
                    <a:pt x="2066" y="797"/>
                  </a:cubicBezTo>
                  <a:cubicBezTo>
                    <a:pt x="2531" y="797"/>
                    <a:pt x="2828" y="703"/>
                    <a:pt x="2853" y="695"/>
                  </a:cubicBezTo>
                  <a:cubicBezTo>
                    <a:pt x="2918" y="673"/>
                    <a:pt x="2955" y="601"/>
                    <a:pt x="2933" y="536"/>
                  </a:cubicBezTo>
                  <a:cubicBezTo>
                    <a:pt x="2915" y="482"/>
                    <a:pt x="2865" y="449"/>
                    <a:pt x="2812" y="449"/>
                  </a:cubicBezTo>
                  <a:cubicBezTo>
                    <a:pt x="2799" y="449"/>
                    <a:pt x="2786" y="451"/>
                    <a:pt x="2773" y="455"/>
                  </a:cubicBezTo>
                  <a:cubicBezTo>
                    <a:pt x="2767" y="457"/>
                    <a:pt x="2499" y="542"/>
                    <a:pt x="2068" y="542"/>
                  </a:cubicBezTo>
                  <a:cubicBezTo>
                    <a:pt x="1598" y="542"/>
                    <a:pt x="934" y="440"/>
                    <a:pt x="208" y="18"/>
                  </a:cubicBezTo>
                  <a:cubicBezTo>
                    <a:pt x="188" y="6"/>
                    <a:pt x="166" y="0"/>
                    <a:pt x="145"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7" name="Google Shape;487;p33"/>
            <p:cNvSpPr/>
            <p:nvPr/>
          </p:nvSpPr>
          <p:spPr>
            <a:xfrm flipH="1">
              <a:off x="8306020" y="3739477"/>
              <a:ext cx="34340" cy="133076"/>
            </a:xfrm>
            <a:custGeom>
              <a:avLst/>
              <a:gdLst/>
              <a:ahLst/>
              <a:cxnLst/>
              <a:rect l="l" t="t" r="r" b="b"/>
              <a:pathLst>
                <a:path w="986" h="3821" extrusionOk="0">
                  <a:moveTo>
                    <a:pt x="844" y="1"/>
                  </a:moveTo>
                  <a:cubicBezTo>
                    <a:pt x="795" y="1"/>
                    <a:pt x="747" y="31"/>
                    <a:pt x="727" y="80"/>
                  </a:cubicBezTo>
                  <a:cubicBezTo>
                    <a:pt x="0" y="1923"/>
                    <a:pt x="413" y="3651"/>
                    <a:pt x="432" y="3725"/>
                  </a:cubicBezTo>
                  <a:cubicBezTo>
                    <a:pt x="445" y="3782"/>
                    <a:pt x="497" y="3820"/>
                    <a:pt x="553" y="3820"/>
                  </a:cubicBezTo>
                  <a:cubicBezTo>
                    <a:pt x="564" y="3820"/>
                    <a:pt x="572" y="3819"/>
                    <a:pt x="582" y="3817"/>
                  </a:cubicBezTo>
                  <a:cubicBezTo>
                    <a:pt x="650" y="3799"/>
                    <a:pt x="691" y="3731"/>
                    <a:pt x="675" y="3663"/>
                  </a:cubicBezTo>
                  <a:cubicBezTo>
                    <a:pt x="670" y="3646"/>
                    <a:pt x="262" y="1942"/>
                    <a:pt x="960" y="173"/>
                  </a:cubicBezTo>
                  <a:cubicBezTo>
                    <a:pt x="986" y="108"/>
                    <a:pt x="955" y="36"/>
                    <a:pt x="890" y="10"/>
                  </a:cubicBezTo>
                  <a:cubicBezTo>
                    <a:pt x="875" y="4"/>
                    <a:pt x="860" y="1"/>
                    <a:pt x="8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8" name="Google Shape;488;p33"/>
            <p:cNvSpPr/>
            <p:nvPr/>
          </p:nvSpPr>
          <p:spPr>
            <a:xfrm flipH="1">
              <a:off x="8172631" y="3843785"/>
              <a:ext cx="111378" cy="32181"/>
            </a:xfrm>
            <a:custGeom>
              <a:avLst/>
              <a:gdLst/>
              <a:ahLst/>
              <a:cxnLst/>
              <a:rect l="l" t="t" r="r" b="b"/>
              <a:pathLst>
                <a:path w="3198" h="924" extrusionOk="0">
                  <a:moveTo>
                    <a:pt x="143" y="0"/>
                  </a:moveTo>
                  <a:cubicBezTo>
                    <a:pt x="104" y="0"/>
                    <a:pt x="66" y="18"/>
                    <a:pt x="41" y="52"/>
                  </a:cubicBezTo>
                  <a:cubicBezTo>
                    <a:pt x="1" y="107"/>
                    <a:pt x="13" y="186"/>
                    <a:pt x="69" y="227"/>
                  </a:cubicBezTo>
                  <a:cubicBezTo>
                    <a:pt x="856" y="799"/>
                    <a:pt x="1721" y="924"/>
                    <a:pt x="2323" y="924"/>
                  </a:cubicBezTo>
                  <a:cubicBezTo>
                    <a:pt x="2760" y="924"/>
                    <a:pt x="3058" y="859"/>
                    <a:pt x="3088" y="851"/>
                  </a:cubicBezTo>
                  <a:cubicBezTo>
                    <a:pt x="3156" y="836"/>
                    <a:pt x="3198" y="770"/>
                    <a:pt x="3182" y="701"/>
                  </a:cubicBezTo>
                  <a:cubicBezTo>
                    <a:pt x="3168" y="644"/>
                    <a:pt x="3117" y="604"/>
                    <a:pt x="3060" y="604"/>
                  </a:cubicBezTo>
                  <a:cubicBezTo>
                    <a:pt x="3050" y="604"/>
                    <a:pt x="3041" y="605"/>
                    <a:pt x="3031" y="607"/>
                  </a:cubicBezTo>
                  <a:cubicBezTo>
                    <a:pt x="3025" y="609"/>
                    <a:pt x="2748" y="669"/>
                    <a:pt x="2335" y="669"/>
                  </a:cubicBezTo>
                  <a:cubicBezTo>
                    <a:pt x="1769" y="669"/>
                    <a:pt x="949" y="556"/>
                    <a:pt x="217" y="24"/>
                  </a:cubicBezTo>
                  <a:cubicBezTo>
                    <a:pt x="195" y="8"/>
                    <a:pt x="169" y="0"/>
                    <a:pt x="14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9" name="Google Shape;489;p33"/>
            <p:cNvSpPr/>
            <p:nvPr/>
          </p:nvSpPr>
          <p:spPr>
            <a:xfrm flipH="1">
              <a:off x="8210454" y="3692738"/>
              <a:ext cx="38833" cy="129698"/>
            </a:xfrm>
            <a:custGeom>
              <a:avLst/>
              <a:gdLst/>
              <a:ahLst/>
              <a:cxnLst/>
              <a:rect l="l" t="t" r="r" b="b"/>
              <a:pathLst>
                <a:path w="1115" h="3724" extrusionOk="0">
                  <a:moveTo>
                    <a:pt x="974" y="0"/>
                  </a:moveTo>
                  <a:cubicBezTo>
                    <a:pt x="938" y="0"/>
                    <a:pt x="902" y="16"/>
                    <a:pt x="877" y="47"/>
                  </a:cubicBezTo>
                  <a:cubicBezTo>
                    <a:pt x="1" y="1126"/>
                    <a:pt x="349" y="3515"/>
                    <a:pt x="363" y="3616"/>
                  </a:cubicBezTo>
                  <a:cubicBezTo>
                    <a:pt x="373" y="3679"/>
                    <a:pt x="426" y="3724"/>
                    <a:pt x="488" y="3724"/>
                  </a:cubicBezTo>
                  <a:cubicBezTo>
                    <a:pt x="494" y="3724"/>
                    <a:pt x="501" y="3724"/>
                    <a:pt x="506" y="3722"/>
                  </a:cubicBezTo>
                  <a:cubicBezTo>
                    <a:pt x="574" y="3711"/>
                    <a:pt x="622" y="3647"/>
                    <a:pt x="612" y="3578"/>
                  </a:cubicBezTo>
                  <a:cubicBezTo>
                    <a:pt x="608" y="3554"/>
                    <a:pt x="265" y="1197"/>
                    <a:pt x="1072" y="205"/>
                  </a:cubicBezTo>
                  <a:cubicBezTo>
                    <a:pt x="1114" y="150"/>
                    <a:pt x="1107" y="71"/>
                    <a:pt x="1054" y="28"/>
                  </a:cubicBezTo>
                  <a:cubicBezTo>
                    <a:pt x="1030" y="9"/>
                    <a:pt x="1002" y="0"/>
                    <a:pt x="97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0" name="Google Shape;490;p33"/>
            <p:cNvSpPr/>
            <p:nvPr/>
          </p:nvSpPr>
          <p:spPr>
            <a:xfrm flipH="1">
              <a:off x="8113076" y="3795863"/>
              <a:ext cx="94975" cy="19329"/>
            </a:xfrm>
            <a:custGeom>
              <a:avLst/>
              <a:gdLst/>
              <a:ahLst/>
              <a:cxnLst/>
              <a:rect l="l" t="t" r="r" b="b"/>
              <a:pathLst>
                <a:path w="2727" h="555" extrusionOk="0">
                  <a:moveTo>
                    <a:pt x="144" y="1"/>
                  </a:moveTo>
                  <a:cubicBezTo>
                    <a:pt x="103" y="1"/>
                    <a:pt x="62" y="21"/>
                    <a:pt x="38" y="59"/>
                  </a:cubicBezTo>
                  <a:cubicBezTo>
                    <a:pt x="1" y="118"/>
                    <a:pt x="17" y="195"/>
                    <a:pt x="76" y="234"/>
                  </a:cubicBezTo>
                  <a:cubicBezTo>
                    <a:pt x="458" y="480"/>
                    <a:pt x="934" y="554"/>
                    <a:pt x="1369" y="554"/>
                  </a:cubicBezTo>
                  <a:cubicBezTo>
                    <a:pt x="2019" y="554"/>
                    <a:pt x="2583" y="387"/>
                    <a:pt x="2622" y="375"/>
                  </a:cubicBezTo>
                  <a:cubicBezTo>
                    <a:pt x="2689" y="355"/>
                    <a:pt x="2726" y="284"/>
                    <a:pt x="2706" y="218"/>
                  </a:cubicBezTo>
                  <a:cubicBezTo>
                    <a:pt x="2689" y="164"/>
                    <a:pt x="2640" y="129"/>
                    <a:pt x="2586" y="129"/>
                  </a:cubicBezTo>
                  <a:cubicBezTo>
                    <a:pt x="2574" y="129"/>
                    <a:pt x="2562" y="131"/>
                    <a:pt x="2549" y="134"/>
                  </a:cubicBezTo>
                  <a:cubicBezTo>
                    <a:pt x="2540" y="136"/>
                    <a:pt x="1988" y="300"/>
                    <a:pt x="1363" y="300"/>
                  </a:cubicBezTo>
                  <a:cubicBezTo>
                    <a:pt x="968" y="300"/>
                    <a:pt x="545" y="234"/>
                    <a:pt x="212" y="21"/>
                  </a:cubicBezTo>
                  <a:cubicBezTo>
                    <a:pt x="191" y="7"/>
                    <a:pt x="167" y="1"/>
                    <a:pt x="1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1" name="Google Shape;491;p33"/>
            <p:cNvSpPr/>
            <p:nvPr/>
          </p:nvSpPr>
          <p:spPr>
            <a:xfrm flipH="1">
              <a:off x="8131952" y="3695908"/>
              <a:ext cx="26295" cy="73312"/>
            </a:xfrm>
            <a:custGeom>
              <a:avLst/>
              <a:gdLst/>
              <a:ahLst/>
              <a:cxnLst/>
              <a:rect l="l" t="t" r="r" b="b"/>
              <a:pathLst>
                <a:path w="755" h="2105" extrusionOk="0">
                  <a:moveTo>
                    <a:pt x="611" y="1"/>
                  </a:moveTo>
                  <a:cubicBezTo>
                    <a:pt x="564" y="1"/>
                    <a:pt x="519" y="27"/>
                    <a:pt x="498" y="72"/>
                  </a:cubicBezTo>
                  <a:cubicBezTo>
                    <a:pt x="1" y="1109"/>
                    <a:pt x="198" y="1970"/>
                    <a:pt x="207" y="2007"/>
                  </a:cubicBezTo>
                  <a:cubicBezTo>
                    <a:pt x="222" y="2064"/>
                    <a:pt x="273" y="2104"/>
                    <a:pt x="329" y="2104"/>
                  </a:cubicBezTo>
                  <a:cubicBezTo>
                    <a:pt x="338" y="2104"/>
                    <a:pt x="348" y="2102"/>
                    <a:pt x="358" y="2100"/>
                  </a:cubicBezTo>
                  <a:cubicBezTo>
                    <a:pt x="426" y="2084"/>
                    <a:pt x="467" y="2016"/>
                    <a:pt x="451" y="1948"/>
                  </a:cubicBezTo>
                  <a:cubicBezTo>
                    <a:pt x="449" y="1940"/>
                    <a:pt x="266" y="1132"/>
                    <a:pt x="723" y="180"/>
                  </a:cubicBezTo>
                  <a:cubicBezTo>
                    <a:pt x="755" y="119"/>
                    <a:pt x="729" y="43"/>
                    <a:pt x="666" y="13"/>
                  </a:cubicBezTo>
                  <a:cubicBezTo>
                    <a:pt x="648" y="5"/>
                    <a:pt x="629" y="1"/>
                    <a:pt x="61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2" name="Google Shape;492;p33"/>
            <p:cNvSpPr/>
            <p:nvPr/>
          </p:nvSpPr>
          <p:spPr>
            <a:xfrm flipH="1">
              <a:off x="8459750" y="3633462"/>
              <a:ext cx="426463" cy="344862"/>
            </a:xfrm>
            <a:custGeom>
              <a:avLst/>
              <a:gdLst/>
              <a:ahLst/>
              <a:cxnLst/>
              <a:rect l="l" t="t" r="r" b="b"/>
              <a:pathLst>
                <a:path w="12245" h="9902" extrusionOk="0">
                  <a:moveTo>
                    <a:pt x="2067" y="0"/>
                  </a:moveTo>
                  <a:lnTo>
                    <a:pt x="2067" y="0"/>
                  </a:lnTo>
                  <a:cubicBezTo>
                    <a:pt x="2067" y="0"/>
                    <a:pt x="0" y="8553"/>
                    <a:pt x="8125" y="9901"/>
                  </a:cubicBezTo>
                  <a:cubicBezTo>
                    <a:pt x="8127" y="9901"/>
                    <a:pt x="12244" y="2022"/>
                    <a:pt x="2067"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3" name="Google Shape;493;p33"/>
            <p:cNvSpPr/>
            <p:nvPr/>
          </p:nvSpPr>
          <p:spPr>
            <a:xfrm flipH="1">
              <a:off x="8536127" y="3653627"/>
              <a:ext cx="269843" cy="377809"/>
            </a:xfrm>
            <a:custGeom>
              <a:avLst/>
              <a:gdLst/>
              <a:ahLst/>
              <a:cxnLst/>
              <a:rect l="l" t="t" r="r" b="b"/>
              <a:pathLst>
                <a:path w="7748" h="10848" extrusionOk="0">
                  <a:moveTo>
                    <a:pt x="224" y="0"/>
                  </a:moveTo>
                  <a:cubicBezTo>
                    <a:pt x="195" y="0"/>
                    <a:pt x="166" y="7"/>
                    <a:pt x="138" y="20"/>
                  </a:cubicBezTo>
                  <a:cubicBezTo>
                    <a:pt x="42" y="69"/>
                    <a:pt x="1" y="186"/>
                    <a:pt x="49" y="284"/>
                  </a:cubicBezTo>
                  <a:cubicBezTo>
                    <a:pt x="248" y="689"/>
                    <a:pt x="4943" y="10195"/>
                    <a:pt x="7485" y="10841"/>
                  </a:cubicBezTo>
                  <a:cubicBezTo>
                    <a:pt x="7500" y="10845"/>
                    <a:pt x="7517" y="10847"/>
                    <a:pt x="7533" y="10847"/>
                  </a:cubicBezTo>
                  <a:cubicBezTo>
                    <a:pt x="7621" y="10847"/>
                    <a:pt x="7700" y="10789"/>
                    <a:pt x="7722" y="10700"/>
                  </a:cubicBezTo>
                  <a:cubicBezTo>
                    <a:pt x="7748" y="10593"/>
                    <a:pt x="7685" y="10486"/>
                    <a:pt x="7580" y="10459"/>
                  </a:cubicBezTo>
                  <a:cubicBezTo>
                    <a:pt x="6908" y="10287"/>
                    <a:pt x="5589" y="9217"/>
                    <a:pt x="3116" y="5088"/>
                  </a:cubicBezTo>
                  <a:cubicBezTo>
                    <a:pt x="1620" y="2589"/>
                    <a:pt x="412" y="134"/>
                    <a:pt x="400" y="109"/>
                  </a:cubicBezTo>
                  <a:cubicBezTo>
                    <a:pt x="366" y="41"/>
                    <a:pt x="297" y="0"/>
                    <a:pt x="22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4" name="Google Shape;494;p33"/>
            <p:cNvSpPr/>
            <p:nvPr/>
          </p:nvSpPr>
          <p:spPr>
            <a:xfrm flipH="1">
              <a:off x="8635873" y="3898221"/>
              <a:ext cx="91736" cy="37614"/>
            </a:xfrm>
            <a:custGeom>
              <a:avLst/>
              <a:gdLst/>
              <a:ahLst/>
              <a:cxnLst/>
              <a:rect l="l" t="t" r="r" b="b"/>
              <a:pathLst>
                <a:path w="2634" h="1080" extrusionOk="0">
                  <a:moveTo>
                    <a:pt x="130" y="0"/>
                  </a:moveTo>
                  <a:cubicBezTo>
                    <a:pt x="101" y="0"/>
                    <a:pt x="73" y="11"/>
                    <a:pt x="50" y="31"/>
                  </a:cubicBezTo>
                  <a:cubicBezTo>
                    <a:pt x="3" y="76"/>
                    <a:pt x="1" y="150"/>
                    <a:pt x="44" y="198"/>
                  </a:cubicBezTo>
                  <a:cubicBezTo>
                    <a:pt x="77" y="234"/>
                    <a:pt x="880" y="1080"/>
                    <a:pt x="2429" y="1080"/>
                  </a:cubicBezTo>
                  <a:cubicBezTo>
                    <a:pt x="2459" y="1080"/>
                    <a:pt x="2487" y="1080"/>
                    <a:pt x="2517" y="1079"/>
                  </a:cubicBezTo>
                  <a:cubicBezTo>
                    <a:pt x="2583" y="1078"/>
                    <a:pt x="2633" y="1023"/>
                    <a:pt x="2632" y="958"/>
                  </a:cubicBezTo>
                  <a:cubicBezTo>
                    <a:pt x="2631" y="895"/>
                    <a:pt x="2576" y="847"/>
                    <a:pt x="2513" y="844"/>
                  </a:cubicBezTo>
                  <a:cubicBezTo>
                    <a:pt x="2486" y="845"/>
                    <a:pt x="2459" y="845"/>
                    <a:pt x="2433" y="845"/>
                  </a:cubicBezTo>
                  <a:cubicBezTo>
                    <a:pt x="990" y="845"/>
                    <a:pt x="224" y="46"/>
                    <a:pt x="217" y="37"/>
                  </a:cubicBezTo>
                  <a:cubicBezTo>
                    <a:pt x="193" y="13"/>
                    <a:pt x="162" y="0"/>
                    <a:pt x="13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5" name="Google Shape;495;p33"/>
            <p:cNvSpPr/>
            <p:nvPr/>
          </p:nvSpPr>
          <p:spPr>
            <a:xfrm flipH="1">
              <a:off x="8614523" y="3782454"/>
              <a:ext cx="56804" cy="114478"/>
            </a:xfrm>
            <a:custGeom>
              <a:avLst/>
              <a:gdLst/>
              <a:ahLst/>
              <a:cxnLst/>
              <a:rect l="l" t="t" r="r" b="b"/>
              <a:pathLst>
                <a:path w="1631" h="3287" extrusionOk="0">
                  <a:moveTo>
                    <a:pt x="1505" y="1"/>
                  </a:moveTo>
                  <a:cubicBezTo>
                    <a:pt x="1446" y="1"/>
                    <a:pt x="1397" y="44"/>
                    <a:pt x="1388" y="103"/>
                  </a:cubicBezTo>
                  <a:cubicBezTo>
                    <a:pt x="1161" y="1863"/>
                    <a:pt x="57" y="3077"/>
                    <a:pt x="44" y="3089"/>
                  </a:cubicBezTo>
                  <a:cubicBezTo>
                    <a:pt x="0" y="3136"/>
                    <a:pt x="2" y="3212"/>
                    <a:pt x="52" y="3256"/>
                  </a:cubicBezTo>
                  <a:cubicBezTo>
                    <a:pt x="74" y="3276"/>
                    <a:pt x="102" y="3287"/>
                    <a:pt x="131" y="3287"/>
                  </a:cubicBezTo>
                  <a:cubicBezTo>
                    <a:pt x="163" y="3287"/>
                    <a:pt x="194" y="3274"/>
                    <a:pt x="218" y="3249"/>
                  </a:cubicBezTo>
                  <a:cubicBezTo>
                    <a:pt x="265" y="3198"/>
                    <a:pt x="1384" y="1971"/>
                    <a:pt x="1622" y="134"/>
                  </a:cubicBezTo>
                  <a:cubicBezTo>
                    <a:pt x="1630" y="69"/>
                    <a:pt x="1584" y="9"/>
                    <a:pt x="1520" y="2"/>
                  </a:cubicBezTo>
                  <a:cubicBezTo>
                    <a:pt x="1515" y="1"/>
                    <a:pt x="1510" y="1"/>
                    <a:pt x="150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6" name="Google Shape;496;p33"/>
            <p:cNvSpPr/>
            <p:nvPr/>
          </p:nvSpPr>
          <p:spPr>
            <a:xfrm flipH="1">
              <a:off x="8687766" y="3824352"/>
              <a:ext cx="101487" cy="37927"/>
            </a:xfrm>
            <a:custGeom>
              <a:avLst/>
              <a:gdLst/>
              <a:ahLst/>
              <a:cxnLst/>
              <a:rect l="l" t="t" r="r" b="b"/>
              <a:pathLst>
                <a:path w="2914" h="1089" extrusionOk="0">
                  <a:moveTo>
                    <a:pt x="131" y="1"/>
                  </a:moveTo>
                  <a:cubicBezTo>
                    <a:pt x="99" y="1"/>
                    <a:pt x="66" y="14"/>
                    <a:pt x="43" y="40"/>
                  </a:cubicBezTo>
                  <a:cubicBezTo>
                    <a:pt x="0" y="88"/>
                    <a:pt x="4" y="163"/>
                    <a:pt x="53" y="207"/>
                  </a:cubicBezTo>
                  <a:cubicBezTo>
                    <a:pt x="96" y="245"/>
                    <a:pt x="1053" y="1089"/>
                    <a:pt x="2407" y="1089"/>
                  </a:cubicBezTo>
                  <a:cubicBezTo>
                    <a:pt x="2535" y="1089"/>
                    <a:pt x="2668" y="1080"/>
                    <a:pt x="2804" y="1064"/>
                  </a:cubicBezTo>
                  <a:cubicBezTo>
                    <a:pt x="2868" y="1056"/>
                    <a:pt x="2914" y="997"/>
                    <a:pt x="2905" y="933"/>
                  </a:cubicBezTo>
                  <a:cubicBezTo>
                    <a:pt x="2899" y="873"/>
                    <a:pt x="2847" y="830"/>
                    <a:pt x="2787" y="830"/>
                  </a:cubicBezTo>
                  <a:cubicBezTo>
                    <a:pt x="2783" y="830"/>
                    <a:pt x="2779" y="831"/>
                    <a:pt x="2774" y="831"/>
                  </a:cubicBezTo>
                  <a:cubicBezTo>
                    <a:pt x="2652" y="846"/>
                    <a:pt x="2532" y="853"/>
                    <a:pt x="2415" y="853"/>
                  </a:cubicBezTo>
                  <a:cubicBezTo>
                    <a:pt x="1145" y="853"/>
                    <a:pt x="221" y="39"/>
                    <a:pt x="210" y="31"/>
                  </a:cubicBezTo>
                  <a:cubicBezTo>
                    <a:pt x="187" y="11"/>
                    <a:pt x="159" y="1"/>
                    <a:pt x="13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7" name="Google Shape;497;p33"/>
            <p:cNvSpPr/>
            <p:nvPr/>
          </p:nvSpPr>
          <p:spPr>
            <a:xfrm flipH="1">
              <a:off x="8663909" y="3700783"/>
              <a:ext cx="57500" cy="114826"/>
            </a:xfrm>
            <a:custGeom>
              <a:avLst/>
              <a:gdLst/>
              <a:ahLst/>
              <a:cxnLst/>
              <a:rect l="l" t="t" r="r" b="b"/>
              <a:pathLst>
                <a:path w="1651" h="3297" extrusionOk="0">
                  <a:moveTo>
                    <a:pt x="1305" y="0"/>
                  </a:moveTo>
                  <a:cubicBezTo>
                    <a:pt x="1298" y="0"/>
                    <a:pt x="1291" y="1"/>
                    <a:pt x="1284" y="2"/>
                  </a:cubicBezTo>
                  <a:cubicBezTo>
                    <a:pt x="1219" y="15"/>
                    <a:pt x="1177" y="75"/>
                    <a:pt x="1188" y="140"/>
                  </a:cubicBezTo>
                  <a:cubicBezTo>
                    <a:pt x="1400" y="1317"/>
                    <a:pt x="53" y="3090"/>
                    <a:pt x="40" y="3107"/>
                  </a:cubicBezTo>
                  <a:cubicBezTo>
                    <a:pt x="1" y="3159"/>
                    <a:pt x="9" y="3233"/>
                    <a:pt x="62" y="3273"/>
                  </a:cubicBezTo>
                  <a:cubicBezTo>
                    <a:pt x="83" y="3290"/>
                    <a:pt x="109" y="3297"/>
                    <a:pt x="134" y="3297"/>
                  </a:cubicBezTo>
                  <a:cubicBezTo>
                    <a:pt x="170" y="3297"/>
                    <a:pt x="205" y="3281"/>
                    <a:pt x="227" y="3252"/>
                  </a:cubicBezTo>
                  <a:cubicBezTo>
                    <a:pt x="285" y="3175"/>
                    <a:pt x="1651" y="1379"/>
                    <a:pt x="1422" y="99"/>
                  </a:cubicBezTo>
                  <a:cubicBezTo>
                    <a:pt x="1411" y="41"/>
                    <a:pt x="1361" y="0"/>
                    <a:pt x="1305"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8" name="Google Shape;498;p33"/>
            <p:cNvSpPr/>
            <p:nvPr/>
          </p:nvSpPr>
          <p:spPr>
            <a:xfrm flipH="1">
              <a:off x="8728409" y="3744631"/>
              <a:ext cx="80312" cy="43256"/>
            </a:xfrm>
            <a:custGeom>
              <a:avLst/>
              <a:gdLst/>
              <a:ahLst/>
              <a:cxnLst/>
              <a:rect l="l" t="t" r="r" b="b"/>
              <a:pathLst>
                <a:path w="2306" h="1242" extrusionOk="0">
                  <a:moveTo>
                    <a:pt x="130" y="0"/>
                  </a:moveTo>
                  <a:cubicBezTo>
                    <a:pt x="100" y="0"/>
                    <a:pt x="70" y="12"/>
                    <a:pt x="47" y="34"/>
                  </a:cubicBezTo>
                  <a:cubicBezTo>
                    <a:pt x="0" y="79"/>
                    <a:pt x="0" y="154"/>
                    <a:pt x="44" y="199"/>
                  </a:cubicBezTo>
                  <a:cubicBezTo>
                    <a:pt x="86" y="243"/>
                    <a:pt x="1069" y="1242"/>
                    <a:pt x="2092" y="1242"/>
                  </a:cubicBezTo>
                  <a:cubicBezTo>
                    <a:pt x="2125" y="1242"/>
                    <a:pt x="2158" y="1241"/>
                    <a:pt x="2192" y="1240"/>
                  </a:cubicBezTo>
                  <a:cubicBezTo>
                    <a:pt x="2258" y="1235"/>
                    <a:pt x="2306" y="1179"/>
                    <a:pt x="2302" y="1114"/>
                  </a:cubicBezTo>
                  <a:cubicBezTo>
                    <a:pt x="2296" y="1051"/>
                    <a:pt x="2244" y="1005"/>
                    <a:pt x="2180" y="1005"/>
                  </a:cubicBezTo>
                  <a:cubicBezTo>
                    <a:pt x="2179" y="1005"/>
                    <a:pt x="2177" y="1005"/>
                    <a:pt x="2176" y="1005"/>
                  </a:cubicBezTo>
                  <a:cubicBezTo>
                    <a:pt x="2148" y="1007"/>
                    <a:pt x="2120" y="1008"/>
                    <a:pt x="2092" y="1008"/>
                  </a:cubicBezTo>
                  <a:cubicBezTo>
                    <a:pt x="1168" y="1008"/>
                    <a:pt x="224" y="46"/>
                    <a:pt x="214" y="36"/>
                  </a:cubicBezTo>
                  <a:cubicBezTo>
                    <a:pt x="190" y="12"/>
                    <a:pt x="160" y="0"/>
                    <a:pt x="13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9" name="Google Shape;499;p33"/>
            <p:cNvSpPr/>
            <p:nvPr/>
          </p:nvSpPr>
          <p:spPr>
            <a:xfrm flipH="1">
              <a:off x="8737290" y="3667802"/>
              <a:ext cx="29882" cy="65511"/>
            </a:xfrm>
            <a:custGeom>
              <a:avLst/>
              <a:gdLst/>
              <a:ahLst/>
              <a:cxnLst/>
              <a:rect l="l" t="t" r="r" b="b"/>
              <a:pathLst>
                <a:path w="858" h="1881" extrusionOk="0">
                  <a:moveTo>
                    <a:pt x="733" y="1"/>
                  </a:moveTo>
                  <a:cubicBezTo>
                    <a:pt x="671" y="1"/>
                    <a:pt x="622" y="51"/>
                    <a:pt x="619" y="113"/>
                  </a:cubicBezTo>
                  <a:cubicBezTo>
                    <a:pt x="563" y="1099"/>
                    <a:pt x="49" y="1676"/>
                    <a:pt x="43" y="1682"/>
                  </a:cubicBezTo>
                  <a:cubicBezTo>
                    <a:pt x="0" y="1731"/>
                    <a:pt x="2" y="1806"/>
                    <a:pt x="51" y="1849"/>
                  </a:cubicBezTo>
                  <a:cubicBezTo>
                    <a:pt x="74" y="1870"/>
                    <a:pt x="102" y="1880"/>
                    <a:pt x="131" y="1880"/>
                  </a:cubicBezTo>
                  <a:cubicBezTo>
                    <a:pt x="163" y="1880"/>
                    <a:pt x="195" y="1867"/>
                    <a:pt x="217" y="1843"/>
                  </a:cubicBezTo>
                  <a:cubicBezTo>
                    <a:pt x="241" y="1817"/>
                    <a:pt x="792" y="1201"/>
                    <a:pt x="854" y="127"/>
                  </a:cubicBezTo>
                  <a:cubicBezTo>
                    <a:pt x="857" y="61"/>
                    <a:pt x="808" y="5"/>
                    <a:pt x="744" y="1"/>
                  </a:cubicBezTo>
                  <a:cubicBezTo>
                    <a:pt x="740" y="1"/>
                    <a:pt x="737" y="1"/>
                    <a:pt x="733"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0" name="Google Shape;500;p33"/>
            <p:cNvSpPr/>
            <p:nvPr/>
          </p:nvSpPr>
          <p:spPr>
            <a:xfrm flipH="1">
              <a:off x="8234207" y="3496415"/>
              <a:ext cx="454603" cy="388292"/>
            </a:xfrm>
            <a:custGeom>
              <a:avLst/>
              <a:gdLst/>
              <a:ahLst/>
              <a:cxnLst/>
              <a:rect l="l" t="t" r="r" b="b"/>
              <a:pathLst>
                <a:path w="13053" h="11149" extrusionOk="0">
                  <a:moveTo>
                    <a:pt x="7711" y="0"/>
                  </a:moveTo>
                  <a:cubicBezTo>
                    <a:pt x="7710" y="1"/>
                    <a:pt x="1" y="4210"/>
                    <a:pt x="4462" y="11149"/>
                  </a:cubicBezTo>
                  <a:cubicBezTo>
                    <a:pt x="4462" y="11149"/>
                    <a:pt x="13052" y="8913"/>
                    <a:pt x="7711"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1" name="Google Shape;501;p33"/>
            <p:cNvSpPr/>
            <p:nvPr/>
          </p:nvSpPr>
          <p:spPr>
            <a:xfrm flipH="1">
              <a:off x="8421718" y="3519645"/>
              <a:ext cx="154739" cy="447220"/>
            </a:xfrm>
            <a:custGeom>
              <a:avLst/>
              <a:gdLst/>
              <a:ahLst/>
              <a:cxnLst/>
              <a:rect l="l" t="t" r="r" b="b"/>
              <a:pathLst>
                <a:path w="4443" h="12841" extrusionOk="0">
                  <a:moveTo>
                    <a:pt x="4221" y="0"/>
                  </a:moveTo>
                  <a:cubicBezTo>
                    <a:pt x="4143" y="0"/>
                    <a:pt x="4070" y="47"/>
                    <a:pt x="4040" y="124"/>
                  </a:cubicBezTo>
                  <a:cubicBezTo>
                    <a:pt x="3875" y="543"/>
                    <a:pt x="0" y="10414"/>
                    <a:pt x="1230" y="12735"/>
                  </a:cubicBezTo>
                  <a:cubicBezTo>
                    <a:pt x="1266" y="12802"/>
                    <a:pt x="1334" y="12840"/>
                    <a:pt x="1403" y="12840"/>
                  </a:cubicBezTo>
                  <a:cubicBezTo>
                    <a:pt x="1434" y="12840"/>
                    <a:pt x="1466" y="12833"/>
                    <a:pt x="1494" y="12817"/>
                  </a:cubicBezTo>
                  <a:cubicBezTo>
                    <a:pt x="1590" y="12766"/>
                    <a:pt x="1627" y="12646"/>
                    <a:pt x="1576" y="12551"/>
                  </a:cubicBezTo>
                  <a:cubicBezTo>
                    <a:pt x="1251" y="11937"/>
                    <a:pt x="1156" y="10239"/>
                    <a:pt x="2549" y="5630"/>
                  </a:cubicBezTo>
                  <a:cubicBezTo>
                    <a:pt x="3392" y="2841"/>
                    <a:pt x="4394" y="294"/>
                    <a:pt x="4404" y="269"/>
                  </a:cubicBezTo>
                  <a:cubicBezTo>
                    <a:pt x="4443" y="167"/>
                    <a:pt x="4395" y="53"/>
                    <a:pt x="4294" y="14"/>
                  </a:cubicBezTo>
                  <a:cubicBezTo>
                    <a:pt x="4270" y="5"/>
                    <a:pt x="4245" y="0"/>
                    <a:pt x="422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2" name="Google Shape;502;p33"/>
            <p:cNvSpPr/>
            <p:nvPr/>
          </p:nvSpPr>
          <p:spPr>
            <a:xfrm flipH="1">
              <a:off x="8519165" y="3740556"/>
              <a:ext cx="46007" cy="89646"/>
            </a:xfrm>
            <a:custGeom>
              <a:avLst/>
              <a:gdLst/>
              <a:ahLst/>
              <a:cxnLst/>
              <a:rect l="l" t="t" r="r" b="b"/>
              <a:pathLst>
                <a:path w="1321" h="2574" extrusionOk="0">
                  <a:moveTo>
                    <a:pt x="211" y="0"/>
                  </a:moveTo>
                  <a:cubicBezTo>
                    <a:pt x="151" y="0"/>
                    <a:pt x="100" y="47"/>
                    <a:pt x="95" y="109"/>
                  </a:cubicBezTo>
                  <a:cubicBezTo>
                    <a:pt x="91" y="159"/>
                    <a:pt x="1" y="1367"/>
                    <a:pt x="1105" y="2537"/>
                  </a:cubicBezTo>
                  <a:cubicBezTo>
                    <a:pt x="1128" y="2562"/>
                    <a:pt x="1158" y="2574"/>
                    <a:pt x="1190" y="2574"/>
                  </a:cubicBezTo>
                  <a:cubicBezTo>
                    <a:pt x="1219" y="2574"/>
                    <a:pt x="1247" y="2563"/>
                    <a:pt x="1272" y="2541"/>
                  </a:cubicBezTo>
                  <a:cubicBezTo>
                    <a:pt x="1319" y="2497"/>
                    <a:pt x="1321" y="2422"/>
                    <a:pt x="1277" y="2375"/>
                  </a:cubicBezTo>
                  <a:cubicBezTo>
                    <a:pt x="248" y="1285"/>
                    <a:pt x="329" y="140"/>
                    <a:pt x="330" y="128"/>
                  </a:cubicBezTo>
                  <a:cubicBezTo>
                    <a:pt x="335" y="64"/>
                    <a:pt x="288" y="6"/>
                    <a:pt x="222" y="1"/>
                  </a:cubicBezTo>
                  <a:cubicBezTo>
                    <a:pt x="218" y="1"/>
                    <a:pt x="214" y="0"/>
                    <a:pt x="21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3" name="Google Shape;503;p33"/>
            <p:cNvSpPr/>
            <p:nvPr/>
          </p:nvSpPr>
          <p:spPr>
            <a:xfrm flipH="1">
              <a:off x="8397548" y="3740173"/>
              <a:ext cx="119493" cy="44057"/>
            </a:xfrm>
            <a:custGeom>
              <a:avLst/>
              <a:gdLst/>
              <a:ahLst/>
              <a:cxnLst/>
              <a:rect l="l" t="t" r="r" b="b"/>
              <a:pathLst>
                <a:path w="3431" h="1265" extrusionOk="0">
                  <a:moveTo>
                    <a:pt x="3295" y="1"/>
                  </a:moveTo>
                  <a:cubicBezTo>
                    <a:pt x="3272" y="1"/>
                    <a:pt x="3249" y="7"/>
                    <a:pt x="3229" y="21"/>
                  </a:cubicBezTo>
                  <a:cubicBezTo>
                    <a:pt x="1802" y="1015"/>
                    <a:pt x="199" y="1029"/>
                    <a:pt x="123" y="1029"/>
                  </a:cubicBezTo>
                  <a:lnTo>
                    <a:pt x="120" y="1029"/>
                  </a:lnTo>
                  <a:cubicBezTo>
                    <a:pt x="55" y="1029"/>
                    <a:pt x="3" y="1082"/>
                    <a:pt x="2" y="1145"/>
                  </a:cubicBezTo>
                  <a:cubicBezTo>
                    <a:pt x="1" y="1211"/>
                    <a:pt x="53" y="1264"/>
                    <a:pt x="118" y="1265"/>
                  </a:cubicBezTo>
                  <a:lnTo>
                    <a:pt x="130" y="1265"/>
                  </a:lnTo>
                  <a:cubicBezTo>
                    <a:pt x="299" y="1265"/>
                    <a:pt x="1897" y="1238"/>
                    <a:pt x="3363" y="215"/>
                  </a:cubicBezTo>
                  <a:cubicBezTo>
                    <a:pt x="3417" y="179"/>
                    <a:pt x="3430" y="104"/>
                    <a:pt x="3392" y="52"/>
                  </a:cubicBezTo>
                  <a:cubicBezTo>
                    <a:pt x="3369" y="18"/>
                    <a:pt x="3332" y="1"/>
                    <a:pt x="329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4" name="Google Shape;504;p33"/>
            <p:cNvSpPr/>
            <p:nvPr/>
          </p:nvSpPr>
          <p:spPr>
            <a:xfrm flipH="1">
              <a:off x="8499174" y="3645268"/>
              <a:ext cx="49560" cy="96403"/>
            </a:xfrm>
            <a:custGeom>
              <a:avLst/>
              <a:gdLst/>
              <a:ahLst/>
              <a:cxnLst/>
              <a:rect l="l" t="t" r="r" b="b"/>
              <a:pathLst>
                <a:path w="1423" h="2768" extrusionOk="0">
                  <a:moveTo>
                    <a:pt x="119" y="1"/>
                  </a:moveTo>
                  <a:cubicBezTo>
                    <a:pt x="53" y="1"/>
                    <a:pt x="0" y="54"/>
                    <a:pt x="1" y="119"/>
                  </a:cubicBezTo>
                  <a:cubicBezTo>
                    <a:pt x="1" y="184"/>
                    <a:pt x="25" y="1709"/>
                    <a:pt x="1214" y="2738"/>
                  </a:cubicBezTo>
                  <a:cubicBezTo>
                    <a:pt x="1236" y="2758"/>
                    <a:pt x="1264" y="2767"/>
                    <a:pt x="1292" y="2767"/>
                  </a:cubicBezTo>
                  <a:cubicBezTo>
                    <a:pt x="1324" y="2767"/>
                    <a:pt x="1357" y="2753"/>
                    <a:pt x="1381" y="2726"/>
                  </a:cubicBezTo>
                  <a:cubicBezTo>
                    <a:pt x="1423" y="2677"/>
                    <a:pt x="1417" y="2602"/>
                    <a:pt x="1368" y="2560"/>
                  </a:cubicBezTo>
                  <a:cubicBezTo>
                    <a:pt x="261" y="1600"/>
                    <a:pt x="237" y="132"/>
                    <a:pt x="237" y="117"/>
                  </a:cubicBezTo>
                  <a:cubicBezTo>
                    <a:pt x="237" y="53"/>
                    <a:pt x="184" y="1"/>
                    <a:pt x="120"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5" name="Google Shape;505;p33"/>
            <p:cNvSpPr/>
            <p:nvPr/>
          </p:nvSpPr>
          <p:spPr>
            <a:xfrm flipH="1">
              <a:off x="8375641" y="3642970"/>
              <a:ext cx="115070" cy="49525"/>
            </a:xfrm>
            <a:custGeom>
              <a:avLst/>
              <a:gdLst/>
              <a:ahLst/>
              <a:cxnLst/>
              <a:rect l="l" t="t" r="r" b="b"/>
              <a:pathLst>
                <a:path w="3304" h="1422" extrusionOk="0">
                  <a:moveTo>
                    <a:pt x="3172" y="0"/>
                  </a:moveTo>
                  <a:cubicBezTo>
                    <a:pt x="3137" y="0"/>
                    <a:pt x="3103" y="16"/>
                    <a:pt x="3080" y="46"/>
                  </a:cubicBezTo>
                  <a:cubicBezTo>
                    <a:pt x="2352" y="992"/>
                    <a:pt x="136" y="1184"/>
                    <a:pt x="114" y="1185"/>
                  </a:cubicBezTo>
                  <a:cubicBezTo>
                    <a:pt x="50" y="1191"/>
                    <a:pt x="1" y="1248"/>
                    <a:pt x="6" y="1313"/>
                  </a:cubicBezTo>
                  <a:cubicBezTo>
                    <a:pt x="11" y="1374"/>
                    <a:pt x="63" y="1421"/>
                    <a:pt x="122" y="1421"/>
                  </a:cubicBezTo>
                  <a:lnTo>
                    <a:pt x="132" y="1421"/>
                  </a:lnTo>
                  <a:cubicBezTo>
                    <a:pt x="227" y="1414"/>
                    <a:pt x="2472" y="1220"/>
                    <a:pt x="3264" y="190"/>
                  </a:cubicBezTo>
                  <a:cubicBezTo>
                    <a:pt x="3304" y="140"/>
                    <a:pt x="3295" y="65"/>
                    <a:pt x="3243" y="26"/>
                  </a:cubicBezTo>
                  <a:cubicBezTo>
                    <a:pt x="3222" y="9"/>
                    <a:pt x="3197" y="0"/>
                    <a:pt x="3172"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6" name="Google Shape;506;p33"/>
            <p:cNvSpPr/>
            <p:nvPr/>
          </p:nvSpPr>
          <p:spPr>
            <a:xfrm flipH="1">
              <a:off x="8471939" y="3577145"/>
              <a:ext cx="33992" cy="84840"/>
            </a:xfrm>
            <a:custGeom>
              <a:avLst/>
              <a:gdLst/>
              <a:ahLst/>
              <a:cxnLst/>
              <a:rect l="l" t="t" r="r" b="b"/>
              <a:pathLst>
                <a:path w="976" h="2436" extrusionOk="0">
                  <a:moveTo>
                    <a:pt x="209" y="1"/>
                  </a:moveTo>
                  <a:cubicBezTo>
                    <a:pt x="144" y="1"/>
                    <a:pt x="92" y="48"/>
                    <a:pt x="89" y="111"/>
                  </a:cubicBezTo>
                  <a:cubicBezTo>
                    <a:pt x="85" y="174"/>
                    <a:pt x="0" y="1662"/>
                    <a:pt x="762" y="2403"/>
                  </a:cubicBezTo>
                  <a:cubicBezTo>
                    <a:pt x="784" y="2425"/>
                    <a:pt x="814" y="2435"/>
                    <a:pt x="844" y="2435"/>
                  </a:cubicBezTo>
                  <a:cubicBezTo>
                    <a:pt x="874" y="2435"/>
                    <a:pt x="906" y="2424"/>
                    <a:pt x="929" y="2400"/>
                  </a:cubicBezTo>
                  <a:cubicBezTo>
                    <a:pt x="975" y="2353"/>
                    <a:pt x="973" y="2278"/>
                    <a:pt x="926" y="2234"/>
                  </a:cubicBezTo>
                  <a:cubicBezTo>
                    <a:pt x="242" y="1570"/>
                    <a:pt x="322" y="140"/>
                    <a:pt x="323" y="125"/>
                  </a:cubicBezTo>
                  <a:cubicBezTo>
                    <a:pt x="327" y="60"/>
                    <a:pt x="278" y="5"/>
                    <a:pt x="213" y="1"/>
                  </a:cubicBezTo>
                  <a:cubicBezTo>
                    <a:pt x="211" y="1"/>
                    <a:pt x="210" y="1"/>
                    <a:pt x="209"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7" name="Google Shape;507;p33"/>
            <p:cNvSpPr/>
            <p:nvPr/>
          </p:nvSpPr>
          <p:spPr>
            <a:xfrm flipH="1">
              <a:off x="8395249" y="3572130"/>
              <a:ext cx="65197" cy="30962"/>
            </a:xfrm>
            <a:custGeom>
              <a:avLst/>
              <a:gdLst/>
              <a:ahLst/>
              <a:cxnLst/>
              <a:rect l="l" t="t" r="r" b="b"/>
              <a:pathLst>
                <a:path w="1872" h="889" extrusionOk="0">
                  <a:moveTo>
                    <a:pt x="1739" y="0"/>
                  </a:moveTo>
                  <a:cubicBezTo>
                    <a:pt x="1714" y="0"/>
                    <a:pt x="1687" y="9"/>
                    <a:pt x="1665" y="26"/>
                  </a:cubicBezTo>
                  <a:cubicBezTo>
                    <a:pt x="931" y="620"/>
                    <a:pt x="192" y="653"/>
                    <a:pt x="123" y="653"/>
                  </a:cubicBezTo>
                  <a:cubicBezTo>
                    <a:pt x="119" y="653"/>
                    <a:pt x="118" y="653"/>
                    <a:pt x="118" y="653"/>
                  </a:cubicBezTo>
                  <a:cubicBezTo>
                    <a:pt x="54" y="653"/>
                    <a:pt x="0" y="705"/>
                    <a:pt x="0" y="771"/>
                  </a:cubicBezTo>
                  <a:cubicBezTo>
                    <a:pt x="0" y="836"/>
                    <a:pt x="53" y="889"/>
                    <a:pt x="117" y="889"/>
                  </a:cubicBezTo>
                  <a:lnTo>
                    <a:pt x="118" y="889"/>
                  </a:lnTo>
                  <a:cubicBezTo>
                    <a:pt x="170" y="889"/>
                    <a:pt x="986" y="877"/>
                    <a:pt x="1813" y="210"/>
                  </a:cubicBezTo>
                  <a:cubicBezTo>
                    <a:pt x="1864" y="169"/>
                    <a:pt x="1871" y="94"/>
                    <a:pt x="1829" y="43"/>
                  </a:cubicBezTo>
                  <a:cubicBezTo>
                    <a:pt x="1806" y="15"/>
                    <a:pt x="1773" y="0"/>
                    <a:pt x="1739"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8" name="Google Shape;508;p33"/>
            <p:cNvSpPr/>
            <p:nvPr/>
          </p:nvSpPr>
          <p:spPr>
            <a:xfrm flipH="1">
              <a:off x="8086783" y="4369299"/>
              <a:ext cx="816705" cy="776479"/>
            </a:xfrm>
            <a:custGeom>
              <a:avLst/>
              <a:gdLst/>
              <a:ahLst/>
              <a:cxnLst/>
              <a:rect l="l" t="t" r="r" b="b"/>
              <a:pathLst>
                <a:path w="23450" h="22295" extrusionOk="0">
                  <a:moveTo>
                    <a:pt x="5299" y="0"/>
                  </a:moveTo>
                  <a:cubicBezTo>
                    <a:pt x="5298" y="0"/>
                    <a:pt x="6348" y="5634"/>
                    <a:pt x="5881" y="7324"/>
                  </a:cubicBezTo>
                  <a:cubicBezTo>
                    <a:pt x="5503" y="8682"/>
                    <a:pt x="1512" y="18568"/>
                    <a:pt x="0" y="22294"/>
                  </a:cubicBezTo>
                  <a:lnTo>
                    <a:pt x="23450" y="22294"/>
                  </a:lnTo>
                  <a:cubicBezTo>
                    <a:pt x="21940" y="18568"/>
                    <a:pt x="17948" y="8682"/>
                    <a:pt x="17572" y="7324"/>
                  </a:cubicBezTo>
                  <a:cubicBezTo>
                    <a:pt x="17103" y="5634"/>
                    <a:pt x="18154" y="0"/>
                    <a:pt x="18154"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9" name="Google Shape;509;p33"/>
            <p:cNvSpPr/>
            <p:nvPr/>
          </p:nvSpPr>
          <p:spPr>
            <a:xfrm flipH="1">
              <a:off x="8271229" y="4369299"/>
              <a:ext cx="447742" cy="67809"/>
            </a:xfrm>
            <a:custGeom>
              <a:avLst/>
              <a:gdLst/>
              <a:ahLst/>
              <a:cxnLst/>
              <a:rect l="l" t="t" r="r" b="b"/>
              <a:pathLst>
                <a:path w="12856" h="1947" extrusionOk="0">
                  <a:moveTo>
                    <a:pt x="0" y="0"/>
                  </a:moveTo>
                  <a:cubicBezTo>
                    <a:pt x="0" y="0"/>
                    <a:pt x="154" y="831"/>
                    <a:pt x="318" y="1947"/>
                  </a:cubicBezTo>
                  <a:lnTo>
                    <a:pt x="12537" y="1947"/>
                  </a:lnTo>
                  <a:cubicBezTo>
                    <a:pt x="12701" y="830"/>
                    <a:pt x="12855" y="0"/>
                    <a:pt x="12855"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0" name="Google Shape;510;p33"/>
            <p:cNvSpPr/>
            <p:nvPr/>
          </p:nvSpPr>
          <p:spPr>
            <a:xfrm flipH="1">
              <a:off x="8179981" y="4369299"/>
              <a:ext cx="631248" cy="776479"/>
            </a:xfrm>
            <a:custGeom>
              <a:avLst/>
              <a:gdLst/>
              <a:ahLst/>
              <a:cxnLst/>
              <a:rect l="l" t="t" r="r" b="b"/>
              <a:pathLst>
                <a:path w="18125" h="22295" extrusionOk="0">
                  <a:moveTo>
                    <a:pt x="5296" y="0"/>
                  </a:moveTo>
                  <a:cubicBezTo>
                    <a:pt x="5296" y="0"/>
                    <a:pt x="6347" y="5634"/>
                    <a:pt x="5880" y="7324"/>
                  </a:cubicBezTo>
                  <a:cubicBezTo>
                    <a:pt x="5503" y="8682"/>
                    <a:pt x="1511" y="18568"/>
                    <a:pt x="1" y="22294"/>
                  </a:cubicBezTo>
                  <a:lnTo>
                    <a:pt x="18124" y="22294"/>
                  </a:lnTo>
                  <a:cubicBezTo>
                    <a:pt x="16614" y="18569"/>
                    <a:pt x="12620" y="8682"/>
                    <a:pt x="12245" y="7324"/>
                  </a:cubicBezTo>
                  <a:cubicBezTo>
                    <a:pt x="11776" y="5634"/>
                    <a:pt x="12828" y="0"/>
                    <a:pt x="12828" y="0"/>
                  </a:cubicBez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1" name="Google Shape;511;p33"/>
            <p:cNvSpPr/>
            <p:nvPr/>
          </p:nvSpPr>
          <p:spPr>
            <a:xfrm flipH="1">
              <a:off x="8229680" y="4301559"/>
              <a:ext cx="530876" cy="92467"/>
            </a:xfrm>
            <a:custGeom>
              <a:avLst/>
              <a:gdLst/>
              <a:ahLst/>
              <a:cxnLst/>
              <a:rect l="l" t="t" r="r" b="b"/>
              <a:pathLst>
                <a:path w="15243" h="2655" extrusionOk="0">
                  <a:moveTo>
                    <a:pt x="846" y="1"/>
                  </a:moveTo>
                  <a:cubicBezTo>
                    <a:pt x="379" y="1"/>
                    <a:pt x="1" y="379"/>
                    <a:pt x="1" y="848"/>
                  </a:cubicBezTo>
                  <a:lnTo>
                    <a:pt x="1" y="1807"/>
                  </a:lnTo>
                  <a:cubicBezTo>
                    <a:pt x="1" y="2274"/>
                    <a:pt x="379" y="2654"/>
                    <a:pt x="846" y="2654"/>
                  </a:cubicBezTo>
                  <a:lnTo>
                    <a:pt x="14396" y="2654"/>
                  </a:lnTo>
                  <a:cubicBezTo>
                    <a:pt x="14864" y="2654"/>
                    <a:pt x="15242" y="2274"/>
                    <a:pt x="15242" y="1807"/>
                  </a:cubicBezTo>
                  <a:lnTo>
                    <a:pt x="15242" y="848"/>
                  </a:lnTo>
                  <a:cubicBezTo>
                    <a:pt x="15242" y="381"/>
                    <a:pt x="14864" y="1"/>
                    <a:pt x="1439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2" name="Google Shape;512;p33"/>
            <p:cNvSpPr/>
            <p:nvPr/>
          </p:nvSpPr>
          <p:spPr>
            <a:xfrm flipH="1">
              <a:off x="8360770" y="4274849"/>
              <a:ext cx="273709" cy="92502"/>
            </a:xfrm>
            <a:custGeom>
              <a:avLst/>
              <a:gdLst/>
              <a:ahLst/>
              <a:cxnLst/>
              <a:rect l="l" t="t" r="r" b="b"/>
              <a:pathLst>
                <a:path w="7859" h="2656" extrusionOk="0">
                  <a:moveTo>
                    <a:pt x="0" y="1"/>
                  </a:moveTo>
                  <a:lnTo>
                    <a:pt x="0" y="2655"/>
                  </a:lnTo>
                  <a:lnTo>
                    <a:pt x="7858" y="2655"/>
                  </a:lnTo>
                  <a:lnTo>
                    <a:pt x="7858"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3" name="Google Shape;513;p33"/>
            <p:cNvSpPr/>
            <p:nvPr/>
          </p:nvSpPr>
          <p:spPr>
            <a:xfrm flipH="1">
              <a:off x="8468282" y="4747004"/>
              <a:ext cx="53669" cy="53843"/>
            </a:xfrm>
            <a:custGeom>
              <a:avLst/>
              <a:gdLst/>
              <a:ahLst/>
              <a:cxnLst/>
              <a:rect l="l" t="t" r="r" b="b"/>
              <a:pathLst>
                <a:path w="1541" h="1546" extrusionOk="0">
                  <a:moveTo>
                    <a:pt x="770" y="1"/>
                  </a:moveTo>
                  <a:cubicBezTo>
                    <a:pt x="345" y="1"/>
                    <a:pt x="0" y="347"/>
                    <a:pt x="0" y="772"/>
                  </a:cubicBezTo>
                  <a:cubicBezTo>
                    <a:pt x="0" y="1198"/>
                    <a:pt x="345" y="1545"/>
                    <a:pt x="770" y="1545"/>
                  </a:cubicBezTo>
                  <a:cubicBezTo>
                    <a:pt x="1195" y="1545"/>
                    <a:pt x="1540" y="1199"/>
                    <a:pt x="1540" y="772"/>
                  </a:cubicBezTo>
                  <a:cubicBezTo>
                    <a:pt x="1540" y="346"/>
                    <a:pt x="1194" y="1"/>
                    <a:pt x="770"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4" name="Google Shape;514;p33"/>
            <p:cNvSpPr/>
            <p:nvPr/>
          </p:nvSpPr>
          <p:spPr>
            <a:xfrm flipH="1">
              <a:off x="8440037" y="4630157"/>
              <a:ext cx="110334" cy="101418"/>
            </a:xfrm>
            <a:custGeom>
              <a:avLst/>
              <a:gdLst/>
              <a:ahLst/>
              <a:cxnLst/>
              <a:rect l="l" t="t" r="r" b="b"/>
              <a:pathLst>
                <a:path w="3168" h="2912" extrusionOk="0">
                  <a:moveTo>
                    <a:pt x="1583" y="1"/>
                  </a:moveTo>
                  <a:cubicBezTo>
                    <a:pt x="938" y="4"/>
                    <a:pt x="366" y="268"/>
                    <a:pt x="0" y="677"/>
                  </a:cubicBezTo>
                  <a:lnTo>
                    <a:pt x="1011" y="2912"/>
                  </a:lnTo>
                  <a:cubicBezTo>
                    <a:pt x="1188" y="2851"/>
                    <a:pt x="1382" y="2816"/>
                    <a:pt x="1585" y="2815"/>
                  </a:cubicBezTo>
                  <a:cubicBezTo>
                    <a:pt x="1787" y="2816"/>
                    <a:pt x="1980" y="2851"/>
                    <a:pt x="2157" y="2912"/>
                  </a:cubicBezTo>
                  <a:lnTo>
                    <a:pt x="3168" y="677"/>
                  </a:lnTo>
                  <a:cubicBezTo>
                    <a:pt x="2801" y="269"/>
                    <a:pt x="2229" y="4"/>
                    <a:pt x="1583"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5" name="Google Shape;515;p33"/>
            <p:cNvSpPr/>
            <p:nvPr/>
          </p:nvSpPr>
          <p:spPr>
            <a:xfrm flipH="1">
              <a:off x="8521986" y="4778000"/>
              <a:ext cx="110751" cy="104134"/>
            </a:xfrm>
            <a:custGeom>
              <a:avLst/>
              <a:gdLst/>
              <a:ahLst/>
              <a:cxnLst/>
              <a:rect l="l" t="t" r="r" b="b"/>
              <a:pathLst>
                <a:path w="3180" h="2990" extrusionOk="0">
                  <a:moveTo>
                    <a:pt x="2607" y="0"/>
                  </a:moveTo>
                  <a:lnTo>
                    <a:pt x="170" y="241"/>
                  </a:lnTo>
                  <a:cubicBezTo>
                    <a:pt x="1" y="762"/>
                    <a:pt x="57" y="1391"/>
                    <a:pt x="377" y="1954"/>
                  </a:cubicBezTo>
                  <a:cubicBezTo>
                    <a:pt x="704" y="2513"/>
                    <a:pt x="1218" y="2877"/>
                    <a:pt x="1753" y="2989"/>
                  </a:cubicBezTo>
                  <a:lnTo>
                    <a:pt x="3179" y="996"/>
                  </a:lnTo>
                  <a:cubicBezTo>
                    <a:pt x="3039" y="872"/>
                    <a:pt x="2912" y="722"/>
                    <a:pt x="2810" y="546"/>
                  </a:cubicBezTo>
                  <a:cubicBezTo>
                    <a:pt x="2711" y="368"/>
                    <a:pt x="2643" y="184"/>
                    <a:pt x="2607"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6" name="Google Shape;516;p33"/>
            <p:cNvSpPr/>
            <p:nvPr/>
          </p:nvSpPr>
          <p:spPr>
            <a:xfrm flipH="1">
              <a:off x="8357565" y="4777966"/>
              <a:ext cx="110751" cy="104134"/>
            </a:xfrm>
            <a:custGeom>
              <a:avLst/>
              <a:gdLst/>
              <a:ahLst/>
              <a:cxnLst/>
              <a:rect l="l" t="t" r="r" b="b"/>
              <a:pathLst>
                <a:path w="3180" h="2990" extrusionOk="0">
                  <a:moveTo>
                    <a:pt x="572" y="0"/>
                  </a:moveTo>
                  <a:cubicBezTo>
                    <a:pt x="536" y="185"/>
                    <a:pt x="468" y="369"/>
                    <a:pt x="369" y="546"/>
                  </a:cubicBezTo>
                  <a:cubicBezTo>
                    <a:pt x="267" y="721"/>
                    <a:pt x="142" y="872"/>
                    <a:pt x="0" y="996"/>
                  </a:cubicBezTo>
                  <a:lnTo>
                    <a:pt x="1426" y="2989"/>
                  </a:lnTo>
                  <a:cubicBezTo>
                    <a:pt x="1961" y="2877"/>
                    <a:pt x="2477" y="2512"/>
                    <a:pt x="2802" y="1954"/>
                  </a:cubicBezTo>
                  <a:cubicBezTo>
                    <a:pt x="3122" y="1392"/>
                    <a:pt x="3180" y="762"/>
                    <a:pt x="3009" y="241"/>
                  </a:cubicBezTo>
                  <a:lnTo>
                    <a:pt x="572"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7" name="Google Shape;517;p33"/>
            <p:cNvSpPr/>
            <p:nvPr/>
          </p:nvSpPr>
          <p:spPr>
            <a:xfrm flipH="1">
              <a:off x="6761317" y="4943057"/>
              <a:ext cx="667434" cy="62063"/>
            </a:xfrm>
            <a:custGeom>
              <a:avLst/>
              <a:gdLst/>
              <a:ahLst/>
              <a:cxnLst/>
              <a:rect l="l" t="t" r="r" b="b"/>
              <a:pathLst>
                <a:path w="19164" h="1782" extrusionOk="0">
                  <a:moveTo>
                    <a:pt x="9582" y="0"/>
                  </a:moveTo>
                  <a:cubicBezTo>
                    <a:pt x="7041" y="0"/>
                    <a:pt x="4604" y="95"/>
                    <a:pt x="2807" y="261"/>
                  </a:cubicBezTo>
                  <a:cubicBezTo>
                    <a:pt x="1010" y="429"/>
                    <a:pt x="1" y="655"/>
                    <a:pt x="1" y="891"/>
                  </a:cubicBezTo>
                  <a:cubicBezTo>
                    <a:pt x="1" y="1128"/>
                    <a:pt x="1010" y="1354"/>
                    <a:pt x="2807" y="1520"/>
                  </a:cubicBezTo>
                  <a:cubicBezTo>
                    <a:pt x="4604" y="1688"/>
                    <a:pt x="7041" y="1781"/>
                    <a:pt x="9582" y="1781"/>
                  </a:cubicBezTo>
                  <a:cubicBezTo>
                    <a:pt x="12124" y="1781"/>
                    <a:pt x="14560" y="1688"/>
                    <a:pt x="16357" y="1520"/>
                  </a:cubicBezTo>
                  <a:cubicBezTo>
                    <a:pt x="18155" y="1354"/>
                    <a:pt x="19163" y="1128"/>
                    <a:pt x="19163" y="891"/>
                  </a:cubicBezTo>
                  <a:cubicBezTo>
                    <a:pt x="19163" y="655"/>
                    <a:pt x="18155" y="429"/>
                    <a:pt x="16357" y="261"/>
                  </a:cubicBezTo>
                  <a:cubicBezTo>
                    <a:pt x="14560" y="95"/>
                    <a:pt x="12124" y="0"/>
                    <a:pt x="9582"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8" name="Google Shape;518;p33"/>
            <p:cNvSpPr/>
            <p:nvPr/>
          </p:nvSpPr>
          <p:spPr>
            <a:xfrm flipH="1">
              <a:off x="6965998" y="4576322"/>
              <a:ext cx="248355" cy="363112"/>
            </a:xfrm>
            <a:custGeom>
              <a:avLst/>
              <a:gdLst/>
              <a:ahLst/>
              <a:cxnLst/>
              <a:rect l="l" t="t" r="r" b="b"/>
              <a:pathLst>
                <a:path w="7131" h="10426" extrusionOk="0">
                  <a:moveTo>
                    <a:pt x="5337" y="1"/>
                  </a:moveTo>
                  <a:lnTo>
                    <a:pt x="1" y="10426"/>
                  </a:lnTo>
                  <a:lnTo>
                    <a:pt x="1795" y="10426"/>
                  </a:lnTo>
                  <a:lnTo>
                    <a:pt x="7130"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9" name="Google Shape;519;p33"/>
            <p:cNvSpPr/>
            <p:nvPr/>
          </p:nvSpPr>
          <p:spPr>
            <a:xfrm flipH="1">
              <a:off x="7010925" y="4576183"/>
              <a:ext cx="203427" cy="362589"/>
            </a:xfrm>
            <a:custGeom>
              <a:avLst/>
              <a:gdLst/>
              <a:ahLst/>
              <a:cxnLst/>
              <a:rect l="l" t="t" r="r" b="b"/>
              <a:pathLst>
                <a:path w="5841" h="10411" extrusionOk="0">
                  <a:moveTo>
                    <a:pt x="5337" y="1"/>
                  </a:moveTo>
                  <a:lnTo>
                    <a:pt x="1" y="10411"/>
                  </a:lnTo>
                  <a:lnTo>
                    <a:pt x="504" y="10411"/>
                  </a:lnTo>
                  <a:lnTo>
                    <a:pt x="5841" y="1"/>
                  </a:lnTo>
                  <a:close/>
                </a:path>
              </a:pathLst>
            </a:custGeom>
            <a:solidFill>
              <a:srgbClr val="FFFFFF">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0" name="Google Shape;520;p33"/>
            <p:cNvSpPr/>
            <p:nvPr/>
          </p:nvSpPr>
          <p:spPr>
            <a:xfrm flipH="1">
              <a:off x="7026076" y="4912861"/>
              <a:ext cx="307179" cy="61227"/>
            </a:xfrm>
            <a:custGeom>
              <a:avLst/>
              <a:gdLst/>
              <a:ahLst/>
              <a:cxnLst/>
              <a:rect l="l" t="t" r="r" b="b"/>
              <a:pathLst>
                <a:path w="8820" h="1758" extrusionOk="0">
                  <a:moveTo>
                    <a:pt x="1754" y="1"/>
                  </a:moveTo>
                  <a:cubicBezTo>
                    <a:pt x="464" y="1"/>
                    <a:pt x="0" y="788"/>
                    <a:pt x="0" y="1758"/>
                  </a:cubicBezTo>
                  <a:lnTo>
                    <a:pt x="8819" y="1758"/>
                  </a:lnTo>
                  <a:cubicBezTo>
                    <a:pt x="8819" y="788"/>
                    <a:pt x="8239" y="1"/>
                    <a:pt x="7065"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1" name="Google Shape;521;p33"/>
            <p:cNvSpPr/>
            <p:nvPr/>
          </p:nvSpPr>
          <p:spPr>
            <a:xfrm flipH="1">
              <a:off x="6652133" y="4281159"/>
              <a:ext cx="803436" cy="457285"/>
            </a:xfrm>
            <a:custGeom>
              <a:avLst/>
              <a:gdLst/>
              <a:ahLst/>
              <a:cxnLst/>
              <a:rect l="l" t="t" r="r" b="b"/>
              <a:pathLst>
                <a:path w="23069" h="13130" extrusionOk="0">
                  <a:moveTo>
                    <a:pt x="464" y="1"/>
                  </a:moveTo>
                  <a:lnTo>
                    <a:pt x="1" y="570"/>
                  </a:lnTo>
                  <a:lnTo>
                    <a:pt x="2776" y="13129"/>
                  </a:lnTo>
                  <a:lnTo>
                    <a:pt x="22604" y="13129"/>
                  </a:lnTo>
                  <a:lnTo>
                    <a:pt x="23069" y="12562"/>
                  </a:lnTo>
                  <a:lnTo>
                    <a:pt x="19829" y="570"/>
                  </a:lnTo>
                  <a:lnTo>
                    <a:pt x="464"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2" name="Google Shape;522;p33"/>
            <p:cNvSpPr/>
            <p:nvPr/>
          </p:nvSpPr>
          <p:spPr>
            <a:xfrm flipH="1">
              <a:off x="6652133" y="4281159"/>
              <a:ext cx="787310" cy="437503"/>
            </a:xfrm>
            <a:custGeom>
              <a:avLst/>
              <a:gdLst/>
              <a:ahLst/>
              <a:cxnLst/>
              <a:rect l="l" t="t" r="r" b="b"/>
              <a:pathLst>
                <a:path w="22606" h="12562" extrusionOk="0">
                  <a:moveTo>
                    <a:pt x="1" y="1"/>
                  </a:moveTo>
                  <a:lnTo>
                    <a:pt x="2777" y="12562"/>
                  </a:lnTo>
                  <a:lnTo>
                    <a:pt x="22606" y="12562"/>
                  </a:lnTo>
                  <a:lnTo>
                    <a:pt x="19831"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3" name="Google Shape;523;p33"/>
            <p:cNvSpPr/>
            <p:nvPr/>
          </p:nvSpPr>
          <p:spPr>
            <a:xfrm flipH="1">
              <a:off x="6675258" y="4281576"/>
              <a:ext cx="740851" cy="438722"/>
            </a:xfrm>
            <a:custGeom>
              <a:avLst/>
              <a:gdLst/>
              <a:ahLst/>
              <a:cxnLst/>
              <a:rect l="l" t="t" r="r" b="b"/>
              <a:pathLst>
                <a:path w="21272" h="12597" extrusionOk="0">
                  <a:moveTo>
                    <a:pt x="7644" y="3163"/>
                  </a:moveTo>
                  <a:cubicBezTo>
                    <a:pt x="7679" y="3302"/>
                    <a:pt x="7804" y="3420"/>
                    <a:pt x="7955" y="3428"/>
                  </a:cubicBezTo>
                  <a:lnTo>
                    <a:pt x="8515" y="5977"/>
                  </a:lnTo>
                  <a:cubicBezTo>
                    <a:pt x="8426" y="6023"/>
                    <a:pt x="8360" y="6091"/>
                    <a:pt x="8338" y="6230"/>
                  </a:cubicBezTo>
                  <a:lnTo>
                    <a:pt x="5030" y="6230"/>
                  </a:lnTo>
                  <a:cubicBezTo>
                    <a:pt x="4996" y="6044"/>
                    <a:pt x="4861" y="5944"/>
                    <a:pt x="4699" y="5944"/>
                  </a:cubicBezTo>
                  <a:cubicBezTo>
                    <a:pt x="4698" y="5944"/>
                    <a:pt x="4696" y="5927"/>
                    <a:pt x="4694" y="5927"/>
                  </a:cubicBezTo>
                  <a:lnTo>
                    <a:pt x="4136" y="3398"/>
                  </a:lnTo>
                  <a:cubicBezTo>
                    <a:pt x="4233" y="3356"/>
                    <a:pt x="4306" y="3302"/>
                    <a:pt x="4331" y="3163"/>
                  </a:cubicBezTo>
                  <a:close/>
                  <a:moveTo>
                    <a:pt x="11614" y="3164"/>
                  </a:moveTo>
                  <a:cubicBezTo>
                    <a:pt x="11650" y="3303"/>
                    <a:pt x="11774" y="3423"/>
                    <a:pt x="11925" y="3430"/>
                  </a:cubicBezTo>
                  <a:lnTo>
                    <a:pt x="12486" y="5986"/>
                  </a:lnTo>
                  <a:cubicBezTo>
                    <a:pt x="12397" y="6032"/>
                    <a:pt x="12331" y="6091"/>
                    <a:pt x="12309" y="6230"/>
                  </a:cubicBezTo>
                  <a:lnTo>
                    <a:pt x="9000" y="6230"/>
                  </a:lnTo>
                  <a:cubicBezTo>
                    <a:pt x="8967" y="6044"/>
                    <a:pt x="8832" y="5948"/>
                    <a:pt x="8669" y="5948"/>
                  </a:cubicBezTo>
                  <a:cubicBezTo>
                    <a:pt x="8668" y="5948"/>
                    <a:pt x="8667" y="5937"/>
                    <a:pt x="8664" y="5937"/>
                  </a:cubicBezTo>
                  <a:lnTo>
                    <a:pt x="8107" y="3402"/>
                  </a:lnTo>
                  <a:cubicBezTo>
                    <a:pt x="8203" y="3360"/>
                    <a:pt x="8276" y="3303"/>
                    <a:pt x="8301" y="3164"/>
                  </a:cubicBezTo>
                  <a:close/>
                  <a:moveTo>
                    <a:pt x="15586" y="3164"/>
                  </a:moveTo>
                  <a:cubicBezTo>
                    <a:pt x="15621" y="3303"/>
                    <a:pt x="15746" y="3423"/>
                    <a:pt x="15897" y="3430"/>
                  </a:cubicBezTo>
                  <a:lnTo>
                    <a:pt x="16457" y="5986"/>
                  </a:lnTo>
                  <a:cubicBezTo>
                    <a:pt x="16368" y="6032"/>
                    <a:pt x="16302" y="6091"/>
                    <a:pt x="16280" y="6230"/>
                  </a:cubicBezTo>
                  <a:lnTo>
                    <a:pt x="12973" y="6230"/>
                  </a:lnTo>
                  <a:cubicBezTo>
                    <a:pt x="12938" y="6044"/>
                    <a:pt x="12803" y="5948"/>
                    <a:pt x="12641" y="5948"/>
                  </a:cubicBezTo>
                  <a:cubicBezTo>
                    <a:pt x="12640" y="5948"/>
                    <a:pt x="12639" y="5937"/>
                    <a:pt x="12635" y="5937"/>
                  </a:cubicBezTo>
                  <a:lnTo>
                    <a:pt x="12078" y="3402"/>
                  </a:lnTo>
                  <a:cubicBezTo>
                    <a:pt x="12174" y="3360"/>
                    <a:pt x="12248" y="3303"/>
                    <a:pt x="12273" y="3164"/>
                  </a:cubicBezTo>
                  <a:close/>
                  <a:moveTo>
                    <a:pt x="8340" y="6370"/>
                  </a:moveTo>
                  <a:cubicBezTo>
                    <a:pt x="8376" y="6509"/>
                    <a:pt x="8503" y="6615"/>
                    <a:pt x="8658" y="6621"/>
                  </a:cubicBezTo>
                  <a:lnTo>
                    <a:pt x="9215" y="9141"/>
                  </a:lnTo>
                  <a:cubicBezTo>
                    <a:pt x="9112" y="9183"/>
                    <a:pt x="9035" y="9251"/>
                    <a:pt x="9010" y="9391"/>
                  </a:cubicBezTo>
                  <a:lnTo>
                    <a:pt x="5702" y="9391"/>
                  </a:lnTo>
                  <a:cubicBezTo>
                    <a:pt x="5671" y="9253"/>
                    <a:pt x="5547" y="9130"/>
                    <a:pt x="5399" y="9119"/>
                  </a:cubicBezTo>
                  <a:lnTo>
                    <a:pt x="4838" y="6592"/>
                  </a:lnTo>
                  <a:cubicBezTo>
                    <a:pt x="4932" y="6549"/>
                    <a:pt x="5003" y="6463"/>
                    <a:pt x="5028" y="6370"/>
                  </a:cubicBezTo>
                  <a:close/>
                  <a:moveTo>
                    <a:pt x="12311" y="6370"/>
                  </a:moveTo>
                  <a:cubicBezTo>
                    <a:pt x="12346" y="6509"/>
                    <a:pt x="12473" y="6615"/>
                    <a:pt x="12628" y="6621"/>
                  </a:cubicBezTo>
                  <a:lnTo>
                    <a:pt x="13185" y="9141"/>
                  </a:lnTo>
                  <a:cubicBezTo>
                    <a:pt x="13083" y="9183"/>
                    <a:pt x="13005" y="9251"/>
                    <a:pt x="12980" y="9391"/>
                  </a:cubicBezTo>
                  <a:lnTo>
                    <a:pt x="9673" y="9391"/>
                  </a:lnTo>
                  <a:cubicBezTo>
                    <a:pt x="9641" y="9253"/>
                    <a:pt x="9518" y="9130"/>
                    <a:pt x="9369" y="9119"/>
                  </a:cubicBezTo>
                  <a:lnTo>
                    <a:pt x="8809" y="6592"/>
                  </a:lnTo>
                  <a:cubicBezTo>
                    <a:pt x="8903" y="6549"/>
                    <a:pt x="8973" y="6463"/>
                    <a:pt x="8998" y="6370"/>
                  </a:cubicBezTo>
                  <a:close/>
                  <a:moveTo>
                    <a:pt x="16283" y="6370"/>
                  </a:moveTo>
                  <a:cubicBezTo>
                    <a:pt x="16318" y="6509"/>
                    <a:pt x="16445" y="6615"/>
                    <a:pt x="16599" y="6621"/>
                  </a:cubicBezTo>
                  <a:lnTo>
                    <a:pt x="17158" y="9141"/>
                  </a:lnTo>
                  <a:cubicBezTo>
                    <a:pt x="17054" y="9183"/>
                    <a:pt x="16977" y="9251"/>
                    <a:pt x="16951" y="9391"/>
                  </a:cubicBezTo>
                  <a:lnTo>
                    <a:pt x="13644" y="9391"/>
                  </a:lnTo>
                  <a:cubicBezTo>
                    <a:pt x="13613" y="9253"/>
                    <a:pt x="13489" y="9130"/>
                    <a:pt x="13340" y="9119"/>
                  </a:cubicBezTo>
                  <a:lnTo>
                    <a:pt x="12780" y="6592"/>
                  </a:lnTo>
                  <a:cubicBezTo>
                    <a:pt x="12874" y="6549"/>
                    <a:pt x="12944" y="6463"/>
                    <a:pt x="12970" y="6370"/>
                  </a:cubicBezTo>
                  <a:close/>
                  <a:moveTo>
                    <a:pt x="3216" y="0"/>
                  </a:moveTo>
                  <a:cubicBezTo>
                    <a:pt x="3216" y="0"/>
                    <a:pt x="3216" y="9"/>
                    <a:pt x="3217" y="14"/>
                  </a:cubicBezTo>
                  <a:lnTo>
                    <a:pt x="3831" y="2789"/>
                  </a:lnTo>
                  <a:cubicBezTo>
                    <a:pt x="3745" y="2834"/>
                    <a:pt x="3683" y="2927"/>
                    <a:pt x="3661" y="3021"/>
                  </a:cubicBezTo>
                  <a:lnTo>
                    <a:pt x="0" y="3021"/>
                  </a:lnTo>
                  <a:lnTo>
                    <a:pt x="35" y="3159"/>
                  </a:lnTo>
                  <a:lnTo>
                    <a:pt x="3673" y="3159"/>
                  </a:lnTo>
                  <a:cubicBezTo>
                    <a:pt x="3708" y="3302"/>
                    <a:pt x="3832" y="3419"/>
                    <a:pt x="3982" y="3427"/>
                  </a:cubicBezTo>
                  <a:lnTo>
                    <a:pt x="4543" y="5977"/>
                  </a:lnTo>
                  <a:cubicBezTo>
                    <a:pt x="4454" y="6023"/>
                    <a:pt x="4389" y="6091"/>
                    <a:pt x="4367" y="6229"/>
                  </a:cubicBezTo>
                  <a:lnTo>
                    <a:pt x="702" y="6229"/>
                  </a:lnTo>
                  <a:lnTo>
                    <a:pt x="737" y="6369"/>
                  </a:lnTo>
                  <a:lnTo>
                    <a:pt x="4369" y="6369"/>
                  </a:lnTo>
                  <a:cubicBezTo>
                    <a:pt x="4404" y="6508"/>
                    <a:pt x="4531" y="6614"/>
                    <a:pt x="4686" y="6620"/>
                  </a:cubicBezTo>
                  <a:lnTo>
                    <a:pt x="5244" y="9140"/>
                  </a:lnTo>
                  <a:cubicBezTo>
                    <a:pt x="5140" y="9182"/>
                    <a:pt x="5063" y="9250"/>
                    <a:pt x="5038" y="9390"/>
                  </a:cubicBezTo>
                  <a:lnTo>
                    <a:pt x="1405" y="9390"/>
                  </a:lnTo>
                  <a:lnTo>
                    <a:pt x="1440" y="9575"/>
                  </a:lnTo>
                  <a:lnTo>
                    <a:pt x="5040" y="9575"/>
                  </a:lnTo>
                  <a:cubicBezTo>
                    <a:pt x="5077" y="9669"/>
                    <a:pt x="5211" y="9814"/>
                    <a:pt x="5369" y="9814"/>
                  </a:cubicBezTo>
                  <a:cubicBezTo>
                    <a:pt x="5376" y="9814"/>
                    <a:pt x="5383" y="9816"/>
                    <a:pt x="5388" y="9816"/>
                  </a:cubicBezTo>
                  <a:lnTo>
                    <a:pt x="5999" y="12597"/>
                  </a:lnTo>
                  <a:lnTo>
                    <a:pt x="6156" y="12597"/>
                  </a:lnTo>
                  <a:cubicBezTo>
                    <a:pt x="6156" y="12597"/>
                    <a:pt x="6156" y="12566"/>
                    <a:pt x="6155" y="12560"/>
                  </a:cubicBezTo>
                  <a:lnTo>
                    <a:pt x="5538" y="9773"/>
                  </a:lnTo>
                  <a:cubicBezTo>
                    <a:pt x="5619" y="9727"/>
                    <a:pt x="5677" y="9623"/>
                    <a:pt x="5699" y="9575"/>
                  </a:cubicBezTo>
                  <a:lnTo>
                    <a:pt x="9013" y="9575"/>
                  </a:lnTo>
                  <a:cubicBezTo>
                    <a:pt x="9049" y="9669"/>
                    <a:pt x="9182" y="9814"/>
                    <a:pt x="9341" y="9814"/>
                  </a:cubicBezTo>
                  <a:cubicBezTo>
                    <a:pt x="9348" y="9814"/>
                    <a:pt x="9354" y="9816"/>
                    <a:pt x="9360" y="9816"/>
                  </a:cubicBezTo>
                  <a:lnTo>
                    <a:pt x="9971" y="12597"/>
                  </a:lnTo>
                  <a:lnTo>
                    <a:pt x="10128" y="12597"/>
                  </a:lnTo>
                  <a:cubicBezTo>
                    <a:pt x="10128" y="12597"/>
                    <a:pt x="10128" y="12566"/>
                    <a:pt x="10126" y="12560"/>
                  </a:cubicBezTo>
                  <a:lnTo>
                    <a:pt x="9510" y="9773"/>
                  </a:lnTo>
                  <a:cubicBezTo>
                    <a:pt x="9590" y="9727"/>
                    <a:pt x="9649" y="9623"/>
                    <a:pt x="9671" y="9575"/>
                  </a:cubicBezTo>
                  <a:lnTo>
                    <a:pt x="12984" y="9575"/>
                  </a:lnTo>
                  <a:cubicBezTo>
                    <a:pt x="13021" y="9669"/>
                    <a:pt x="13154" y="9814"/>
                    <a:pt x="13313" y="9814"/>
                  </a:cubicBezTo>
                  <a:cubicBezTo>
                    <a:pt x="13319" y="9814"/>
                    <a:pt x="13326" y="9816"/>
                    <a:pt x="13331" y="9816"/>
                  </a:cubicBezTo>
                  <a:lnTo>
                    <a:pt x="13943" y="12597"/>
                  </a:lnTo>
                  <a:lnTo>
                    <a:pt x="14100" y="12597"/>
                  </a:lnTo>
                  <a:cubicBezTo>
                    <a:pt x="14100" y="12597"/>
                    <a:pt x="14100" y="12566"/>
                    <a:pt x="14099" y="12560"/>
                  </a:cubicBezTo>
                  <a:lnTo>
                    <a:pt x="13482" y="9773"/>
                  </a:lnTo>
                  <a:cubicBezTo>
                    <a:pt x="13561" y="9727"/>
                    <a:pt x="13620" y="9623"/>
                    <a:pt x="13643" y="9575"/>
                  </a:cubicBezTo>
                  <a:lnTo>
                    <a:pt x="16956" y="9575"/>
                  </a:lnTo>
                  <a:cubicBezTo>
                    <a:pt x="16992" y="9669"/>
                    <a:pt x="17126" y="9814"/>
                    <a:pt x="17285" y="9814"/>
                  </a:cubicBezTo>
                  <a:cubicBezTo>
                    <a:pt x="17291" y="9814"/>
                    <a:pt x="17297" y="9816"/>
                    <a:pt x="17302" y="9816"/>
                  </a:cubicBezTo>
                  <a:lnTo>
                    <a:pt x="17914" y="12597"/>
                  </a:lnTo>
                  <a:lnTo>
                    <a:pt x="18071" y="12597"/>
                  </a:lnTo>
                  <a:cubicBezTo>
                    <a:pt x="18071" y="12597"/>
                    <a:pt x="18071" y="12566"/>
                    <a:pt x="18070" y="12560"/>
                  </a:cubicBezTo>
                  <a:lnTo>
                    <a:pt x="17453" y="9773"/>
                  </a:lnTo>
                  <a:cubicBezTo>
                    <a:pt x="17533" y="9727"/>
                    <a:pt x="17593" y="9623"/>
                    <a:pt x="17615" y="9575"/>
                  </a:cubicBezTo>
                  <a:lnTo>
                    <a:pt x="21272" y="9575"/>
                  </a:lnTo>
                  <a:lnTo>
                    <a:pt x="21237" y="9390"/>
                  </a:lnTo>
                  <a:lnTo>
                    <a:pt x="17614" y="9390"/>
                  </a:lnTo>
                  <a:cubicBezTo>
                    <a:pt x="17582" y="9251"/>
                    <a:pt x="17459" y="9132"/>
                    <a:pt x="17310" y="9119"/>
                  </a:cubicBezTo>
                  <a:lnTo>
                    <a:pt x="16750" y="6588"/>
                  </a:lnTo>
                  <a:cubicBezTo>
                    <a:pt x="16845" y="6546"/>
                    <a:pt x="16915" y="6462"/>
                    <a:pt x="16940" y="6369"/>
                  </a:cubicBezTo>
                  <a:lnTo>
                    <a:pt x="20565" y="6369"/>
                  </a:lnTo>
                  <a:lnTo>
                    <a:pt x="20530" y="6230"/>
                  </a:lnTo>
                  <a:lnTo>
                    <a:pt x="16941" y="6230"/>
                  </a:lnTo>
                  <a:cubicBezTo>
                    <a:pt x="16907" y="6044"/>
                    <a:pt x="16772" y="5948"/>
                    <a:pt x="16610" y="5948"/>
                  </a:cubicBezTo>
                  <a:cubicBezTo>
                    <a:pt x="16609" y="5948"/>
                    <a:pt x="16607" y="5937"/>
                    <a:pt x="16605" y="5937"/>
                  </a:cubicBezTo>
                  <a:lnTo>
                    <a:pt x="16046" y="3402"/>
                  </a:lnTo>
                  <a:cubicBezTo>
                    <a:pt x="16144" y="3360"/>
                    <a:pt x="16217" y="3303"/>
                    <a:pt x="16242" y="3164"/>
                  </a:cubicBezTo>
                  <a:lnTo>
                    <a:pt x="19862" y="3164"/>
                  </a:lnTo>
                  <a:lnTo>
                    <a:pt x="19827" y="3026"/>
                  </a:lnTo>
                  <a:lnTo>
                    <a:pt x="16244" y="3026"/>
                  </a:lnTo>
                  <a:cubicBezTo>
                    <a:pt x="16211" y="2887"/>
                    <a:pt x="16076" y="2759"/>
                    <a:pt x="15913" y="2759"/>
                  </a:cubicBezTo>
                  <a:cubicBezTo>
                    <a:pt x="15909" y="2759"/>
                    <a:pt x="15907" y="2756"/>
                    <a:pt x="15903" y="2756"/>
                  </a:cubicBezTo>
                  <a:lnTo>
                    <a:pt x="15292" y="5"/>
                  </a:lnTo>
                  <a:lnTo>
                    <a:pt x="15135" y="5"/>
                  </a:lnTo>
                  <a:cubicBezTo>
                    <a:pt x="15135" y="5"/>
                    <a:pt x="15135" y="13"/>
                    <a:pt x="15137" y="18"/>
                  </a:cubicBezTo>
                  <a:lnTo>
                    <a:pt x="15751" y="2792"/>
                  </a:lnTo>
                  <a:cubicBezTo>
                    <a:pt x="15664" y="2838"/>
                    <a:pt x="15601" y="2932"/>
                    <a:pt x="15579" y="3025"/>
                  </a:cubicBezTo>
                  <a:lnTo>
                    <a:pt x="12272" y="3025"/>
                  </a:lnTo>
                  <a:cubicBezTo>
                    <a:pt x="12237" y="2885"/>
                    <a:pt x="12102" y="2758"/>
                    <a:pt x="11940" y="2758"/>
                  </a:cubicBezTo>
                  <a:cubicBezTo>
                    <a:pt x="11937" y="2758"/>
                    <a:pt x="11933" y="2755"/>
                    <a:pt x="11929" y="2755"/>
                  </a:cubicBezTo>
                  <a:lnTo>
                    <a:pt x="11320" y="4"/>
                  </a:lnTo>
                  <a:lnTo>
                    <a:pt x="11162" y="4"/>
                  </a:lnTo>
                  <a:cubicBezTo>
                    <a:pt x="11162" y="4"/>
                    <a:pt x="11162" y="11"/>
                    <a:pt x="11163" y="16"/>
                  </a:cubicBezTo>
                  <a:lnTo>
                    <a:pt x="11777" y="2791"/>
                  </a:lnTo>
                  <a:cubicBezTo>
                    <a:pt x="11691" y="2837"/>
                    <a:pt x="11629" y="2931"/>
                    <a:pt x="11607" y="3023"/>
                  </a:cubicBezTo>
                  <a:lnTo>
                    <a:pt x="8298" y="3023"/>
                  </a:lnTo>
                  <a:cubicBezTo>
                    <a:pt x="8265" y="2884"/>
                    <a:pt x="8130" y="2756"/>
                    <a:pt x="7967" y="2756"/>
                  </a:cubicBezTo>
                  <a:cubicBezTo>
                    <a:pt x="7963" y="2756"/>
                    <a:pt x="7961" y="2753"/>
                    <a:pt x="7957" y="2753"/>
                  </a:cubicBezTo>
                  <a:lnTo>
                    <a:pt x="7346" y="2"/>
                  </a:lnTo>
                  <a:lnTo>
                    <a:pt x="7189" y="2"/>
                  </a:lnTo>
                  <a:cubicBezTo>
                    <a:pt x="7189" y="2"/>
                    <a:pt x="7189" y="10"/>
                    <a:pt x="7191" y="15"/>
                  </a:cubicBezTo>
                  <a:lnTo>
                    <a:pt x="7805" y="2790"/>
                  </a:lnTo>
                  <a:cubicBezTo>
                    <a:pt x="7718" y="2836"/>
                    <a:pt x="7655" y="2928"/>
                    <a:pt x="7633" y="3022"/>
                  </a:cubicBezTo>
                  <a:lnTo>
                    <a:pt x="4326" y="3022"/>
                  </a:lnTo>
                  <a:cubicBezTo>
                    <a:pt x="4291" y="2883"/>
                    <a:pt x="4156" y="2755"/>
                    <a:pt x="3994" y="2755"/>
                  </a:cubicBezTo>
                  <a:cubicBezTo>
                    <a:pt x="3991" y="2755"/>
                    <a:pt x="3987" y="2752"/>
                    <a:pt x="3984" y="2752"/>
                  </a:cubicBezTo>
                  <a:lnTo>
                    <a:pt x="3374" y="0"/>
                  </a:lnTo>
                  <a:close/>
                </a:path>
              </a:pathLst>
            </a:cu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24" name="Google Shape;524;p33"/>
            <p:cNvSpPr/>
            <p:nvPr/>
          </p:nvSpPr>
          <p:spPr>
            <a:xfrm flipH="1">
              <a:off x="7212089" y="4912826"/>
              <a:ext cx="121269" cy="61540"/>
            </a:xfrm>
            <a:custGeom>
              <a:avLst/>
              <a:gdLst/>
              <a:ahLst/>
              <a:cxnLst/>
              <a:rect l="l" t="t" r="r" b="b"/>
              <a:pathLst>
                <a:path w="3482" h="1767" extrusionOk="0">
                  <a:moveTo>
                    <a:pt x="1756" y="1"/>
                  </a:moveTo>
                  <a:cubicBezTo>
                    <a:pt x="466" y="1"/>
                    <a:pt x="0" y="794"/>
                    <a:pt x="0" y="1764"/>
                  </a:cubicBezTo>
                  <a:lnTo>
                    <a:pt x="0" y="1766"/>
                  </a:lnTo>
                  <a:lnTo>
                    <a:pt x="1762" y="1766"/>
                  </a:lnTo>
                  <a:lnTo>
                    <a:pt x="1762" y="1764"/>
                  </a:lnTo>
                  <a:cubicBezTo>
                    <a:pt x="1762" y="794"/>
                    <a:pt x="2193" y="1"/>
                    <a:pt x="3481" y="1"/>
                  </a:cubicBezTo>
                  <a:close/>
                </a:path>
              </a:pathLst>
            </a:custGeom>
            <a:solidFill>
              <a:srgbClr val="FFFFFF">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393;p32">
            <a:extLst>
              <a:ext uri="{FF2B5EF4-FFF2-40B4-BE49-F238E27FC236}">
                <a16:creationId xmlns:a16="http://schemas.microsoft.com/office/drawing/2014/main" id="{75C4ED8D-8E69-4AB8-0A49-A9CC70EFA581}"/>
              </a:ext>
            </a:extLst>
          </p:cNvPr>
          <p:cNvSpPr txBox="1">
            <a:spLocks/>
          </p:cNvSpPr>
          <p:nvPr/>
        </p:nvSpPr>
        <p:spPr>
          <a:xfrm>
            <a:off x="353212" y="525573"/>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a:t>
            </a:r>
            <a:r>
              <a:rPr kumimoji="0" lang="en-US" altLang="ja-JP" sz="3600" kern="0"/>
              <a:t>4</a:t>
            </a:r>
            <a:endParaRPr kumimoji="0" lang="ja-JP" altLang="en-US" sz="3600" kern="0"/>
          </a:p>
        </p:txBody>
      </p:sp>
      <p:sp>
        <p:nvSpPr>
          <p:cNvPr id="4" name="字幕 3">
            <a:extLst>
              <a:ext uri="{FF2B5EF4-FFF2-40B4-BE49-F238E27FC236}">
                <a16:creationId xmlns:a16="http://schemas.microsoft.com/office/drawing/2014/main" id="{C2E72D67-0FA5-18F7-9C7F-AA95628DAE3A}"/>
              </a:ext>
            </a:extLst>
          </p:cNvPr>
          <p:cNvSpPr>
            <a:spLocks noGrp="1"/>
          </p:cNvSpPr>
          <p:nvPr>
            <p:ph type="subTitle" idx="3"/>
          </p:nvPr>
        </p:nvSpPr>
        <p:spPr>
          <a:xfrm>
            <a:off x="1600200" y="2937400"/>
            <a:ext cx="4063800" cy="2462400"/>
          </a:xfrm>
        </p:spPr>
        <p:txBody>
          <a:bodyPr/>
          <a:lstStyle/>
          <a:p>
            <a:r>
              <a:rPr lang="ja-JP" altLang="en-US" sz="1600"/>
              <a:t>飲み放題プラン</a:t>
            </a:r>
            <a:r>
              <a:rPr lang="en-US" altLang="ja-JP" sz="1600"/>
              <a:t>	</a:t>
            </a:r>
            <a:r>
              <a:rPr lang="ja-JP" altLang="en-US" sz="1600"/>
              <a:t>　　　月額</a:t>
            </a:r>
            <a:r>
              <a:rPr lang="en-US" altLang="ja-JP" sz="1600"/>
              <a:t>3500</a:t>
            </a:r>
            <a:r>
              <a:rPr lang="ja-JP" altLang="en-US" sz="1600"/>
              <a:t>円</a:t>
            </a:r>
            <a:endParaRPr lang="en-US" altLang="ja-JP" sz="1600"/>
          </a:p>
          <a:p>
            <a:r>
              <a:rPr lang="ja-JP" altLang="en-US" sz="1600"/>
              <a:t>選べる飲み放題プラン　月額</a:t>
            </a:r>
            <a:r>
              <a:rPr lang="en-US" altLang="ja-JP" sz="1600"/>
              <a:t>2000</a:t>
            </a:r>
            <a:r>
              <a:rPr lang="ja-JP" altLang="en-US" sz="1600"/>
              <a:t>円</a:t>
            </a:r>
            <a:endParaRPr lang="en-US" altLang="ja-JP" sz="1600"/>
          </a:p>
          <a:p>
            <a:r>
              <a:rPr lang="ja-JP" altLang="en-US" sz="1600"/>
              <a:t>学生プラン</a:t>
            </a:r>
            <a:r>
              <a:rPr lang="en-US" altLang="ja-JP" sz="1600"/>
              <a:t>	</a:t>
            </a:r>
            <a:r>
              <a:rPr lang="ja-JP" altLang="en-US" sz="1600"/>
              <a:t>　　　月額</a:t>
            </a:r>
            <a:r>
              <a:rPr lang="en-US" altLang="ja-JP" sz="1600"/>
              <a:t>2500</a:t>
            </a:r>
            <a:r>
              <a:rPr lang="ja-JP" altLang="en-US" sz="1600"/>
              <a:t>円</a:t>
            </a:r>
            <a:endParaRPr lang="en-US" altLang="ja-JP" sz="1600"/>
          </a:p>
          <a:p>
            <a:r>
              <a:rPr lang="ja-JP" altLang="en-US" sz="1600"/>
              <a:t>ファミリープラン</a:t>
            </a:r>
            <a:r>
              <a:rPr lang="en-US" altLang="ja-JP" sz="1600"/>
              <a:t>	</a:t>
            </a:r>
            <a:r>
              <a:rPr lang="ja-JP" altLang="en-US" sz="1600"/>
              <a:t>　　　月額</a:t>
            </a:r>
            <a:r>
              <a:rPr lang="en-US" altLang="ja-JP" sz="1600"/>
              <a:t>14000</a:t>
            </a:r>
            <a:r>
              <a:rPr lang="ja-JP" altLang="en-US" sz="1600"/>
              <a:t>円</a:t>
            </a:r>
            <a:endParaRPr lang="en-US" altLang="ja-JP" sz="1600"/>
          </a:p>
          <a:p>
            <a:endParaRPr lang="en-US" altLang="ja-JP" sz="1600"/>
          </a:p>
          <a:p>
            <a:r>
              <a:rPr lang="en-US" altLang="ja-JP" sz="1600"/>
              <a:t>※</a:t>
            </a:r>
            <a:r>
              <a:rPr lang="ja-JP" altLang="en-US" sz="1600"/>
              <a:t>年額支払い、飲み放題プラン制限あり。</a:t>
            </a:r>
            <a:endParaRPr lang="en-US" altLang="ja-JP" sz="1600"/>
          </a:p>
        </p:txBody>
      </p:sp>
      <p:sp>
        <p:nvSpPr>
          <p:cNvPr id="6" name="字幕 5">
            <a:extLst>
              <a:ext uri="{FF2B5EF4-FFF2-40B4-BE49-F238E27FC236}">
                <a16:creationId xmlns:a16="http://schemas.microsoft.com/office/drawing/2014/main" id="{72FD9A8C-361D-1427-14F6-1DC7426CCC11}"/>
              </a:ext>
            </a:extLst>
          </p:cNvPr>
          <p:cNvSpPr>
            <a:spLocks noGrp="1"/>
          </p:cNvSpPr>
          <p:nvPr>
            <p:ph type="subTitle" idx="1"/>
          </p:nvPr>
        </p:nvSpPr>
        <p:spPr/>
        <p:txBody>
          <a:bodyPr/>
          <a:lstStyle/>
          <a:p>
            <a:r>
              <a:rPr lang="ja-JP" altLang="en-US" sz="2800"/>
              <a:t>サブスク制の会費</a:t>
            </a:r>
          </a:p>
        </p:txBody>
      </p:sp>
      <p:sp>
        <p:nvSpPr>
          <p:cNvPr id="8" name="字幕 7">
            <a:extLst>
              <a:ext uri="{FF2B5EF4-FFF2-40B4-BE49-F238E27FC236}">
                <a16:creationId xmlns:a16="http://schemas.microsoft.com/office/drawing/2014/main" id="{74C08781-3256-C965-849F-55EAFCE95592}"/>
              </a:ext>
            </a:extLst>
          </p:cNvPr>
          <p:cNvSpPr>
            <a:spLocks noGrp="1"/>
          </p:cNvSpPr>
          <p:nvPr>
            <p:ph type="subTitle" idx="2"/>
          </p:nvPr>
        </p:nvSpPr>
        <p:spPr/>
        <p:txBody>
          <a:bodyPr/>
          <a:lstStyle/>
          <a:p>
            <a:r>
              <a:rPr lang="ja-JP" altLang="en-US" sz="2800"/>
              <a:t>ボトル販売収益</a:t>
            </a:r>
          </a:p>
        </p:txBody>
      </p:sp>
      <p:sp>
        <p:nvSpPr>
          <p:cNvPr id="10" name="字幕 9">
            <a:extLst>
              <a:ext uri="{FF2B5EF4-FFF2-40B4-BE49-F238E27FC236}">
                <a16:creationId xmlns:a16="http://schemas.microsoft.com/office/drawing/2014/main" id="{CB499F45-0498-A44F-686F-EB0A75A04DDA}"/>
              </a:ext>
            </a:extLst>
          </p:cNvPr>
          <p:cNvSpPr>
            <a:spLocks noGrp="1"/>
          </p:cNvSpPr>
          <p:nvPr>
            <p:ph type="subTitle" idx="4"/>
          </p:nvPr>
        </p:nvSpPr>
        <p:spPr>
          <a:xfrm>
            <a:off x="6528000" y="2937400"/>
            <a:ext cx="3840000" cy="620005"/>
          </a:xfrm>
        </p:spPr>
        <p:txBody>
          <a:bodyPr/>
          <a:lstStyle/>
          <a:p>
            <a:r>
              <a:rPr lang="en-US" altLang="ja-JP" sz="1800"/>
              <a:t>一本1500円程度</a:t>
            </a:r>
          </a:p>
        </p:txBody>
      </p:sp>
    </p:spTree>
    <p:extLst>
      <p:ext uri="{BB962C8B-B14F-4D97-AF65-F5344CB8AC3E}">
        <p14:creationId xmlns:p14="http://schemas.microsoft.com/office/powerpoint/2010/main" val="43222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3C8B6C1-440C-74D7-9FCD-7ABA15999847}"/>
              </a:ext>
            </a:extLst>
          </p:cNvPr>
          <p:cNvSpPr>
            <a:spLocks noGrp="1"/>
          </p:cNvSpPr>
          <p:nvPr>
            <p:ph type="title"/>
          </p:nvPr>
        </p:nvSpPr>
        <p:spPr>
          <a:xfrm>
            <a:off x="2098040" y="933973"/>
            <a:ext cx="7711560" cy="864000"/>
          </a:xfrm>
        </p:spPr>
        <p:txBody>
          <a:bodyPr/>
          <a:lstStyle/>
          <a:p>
            <a:r>
              <a:rPr kumimoji="1" lang="ja-JP" altLang="en-US" sz="4400"/>
              <a:t>将来的展開</a:t>
            </a:r>
          </a:p>
        </p:txBody>
      </p:sp>
      <p:sp>
        <p:nvSpPr>
          <p:cNvPr id="7" name="Google Shape;393;p32">
            <a:extLst>
              <a:ext uri="{FF2B5EF4-FFF2-40B4-BE49-F238E27FC236}">
                <a16:creationId xmlns:a16="http://schemas.microsoft.com/office/drawing/2014/main" id="{C3C2B05C-171D-F832-8210-603A36594807}"/>
              </a:ext>
            </a:extLst>
          </p:cNvPr>
          <p:cNvSpPr txBox="1">
            <a:spLocks/>
          </p:cNvSpPr>
          <p:nvPr/>
        </p:nvSpPr>
        <p:spPr>
          <a:xfrm>
            <a:off x="353212" y="525573"/>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a:t>
            </a:r>
            <a:r>
              <a:rPr kumimoji="0" lang="en-US" altLang="ja-JP" sz="3600" kern="0"/>
              <a:t>5</a:t>
            </a:r>
            <a:endParaRPr kumimoji="0" lang="ja-JP" altLang="en-US" sz="3600" kern="0"/>
          </a:p>
        </p:txBody>
      </p:sp>
      <p:sp>
        <p:nvSpPr>
          <p:cNvPr id="2" name="テキスト ボックス 1">
            <a:extLst>
              <a:ext uri="{FF2B5EF4-FFF2-40B4-BE49-F238E27FC236}">
                <a16:creationId xmlns:a16="http://schemas.microsoft.com/office/drawing/2014/main" id="{EED42F49-E97E-17F0-ABC6-EEE1D50D5CB6}"/>
              </a:ext>
            </a:extLst>
          </p:cNvPr>
          <p:cNvSpPr txBox="1"/>
          <p:nvPr/>
        </p:nvSpPr>
        <p:spPr>
          <a:xfrm>
            <a:off x="1901013" y="2505483"/>
            <a:ext cx="8105613" cy="3046988"/>
          </a:xfrm>
          <a:prstGeom prst="rect">
            <a:avLst/>
          </a:prstGeom>
          <a:noFill/>
        </p:spPr>
        <p:txBody>
          <a:bodyPr wrap="square" lIns="91440" tIns="45720" rIns="91440" bIns="45720" rtlCol="0" anchor="t">
            <a:spAutoFit/>
          </a:bodyPr>
          <a:lstStyle/>
          <a:p>
            <a:pPr algn="l"/>
            <a:r>
              <a:rPr lang="ja-JP" altLang="en-US" sz="3200">
                <a:ea typeface="ＭＳ Ｐゴシック"/>
              </a:rPr>
              <a:t>都市部中心のオフィス</a:t>
            </a:r>
            <a:r>
              <a:rPr lang="en-US" altLang="ja-JP" sz="3200">
                <a:ea typeface="ＭＳ Ｐゴシック"/>
              </a:rPr>
              <a:t>/</a:t>
            </a:r>
            <a:r>
              <a:rPr lang="ja-JP" altLang="en-US" sz="3200">
                <a:ea typeface="ＭＳ Ｐゴシック"/>
              </a:rPr>
              <a:t>学校（５０台）</a:t>
            </a:r>
            <a:endParaRPr lang="en-US" altLang="ja-JP" sz="3200">
              <a:ea typeface="ＭＳ Ｐゴシック"/>
            </a:endParaRPr>
          </a:p>
          <a:p>
            <a:pPr algn="l"/>
            <a:r>
              <a:rPr lang="ja-JP" altLang="en-US" sz="3200">
                <a:ea typeface="ＭＳ Ｐゴシック"/>
              </a:rPr>
              <a:t>→路上（</a:t>
            </a:r>
            <a:r>
              <a:rPr lang="en-US" altLang="ja-JP" sz="3200">
                <a:ea typeface="ＭＳ Ｐゴシック"/>
              </a:rPr>
              <a:t>100</a:t>
            </a:r>
            <a:r>
              <a:rPr lang="ja-JP" altLang="en-US" sz="3200">
                <a:ea typeface="ＭＳ Ｐゴシック"/>
              </a:rPr>
              <a:t>万台程度）</a:t>
            </a:r>
            <a:endParaRPr lang="en-US" altLang="ja-JP" sz="3200">
              <a:ea typeface="ＭＳ Ｐゴシック"/>
            </a:endParaRPr>
          </a:p>
          <a:p>
            <a:pPr algn="l"/>
            <a:r>
              <a:rPr lang="ja-JP" altLang="en-US" sz="3200"/>
              <a:t>☆最終的には全国の自販機を弊社のものに</a:t>
            </a:r>
            <a:endParaRPr lang="en-US" altLang="ja-JP" sz="3200"/>
          </a:p>
          <a:p>
            <a:pPr algn="l"/>
            <a:endParaRPr lang="en-US" altLang="ja-JP" sz="3200"/>
          </a:p>
          <a:p>
            <a:pPr algn="l"/>
            <a:r>
              <a:rPr lang="ja-JP" altLang="en-US" sz="3200"/>
              <a:t>環境保全意識向上かつ</a:t>
            </a:r>
            <a:endParaRPr lang="en-US" altLang="ja-JP" sz="3200"/>
          </a:p>
          <a:p>
            <a:pPr algn="l"/>
            <a:r>
              <a:rPr lang="ja-JP" altLang="en-US" sz="3200"/>
              <a:t>満足度の高い飲料の提供目指す</a:t>
            </a:r>
          </a:p>
        </p:txBody>
      </p:sp>
    </p:spTree>
    <p:extLst>
      <p:ext uri="{BB962C8B-B14F-4D97-AF65-F5344CB8AC3E}">
        <p14:creationId xmlns:p14="http://schemas.microsoft.com/office/powerpoint/2010/main" val="2373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FF3E39-C334-E125-F671-B20905A3177E}"/>
              </a:ext>
            </a:extLst>
          </p:cNvPr>
          <p:cNvSpPr>
            <a:spLocks noGrp="1"/>
          </p:cNvSpPr>
          <p:nvPr>
            <p:ph type="title"/>
          </p:nvPr>
        </p:nvSpPr>
        <p:spPr>
          <a:xfrm>
            <a:off x="1432278" y="2988943"/>
            <a:ext cx="12207937" cy="1224635"/>
          </a:xfrm>
        </p:spPr>
        <p:txBody>
          <a:bodyPr/>
          <a:lstStyle/>
          <a:p>
            <a:r>
              <a:rPr kumimoji="1" lang="ja-JP" altLang="en-US" sz="4800"/>
              <a:t>ご清聴ありがとうございました</a:t>
            </a:r>
            <a:endParaRPr lang="ja-JP" altLang="en-US" sz="4800"/>
          </a:p>
        </p:txBody>
      </p:sp>
    </p:spTree>
    <p:extLst>
      <p:ext uri="{BB962C8B-B14F-4D97-AF65-F5344CB8AC3E}">
        <p14:creationId xmlns:p14="http://schemas.microsoft.com/office/powerpoint/2010/main" val="274008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02DFD-87C4-C35D-89B4-C75B4232CF95}"/>
              </a:ext>
            </a:extLst>
          </p:cNvPr>
          <p:cNvSpPr>
            <a:spLocks noGrp="1"/>
          </p:cNvSpPr>
          <p:nvPr>
            <p:ph type="title"/>
          </p:nvPr>
        </p:nvSpPr>
        <p:spPr>
          <a:xfrm>
            <a:off x="4100765" y="2846974"/>
            <a:ext cx="4466765" cy="864000"/>
          </a:xfrm>
        </p:spPr>
        <p:txBody>
          <a:bodyPr/>
          <a:lstStyle/>
          <a:p>
            <a:r>
              <a:rPr kumimoji="1" lang="ja-JP" altLang="en-US" sz="6000"/>
              <a:t>質疑応答</a:t>
            </a:r>
          </a:p>
        </p:txBody>
      </p:sp>
    </p:spTree>
    <p:extLst>
      <p:ext uri="{BB962C8B-B14F-4D97-AF65-F5344CB8AC3E}">
        <p14:creationId xmlns:p14="http://schemas.microsoft.com/office/powerpoint/2010/main" val="145269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45371BF0-7BAB-D98E-A028-DE100A518D38}"/>
              </a:ext>
            </a:extLst>
          </p:cNvPr>
          <p:cNvSpPr>
            <a:spLocks noGrp="1"/>
          </p:cNvSpPr>
          <p:nvPr>
            <p:ph type="subTitle" idx="3"/>
          </p:nvPr>
        </p:nvSpPr>
        <p:spPr>
          <a:xfrm>
            <a:off x="2014780" y="2565440"/>
            <a:ext cx="8524067" cy="4021339"/>
          </a:xfrm>
        </p:spPr>
        <p:txBody>
          <a:bodyPr/>
          <a:lstStyle/>
          <a:p>
            <a:r>
              <a:rPr lang="en-US" altLang="ja-JP" sz="3600">
                <a:hlinkClick r:id="rId2"/>
              </a:rPr>
              <a:t>【</a:t>
            </a:r>
            <a:r>
              <a:rPr lang="ja-JP" altLang="en-US" sz="3600">
                <a:hlinkClick r:id="rId2"/>
              </a:rPr>
              <a:t>説明用</a:t>
            </a:r>
            <a:r>
              <a:rPr lang="en-US" altLang="ja-JP" sz="3600">
                <a:hlinkClick r:id="rId2"/>
              </a:rPr>
              <a:t>】</a:t>
            </a:r>
            <a:r>
              <a:rPr lang="ja-JP" altLang="en-US" sz="3600">
                <a:hlinkClick r:id="rId2"/>
              </a:rPr>
              <a:t>創業計画書</a:t>
            </a:r>
            <a:r>
              <a:rPr lang="en-US" altLang="ja-JP" sz="3600">
                <a:hlinkClick r:id="rId2"/>
              </a:rPr>
              <a:t>.xlsx - Microsoft Excel Online (live.com)</a:t>
            </a:r>
            <a:endParaRPr kumimoji="1" lang="ja-JP" altLang="en-US" sz="3600"/>
          </a:p>
        </p:txBody>
      </p:sp>
    </p:spTree>
    <p:extLst>
      <p:ext uri="{BB962C8B-B14F-4D97-AF65-F5344CB8AC3E}">
        <p14:creationId xmlns:p14="http://schemas.microsoft.com/office/powerpoint/2010/main" val="237156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29AA1B-7F66-BEA3-A1E3-3A068614F000}"/>
              </a:ext>
            </a:extLst>
          </p:cNvPr>
          <p:cNvSpPr>
            <a:spLocks noGrp="1"/>
          </p:cNvSpPr>
          <p:nvPr>
            <p:ph type="title"/>
          </p:nvPr>
        </p:nvSpPr>
        <p:spPr>
          <a:xfrm>
            <a:off x="1920000" y="2899982"/>
            <a:ext cx="10272000" cy="864000"/>
          </a:xfrm>
        </p:spPr>
        <p:txBody>
          <a:bodyPr/>
          <a:lstStyle/>
          <a:p>
            <a:r>
              <a:rPr kumimoji="1" lang="ja-JP" altLang="en-US" sz="5400"/>
              <a:t>質疑応答用スライド</a:t>
            </a:r>
          </a:p>
        </p:txBody>
      </p:sp>
    </p:spTree>
    <p:extLst>
      <p:ext uri="{BB962C8B-B14F-4D97-AF65-F5344CB8AC3E}">
        <p14:creationId xmlns:p14="http://schemas.microsoft.com/office/powerpoint/2010/main" val="127289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F8EBA-5A03-B6E4-28EF-AA11445CE4F4}"/>
              </a:ext>
            </a:extLst>
          </p:cNvPr>
          <p:cNvSpPr>
            <a:spLocks noGrp="1"/>
          </p:cNvSpPr>
          <p:nvPr>
            <p:ph type="title"/>
          </p:nvPr>
        </p:nvSpPr>
        <p:spPr>
          <a:xfrm>
            <a:off x="960000" y="720000"/>
            <a:ext cx="2558452" cy="864000"/>
          </a:xfrm>
        </p:spPr>
        <p:txBody>
          <a:bodyPr/>
          <a:lstStyle/>
          <a:p>
            <a:r>
              <a:rPr kumimoji="1" lang="ja-JP" altLang="en-US" sz="4000"/>
              <a:t>市場規模</a:t>
            </a:r>
          </a:p>
        </p:txBody>
      </p:sp>
      <p:pic>
        <p:nvPicPr>
          <p:cNvPr id="1026" name="Picture 2" descr="自動販売機及び自動サービス機の普及台数と予測">
            <a:extLst>
              <a:ext uri="{FF2B5EF4-FFF2-40B4-BE49-F238E27FC236}">
                <a16:creationId xmlns:a16="http://schemas.microsoft.com/office/drawing/2014/main" id="{08B93E5F-F15C-52B7-79F9-FADE34A9F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7" y="1591012"/>
            <a:ext cx="7965570" cy="410724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113A9E09-FD28-4539-5DDE-F24061D36D02}"/>
              </a:ext>
            </a:extLst>
          </p:cNvPr>
          <p:cNvSpPr txBox="1"/>
          <p:nvPr/>
        </p:nvSpPr>
        <p:spPr>
          <a:xfrm>
            <a:off x="1357576" y="5768668"/>
            <a:ext cx="6759381" cy="1000274"/>
          </a:xfrm>
          <a:prstGeom prst="rect">
            <a:avLst/>
          </a:prstGeom>
          <a:noFill/>
        </p:spPr>
        <p:txBody>
          <a:bodyPr wrap="square" rtlCol="0">
            <a:spAutoFit/>
          </a:bodyPr>
          <a:lstStyle/>
          <a:p>
            <a:r>
              <a:rPr kumimoji="1" lang="en-US" altLang="ja-JP" sz="1600"/>
              <a:t>※</a:t>
            </a:r>
            <a:r>
              <a:rPr kumimoji="1" lang="ja-JP" altLang="en-US" sz="1600"/>
              <a:t>食品自動販売機などを含む</a:t>
            </a:r>
            <a:endParaRPr kumimoji="1" lang="en-US" altLang="ja-JP" sz="1600"/>
          </a:p>
          <a:p>
            <a:r>
              <a:rPr lang="ja-JP" altLang="en-US" sz="1600"/>
              <a:t>出典：株式会社　矢野経済研究所　「自動販売機市場に関する調査」より</a:t>
            </a:r>
            <a:endParaRPr lang="en-US" altLang="ja-JP" sz="1600"/>
          </a:p>
          <a:p>
            <a:r>
              <a:rPr lang="en-US" altLang="ja-JP" sz="1600"/>
              <a:t>www.yano.co.jp/press-release/show/press_id/3393</a:t>
            </a:r>
            <a:endParaRPr kumimoji="1" lang="en-US" altLang="ja-JP" sz="1600"/>
          </a:p>
          <a:p>
            <a:endParaRPr kumimoji="1" lang="ja-JP" altLang="en-US" sz="1100"/>
          </a:p>
        </p:txBody>
      </p:sp>
    </p:spTree>
    <p:extLst>
      <p:ext uri="{BB962C8B-B14F-4D97-AF65-F5344CB8AC3E}">
        <p14:creationId xmlns:p14="http://schemas.microsoft.com/office/powerpoint/2010/main" val="157048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6227489-5C32-5AF6-8494-7ABAC4A4A620}"/>
              </a:ext>
            </a:extLst>
          </p:cNvPr>
          <p:cNvSpPr>
            <a:spLocks noGrp="1"/>
          </p:cNvSpPr>
          <p:nvPr>
            <p:ph type="title"/>
          </p:nvPr>
        </p:nvSpPr>
        <p:spPr>
          <a:xfrm>
            <a:off x="960000" y="720000"/>
            <a:ext cx="2680183" cy="864000"/>
          </a:xfrm>
        </p:spPr>
        <p:txBody>
          <a:bodyPr/>
          <a:lstStyle/>
          <a:p>
            <a:r>
              <a:rPr kumimoji="1" lang="ja-JP" altLang="en-US" sz="4400"/>
              <a:t>市場調査</a:t>
            </a:r>
          </a:p>
        </p:txBody>
      </p:sp>
      <p:pic>
        <p:nvPicPr>
          <p:cNvPr id="3074" name="Picture 2">
            <a:extLst>
              <a:ext uri="{FF2B5EF4-FFF2-40B4-BE49-F238E27FC236}">
                <a16:creationId xmlns:a16="http://schemas.microsoft.com/office/drawing/2014/main" id="{6DB10EBB-A15F-84C6-1BB2-C6B1BA597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03" y="2182761"/>
            <a:ext cx="4880162" cy="415448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6DA0D72-9C40-028A-8E9F-F7AC7E312C7B}"/>
              </a:ext>
            </a:extLst>
          </p:cNvPr>
          <p:cNvSpPr txBox="1"/>
          <p:nvPr/>
        </p:nvSpPr>
        <p:spPr>
          <a:xfrm>
            <a:off x="870232" y="1813429"/>
            <a:ext cx="2743059" cy="369332"/>
          </a:xfrm>
          <a:prstGeom prst="rect">
            <a:avLst/>
          </a:prstGeom>
          <a:noFill/>
        </p:spPr>
        <p:txBody>
          <a:bodyPr wrap="none" rtlCol="0">
            <a:spAutoFit/>
          </a:bodyPr>
          <a:lstStyle/>
          <a:p>
            <a:r>
              <a:rPr kumimoji="1" lang="ja-JP" altLang="en-US"/>
              <a:t>私たちがやったアンケート</a:t>
            </a:r>
          </a:p>
        </p:txBody>
      </p:sp>
      <p:pic>
        <p:nvPicPr>
          <p:cNvPr id="8" name="図 7">
            <a:extLst>
              <a:ext uri="{FF2B5EF4-FFF2-40B4-BE49-F238E27FC236}">
                <a16:creationId xmlns:a16="http://schemas.microsoft.com/office/drawing/2014/main" id="{999A80D5-9C4B-3DFF-BFBA-59A3264D0A82}"/>
              </a:ext>
            </a:extLst>
          </p:cNvPr>
          <p:cNvPicPr>
            <a:picLocks noChangeAspect="1"/>
          </p:cNvPicPr>
          <p:nvPr/>
        </p:nvPicPr>
        <p:blipFill>
          <a:blip r:embed="rId3"/>
          <a:stretch>
            <a:fillRect/>
          </a:stretch>
        </p:blipFill>
        <p:spPr>
          <a:xfrm>
            <a:off x="5196348" y="2291716"/>
            <a:ext cx="6560959" cy="3936575"/>
          </a:xfrm>
          <a:prstGeom prst="rect">
            <a:avLst/>
          </a:prstGeom>
        </p:spPr>
      </p:pic>
      <p:sp>
        <p:nvSpPr>
          <p:cNvPr id="9" name="テキスト ボックス 8">
            <a:extLst>
              <a:ext uri="{FF2B5EF4-FFF2-40B4-BE49-F238E27FC236}">
                <a16:creationId xmlns:a16="http://schemas.microsoft.com/office/drawing/2014/main" id="{64B33960-7082-9439-2CAA-768F4568C6CA}"/>
              </a:ext>
            </a:extLst>
          </p:cNvPr>
          <p:cNvSpPr txBox="1"/>
          <p:nvPr/>
        </p:nvSpPr>
        <p:spPr>
          <a:xfrm>
            <a:off x="5196348" y="1922384"/>
            <a:ext cx="4514377" cy="369332"/>
          </a:xfrm>
          <a:prstGeom prst="rect">
            <a:avLst/>
          </a:prstGeom>
          <a:noFill/>
        </p:spPr>
        <p:txBody>
          <a:bodyPr wrap="none" rtlCol="0">
            <a:spAutoFit/>
          </a:bodyPr>
          <a:lstStyle/>
          <a:p>
            <a:r>
              <a:rPr kumimoji="1" lang="ja-JP" altLang="en-US"/>
              <a:t>株式会社ダイレクト・ホールディングスの調査</a:t>
            </a:r>
          </a:p>
        </p:txBody>
      </p:sp>
      <p:sp>
        <p:nvSpPr>
          <p:cNvPr id="11" name="テキスト ボックス 10">
            <a:extLst>
              <a:ext uri="{FF2B5EF4-FFF2-40B4-BE49-F238E27FC236}">
                <a16:creationId xmlns:a16="http://schemas.microsoft.com/office/drawing/2014/main" id="{1279A7FB-FBF3-C8B8-9C42-90296A3036BA}"/>
              </a:ext>
            </a:extLst>
          </p:cNvPr>
          <p:cNvSpPr txBox="1"/>
          <p:nvPr/>
        </p:nvSpPr>
        <p:spPr>
          <a:xfrm>
            <a:off x="7453536" y="6198748"/>
            <a:ext cx="4303771" cy="276999"/>
          </a:xfrm>
          <a:prstGeom prst="rect">
            <a:avLst/>
          </a:prstGeom>
          <a:noFill/>
        </p:spPr>
        <p:txBody>
          <a:bodyPr wrap="square">
            <a:spAutoFit/>
          </a:bodyPr>
          <a:lstStyle/>
          <a:p>
            <a:r>
              <a:rPr lang="ja-JP" altLang="en-US" sz="1200"/>
              <a:t>https://prtimes.jp/main/html/rd/p/000000026.000114195.html</a:t>
            </a:r>
          </a:p>
        </p:txBody>
      </p:sp>
    </p:spTree>
    <p:extLst>
      <p:ext uri="{BB962C8B-B14F-4D97-AF65-F5344CB8AC3E}">
        <p14:creationId xmlns:p14="http://schemas.microsoft.com/office/powerpoint/2010/main" val="18754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982E7FC0-5EA5-2321-882F-DAE7AE159124}"/>
              </a:ext>
            </a:extLst>
          </p:cNvPr>
          <p:cNvGrpSpPr/>
          <p:nvPr/>
        </p:nvGrpSpPr>
        <p:grpSpPr>
          <a:xfrm>
            <a:off x="2119696" y="132324"/>
            <a:ext cx="9725477" cy="6593352"/>
            <a:chOff x="1554088" y="283866"/>
            <a:chExt cx="9725477" cy="6593352"/>
          </a:xfrm>
        </p:grpSpPr>
        <p:pic>
          <p:nvPicPr>
            <p:cNvPr id="1026" name="Picture 2" descr="テーブル&#10;&#10;説明は自動で生成されたものです">
              <a:extLst>
                <a:ext uri="{FF2B5EF4-FFF2-40B4-BE49-F238E27FC236}">
                  <a16:creationId xmlns:a16="http://schemas.microsoft.com/office/drawing/2014/main" id="{92D848DE-4FCB-1F2F-E038-3F19FC415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088" y="283866"/>
              <a:ext cx="9725477" cy="65933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3873D4D-4C1E-5A60-4569-DD3E32588D6B}"/>
                </a:ext>
              </a:extLst>
            </p:cNvPr>
            <p:cNvSpPr txBox="1"/>
            <p:nvPr/>
          </p:nvSpPr>
          <p:spPr>
            <a:xfrm>
              <a:off x="2292882" y="1826216"/>
              <a:ext cx="4253948" cy="1754326"/>
            </a:xfrm>
            <a:prstGeom prst="rect">
              <a:avLst/>
            </a:prstGeom>
            <a:noFill/>
          </p:spPr>
          <p:txBody>
            <a:bodyPr wrap="square">
              <a:spAutoFit/>
            </a:bodyPr>
            <a:lstStyle/>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環境に優しい（継続的な環境保全）</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コスパが良い</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手軽さ</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ペットボトル不使用によるコスト削減</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サブスクリプション</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自動販売機の市場規模がでかい</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8412FA8-1B0E-2D63-BF5D-C365DA69B709}"/>
                </a:ext>
              </a:extLst>
            </p:cNvPr>
            <p:cNvSpPr txBox="1"/>
            <p:nvPr/>
          </p:nvSpPr>
          <p:spPr>
            <a:xfrm>
              <a:off x="6666270" y="1826216"/>
              <a:ext cx="3692997" cy="646331"/>
            </a:xfrm>
            <a:prstGeom prst="rect">
              <a:avLst/>
            </a:prstGeom>
            <a:noFill/>
          </p:spPr>
          <p:txBody>
            <a:bodyPr wrap="square">
              <a:spAutoFit/>
            </a:bodyPr>
            <a:lstStyle/>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消費者の低価格志向</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顧客の環境に対する危機意識</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4662BDB-0782-B020-E7E8-5CE316797A5E}"/>
                </a:ext>
              </a:extLst>
            </p:cNvPr>
            <p:cNvSpPr txBox="1"/>
            <p:nvPr/>
          </p:nvSpPr>
          <p:spPr>
            <a:xfrm>
              <a:off x="2292882" y="4697740"/>
              <a:ext cx="2954655" cy="646331"/>
            </a:xfrm>
            <a:prstGeom prst="rect">
              <a:avLst/>
            </a:prstGeom>
            <a:noFill/>
          </p:spPr>
          <p:txBody>
            <a:bodyPr wrap="none" rtlCol="0">
              <a:spAutoFit/>
            </a:bodyPr>
            <a:lstStyle/>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初期費用の高騰</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（もとがとれるかどうか）</a:t>
              </a:r>
              <a:endParaRPr kumimoji="1" lang="ja-JP" altLang="en-US"/>
            </a:p>
          </p:txBody>
        </p:sp>
        <p:sp>
          <p:nvSpPr>
            <p:cNvPr id="10" name="テキスト ボックス 9">
              <a:extLst>
                <a:ext uri="{FF2B5EF4-FFF2-40B4-BE49-F238E27FC236}">
                  <a16:creationId xmlns:a16="http://schemas.microsoft.com/office/drawing/2014/main" id="{8BC5ED09-14E8-0759-AAB3-C3C901F629AD}"/>
                </a:ext>
              </a:extLst>
            </p:cNvPr>
            <p:cNvSpPr txBox="1"/>
            <p:nvPr/>
          </p:nvSpPr>
          <p:spPr>
            <a:xfrm>
              <a:off x="6666270" y="4601497"/>
              <a:ext cx="4045678" cy="1200329"/>
            </a:xfrm>
            <a:prstGeom prst="rect">
              <a:avLst/>
            </a:prstGeom>
            <a:noFill/>
          </p:spPr>
          <p:txBody>
            <a:bodyPr wrap="square" rtlCol="0">
              <a:spAutoFit/>
            </a:bodyPr>
            <a:lstStyle/>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競合他社の似た取り組み</a:t>
              </a:r>
              <a:r>
                <a:rPr lang="en-US" altLang="ja-JP" sz="1800" b="0" i="0">
                  <a:solidFill>
                    <a:srgbClr val="000000"/>
                  </a:solidFill>
                  <a:effectLst/>
                  <a:latin typeface="游ゴシック" panose="020B0400000000000000" pitchFamily="50" charset="-128"/>
                  <a:ea typeface="Meiryo UI" panose="020B0604030504040204" pitchFamily="50" charset="-128"/>
                </a:rPr>
                <a:t>​</a:t>
              </a:r>
              <a:endParaRPr lang="en-US" altLang="ja-JP" b="0" i="0">
                <a:solidFill>
                  <a:srgbClr val="000000"/>
                </a:solidFill>
                <a:effectLst/>
                <a:latin typeface="Meiryo UI" panose="020B0604030504040204" pitchFamily="50" charset="-128"/>
                <a:ea typeface="Meiryo UI" panose="020B0604030504040204" pitchFamily="50" charset="-128"/>
              </a:endParaRPr>
            </a:p>
            <a:p>
              <a:pPr algn="l" rtl="0" fontAlgn="base"/>
              <a:r>
                <a:rPr lang="ja-JP" altLang="ja-JP" sz="1800" b="0" i="0" u="none" strike="noStrike">
                  <a:solidFill>
                    <a:srgbClr val="000000"/>
                  </a:solidFill>
                  <a:effectLst/>
                  <a:latin typeface="Meiryo UI" panose="020B0604030504040204" pitchFamily="50" charset="-128"/>
                  <a:ea typeface="游ゴシック" panose="020B0400000000000000" pitchFamily="50" charset="-128"/>
                </a:rPr>
                <a:t>（水素水、給水機、紙コップ式自販機など</a:t>
              </a:r>
              <a:endParaRPr lang="en-US" altLang="ja-JP" b="0" i="0">
                <a:solidFill>
                  <a:srgbClr val="000000"/>
                </a:solidFill>
                <a:effectLst/>
                <a:latin typeface="Meiryo UI" panose="020B0604030504040204" pitchFamily="50" charset="-128"/>
                <a:ea typeface="Meiryo UI" panose="020B0604030504040204" pitchFamily="50" charset="-128"/>
              </a:endParaRPr>
            </a:p>
            <a:p>
              <a:endParaRPr kumimoji="1" lang="ja-JP" altLang="en-US"/>
            </a:p>
          </p:txBody>
        </p:sp>
      </p:grpSp>
      <p:sp>
        <p:nvSpPr>
          <p:cNvPr id="2" name="タイトル 1">
            <a:extLst>
              <a:ext uri="{FF2B5EF4-FFF2-40B4-BE49-F238E27FC236}">
                <a16:creationId xmlns:a16="http://schemas.microsoft.com/office/drawing/2014/main" id="{86F339CA-DD48-7C60-3E99-C68AF84B302E}"/>
              </a:ext>
            </a:extLst>
          </p:cNvPr>
          <p:cNvSpPr>
            <a:spLocks noGrp="1"/>
          </p:cNvSpPr>
          <p:nvPr>
            <p:ph type="title"/>
          </p:nvPr>
        </p:nvSpPr>
        <p:spPr>
          <a:xfrm>
            <a:off x="221890" y="911951"/>
            <a:ext cx="2909977" cy="864000"/>
          </a:xfrm>
        </p:spPr>
        <p:txBody>
          <a:bodyPr/>
          <a:lstStyle/>
          <a:p>
            <a:r>
              <a:rPr kumimoji="1" lang="en-US" altLang="ja-JP"/>
              <a:t>SWOT</a:t>
            </a:r>
            <a:r>
              <a:rPr kumimoji="1" lang="ja-JP" altLang="en-US"/>
              <a:t>分析</a:t>
            </a:r>
          </a:p>
        </p:txBody>
      </p:sp>
    </p:spTree>
    <p:extLst>
      <p:ext uri="{BB962C8B-B14F-4D97-AF65-F5344CB8AC3E}">
        <p14:creationId xmlns:p14="http://schemas.microsoft.com/office/powerpoint/2010/main" val="29007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960000" y="720000"/>
            <a:ext cx="10272000" cy="864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4400"/>
              <a:t>目次</a:t>
            </a:r>
            <a:endParaRPr sz="4400"/>
          </a:p>
        </p:txBody>
      </p:sp>
      <p:sp>
        <p:nvSpPr>
          <p:cNvPr id="282" name="Google Shape;282;p30"/>
          <p:cNvSpPr txBox="1">
            <a:spLocks noGrp="1"/>
          </p:cNvSpPr>
          <p:nvPr>
            <p:ph type="title" idx="2"/>
          </p:nvPr>
        </p:nvSpPr>
        <p:spPr>
          <a:xfrm>
            <a:off x="1005247" y="2070255"/>
            <a:ext cx="564889" cy="55861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t>01</a:t>
            </a:r>
            <a:endParaRPr/>
          </a:p>
        </p:txBody>
      </p:sp>
      <p:sp>
        <p:nvSpPr>
          <p:cNvPr id="288" name="Google Shape;288;p30"/>
          <p:cNvSpPr txBox="1">
            <a:spLocks noGrp="1"/>
          </p:cNvSpPr>
          <p:nvPr>
            <p:ph type="subTitle" idx="1"/>
          </p:nvPr>
        </p:nvSpPr>
        <p:spPr>
          <a:xfrm>
            <a:off x="1743167" y="2070255"/>
            <a:ext cx="3074000" cy="690078"/>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2800"/>
              <a:t>事業背景</a:t>
            </a:r>
          </a:p>
        </p:txBody>
      </p:sp>
      <p:sp>
        <p:nvSpPr>
          <p:cNvPr id="289" name="Google Shape;289;p30"/>
          <p:cNvSpPr txBox="1">
            <a:spLocks noGrp="1"/>
          </p:cNvSpPr>
          <p:nvPr>
            <p:ph type="subTitle" idx="8"/>
          </p:nvPr>
        </p:nvSpPr>
        <p:spPr>
          <a:xfrm>
            <a:off x="1743833" y="2894877"/>
            <a:ext cx="3074000" cy="599234"/>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2800"/>
              <a:t>提案</a:t>
            </a:r>
            <a:endParaRPr sz="2800"/>
          </a:p>
        </p:txBody>
      </p:sp>
      <p:sp>
        <p:nvSpPr>
          <p:cNvPr id="290" name="Google Shape;290;p30"/>
          <p:cNvSpPr txBox="1">
            <a:spLocks noGrp="1"/>
          </p:cNvSpPr>
          <p:nvPr>
            <p:ph type="subTitle" idx="9"/>
          </p:nvPr>
        </p:nvSpPr>
        <p:spPr>
          <a:xfrm>
            <a:off x="1744567" y="3628655"/>
            <a:ext cx="3074000" cy="571012"/>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2800"/>
              <a:t>事業内容</a:t>
            </a:r>
            <a:endParaRPr sz="2800"/>
          </a:p>
        </p:txBody>
      </p:sp>
      <p:sp>
        <p:nvSpPr>
          <p:cNvPr id="291" name="Google Shape;291;p30"/>
          <p:cNvSpPr txBox="1">
            <a:spLocks noGrp="1"/>
          </p:cNvSpPr>
          <p:nvPr>
            <p:ph type="subTitle" idx="13"/>
          </p:nvPr>
        </p:nvSpPr>
        <p:spPr>
          <a:xfrm>
            <a:off x="1743166" y="4227888"/>
            <a:ext cx="3074000" cy="640111"/>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2800"/>
              <a:t>収支計画</a:t>
            </a:r>
            <a:endParaRPr sz="2800"/>
          </a:p>
        </p:txBody>
      </p:sp>
      <p:sp>
        <p:nvSpPr>
          <p:cNvPr id="292" name="Google Shape;292;p30"/>
          <p:cNvSpPr txBox="1">
            <a:spLocks noGrp="1"/>
          </p:cNvSpPr>
          <p:nvPr>
            <p:ph type="subTitle" idx="14"/>
          </p:nvPr>
        </p:nvSpPr>
        <p:spPr>
          <a:xfrm>
            <a:off x="1743833" y="5002543"/>
            <a:ext cx="3074000" cy="634511"/>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2800"/>
              <a:t>将来的展開</a:t>
            </a:r>
            <a:endParaRPr sz="2800"/>
          </a:p>
        </p:txBody>
      </p:sp>
      <p:sp>
        <p:nvSpPr>
          <p:cNvPr id="3" name="Google Shape;282;p30">
            <a:extLst>
              <a:ext uri="{FF2B5EF4-FFF2-40B4-BE49-F238E27FC236}">
                <a16:creationId xmlns:a16="http://schemas.microsoft.com/office/drawing/2014/main" id="{4CB1A800-5057-4178-B7D1-22C59CD7E947}"/>
              </a:ext>
            </a:extLst>
          </p:cNvPr>
          <p:cNvSpPr txBox="1">
            <a:spLocks/>
          </p:cNvSpPr>
          <p:nvPr/>
        </p:nvSpPr>
        <p:spPr>
          <a:xfrm>
            <a:off x="1009480" y="2815322"/>
            <a:ext cx="564889" cy="558612"/>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9pPr>
          </a:lstStyle>
          <a:p>
            <a:pPr algn="ctr"/>
            <a:r>
              <a:rPr kumimoji="0" lang="en" sz="1850" kern="0"/>
              <a:t>02</a:t>
            </a:r>
            <a:endParaRPr kumimoji="0" lang="en" kern="0"/>
          </a:p>
        </p:txBody>
      </p:sp>
      <p:sp>
        <p:nvSpPr>
          <p:cNvPr id="14" name="Google Shape;282;p30">
            <a:extLst>
              <a:ext uri="{FF2B5EF4-FFF2-40B4-BE49-F238E27FC236}">
                <a16:creationId xmlns:a16="http://schemas.microsoft.com/office/drawing/2014/main" id="{35C9FA9D-6C6D-3B30-1939-108AA15AA537}"/>
              </a:ext>
            </a:extLst>
          </p:cNvPr>
          <p:cNvSpPr txBox="1">
            <a:spLocks/>
          </p:cNvSpPr>
          <p:nvPr/>
        </p:nvSpPr>
        <p:spPr>
          <a:xfrm>
            <a:off x="1009480" y="3542044"/>
            <a:ext cx="564889" cy="558612"/>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9pPr>
          </a:lstStyle>
          <a:p>
            <a:pPr algn="ctr"/>
            <a:r>
              <a:rPr kumimoji="0" lang="en" sz="1850" kern="0"/>
              <a:t>03</a:t>
            </a:r>
            <a:endParaRPr kumimoji="0" lang="en" kern="0"/>
          </a:p>
        </p:txBody>
      </p:sp>
      <p:sp>
        <p:nvSpPr>
          <p:cNvPr id="15" name="Google Shape;282;p30">
            <a:extLst>
              <a:ext uri="{FF2B5EF4-FFF2-40B4-BE49-F238E27FC236}">
                <a16:creationId xmlns:a16="http://schemas.microsoft.com/office/drawing/2014/main" id="{D9080447-87E6-F288-5E88-EC22EF2915C1}"/>
              </a:ext>
            </a:extLst>
          </p:cNvPr>
          <p:cNvSpPr txBox="1">
            <a:spLocks/>
          </p:cNvSpPr>
          <p:nvPr/>
        </p:nvSpPr>
        <p:spPr>
          <a:xfrm>
            <a:off x="1009480" y="4282877"/>
            <a:ext cx="564889" cy="558612"/>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9pPr>
          </a:lstStyle>
          <a:p>
            <a:pPr algn="ctr"/>
            <a:r>
              <a:rPr kumimoji="0" lang="en" sz="1850" kern="0"/>
              <a:t>04</a:t>
            </a:r>
            <a:endParaRPr kumimoji="0" lang="en" kern="0"/>
          </a:p>
        </p:txBody>
      </p:sp>
      <p:sp>
        <p:nvSpPr>
          <p:cNvPr id="16" name="Google Shape;282;p30">
            <a:extLst>
              <a:ext uri="{FF2B5EF4-FFF2-40B4-BE49-F238E27FC236}">
                <a16:creationId xmlns:a16="http://schemas.microsoft.com/office/drawing/2014/main" id="{3723DD80-519B-8025-8C9C-03E5992A28CE}"/>
              </a:ext>
            </a:extLst>
          </p:cNvPr>
          <p:cNvSpPr txBox="1">
            <a:spLocks/>
          </p:cNvSpPr>
          <p:nvPr/>
        </p:nvSpPr>
        <p:spPr>
          <a:xfrm>
            <a:off x="1002424" y="5002544"/>
            <a:ext cx="564889" cy="558612"/>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000"/>
              <a:buFont typeface="Arial"/>
              <a:buNone/>
              <a:defRPr sz="1867" b="0" i="0" u="none" strike="noStrike" cap="none">
                <a:solidFill>
                  <a:srgbClr val="000000"/>
                </a:solidFill>
                <a:latin typeface="Arial"/>
                <a:ea typeface="Arial"/>
                <a:cs typeface="Arial"/>
                <a:sym typeface="Arial"/>
              </a:defRPr>
            </a:lvl9pPr>
          </a:lstStyle>
          <a:p>
            <a:pPr algn="ctr"/>
            <a:r>
              <a:rPr kumimoji="0" lang="en" sz="1850" kern="0"/>
              <a:t>05</a:t>
            </a:r>
            <a:endParaRPr kumimoji="0" lang="en" kern="0"/>
          </a:p>
        </p:txBody>
      </p:sp>
    </p:spTree>
    <p:extLst>
      <p:ext uri="{BB962C8B-B14F-4D97-AF65-F5344CB8AC3E}">
        <p14:creationId xmlns:p14="http://schemas.microsoft.com/office/powerpoint/2010/main" val="162317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978081A-E181-28FC-0A57-659213CC4F1C}"/>
              </a:ext>
            </a:extLst>
          </p:cNvPr>
          <p:cNvSpPr>
            <a:spLocks noGrp="1"/>
          </p:cNvSpPr>
          <p:nvPr>
            <p:ph type="title"/>
          </p:nvPr>
        </p:nvSpPr>
        <p:spPr/>
        <p:txBody>
          <a:bodyPr/>
          <a:lstStyle/>
          <a:p>
            <a:r>
              <a:rPr kumimoji="1" lang="en-US" altLang="ja-JP"/>
              <a:t>CROSS</a:t>
            </a:r>
            <a:r>
              <a:rPr kumimoji="1" lang="ja-JP" altLang="en-US"/>
              <a:t>分析</a:t>
            </a:r>
          </a:p>
        </p:txBody>
      </p:sp>
      <p:graphicFrame>
        <p:nvGraphicFramePr>
          <p:cNvPr id="13" name="表 12">
            <a:extLst>
              <a:ext uri="{FF2B5EF4-FFF2-40B4-BE49-F238E27FC236}">
                <a16:creationId xmlns:a16="http://schemas.microsoft.com/office/drawing/2014/main" id="{95892C62-64A6-85CC-FC79-2799EB0988A6}"/>
              </a:ext>
            </a:extLst>
          </p:cNvPr>
          <p:cNvGraphicFramePr>
            <a:graphicFrameLocks noGrp="1"/>
          </p:cNvGraphicFramePr>
          <p:nvPr>
            <p:extLst>
              <p:ext uri="{D42A27DB-BD31-4B8C-83A1-F6EECF244321}">
                <p14:modId xmlns:p14="http://schemas.microsoft.com/office/powerpoint/2010/main" val="2455701093"/>
              </p:ext>
            </p:extLst>
          </p:nvPr>
        </p:nvGraphicFramePr>
        <p:xfrm>
          <a:off x="1566998" y="2322996"/>
          <a:ext cx="8822328" cy="3815004"/>
        </p:xfrm>
        <a:graphic>
          <a:graphicData uri="http://schemas.openxmlformats.org/drawingml/2006/table">
            <a:tbl>
              <a:tblPr/>
              <a:tblGrid>
                <a:gridCol w="4411164">
                  <a:extLst>
                    <a:ext uri="{9D8B030D-6E8A-4147-A177-3AD203B41FA5}">
                      <a16:colId xmlns:a16="http://schemas.microsoft.com/office/drawing/2014/main" val="2217053441"/>
                    </a:ext>
                  </a:extLst>
                </a:gridCol>
                <a:gridCol w="4411164">
                  <a:extLst>
                    <a:ext uri="{9D8B030D-6E8A-4147-A177-3AD203B41FA5}">
                      <a16:colId xmlns:a16="http://schemas.microsoft.com/office/drawing/2014/main" val="1665907626"/>
                    </a:ext>
                  </a:extLst>
                </a:gridCol>
              </a:tblGrid>
              <a:tr h="1606317">
                <a:tc>
                  <a:txBody>
                    <a:bodyPr/>
                    <a:lstStyle/>
                    <a:p>
                      <a:pPr algn="l" fontAlgn="base"/>
                      <a:r>
                        <a:rPr lang="en-US" altLang="ja-JP" sz="1800" b="1" i="0">
                          <a:solidFill>
                            <a:srgbClr val="000000"/>
                          </a:solidFill>
                          <a:effectLst/>
                          <a:ea typeface="游ゴシック" panose="020B0400000000000000" pitchFamily="50" charset="-128"/>
                        </a:rPr>
                        <a:t>S×O</a:t>
                      </a:r>
                      <a:r>
                        <a:rPr lang="ja-JP" altLang="en-US" sz="1800" b="1" i="0">
                          <a:solidFill>
                            <a:srgbClr val="000000"/>
                          </a:solidFill>
                          <a:effectLst/>
                          <a:latin typeface="游ゴシック" panose="020B0400000000000000" pitchFamily="50" charset="-128"/>
                        </a:rPr>
                        <a:t>​</a:t>
                      </a:r>
                      <a:endParaRPr lang="ja-JP" altLang="en-US" b="1" i="0">
                        <a:solidFill>
                          <a:srgbClr val="FFFFFF"/>
                        </a:solidFill>
                        <a:effectLst/>
                      </a:endParaRPr>
                    </a:p>
                    <a:p>
                      <a:pPr algn="l" fontAlgn="base"/>
                      <a:r>
                        <a:rPr lang="ja-JP" altLang="en-US" sz="1800" b="1" i="0">
                          <a:solidFill>
                            <a:srgbClr val="000000"/>
                          </a:solidFill>
                          <a:effectLst/>
                          <a:ea typeface="游ゴシック" panose="020B0400000000000000" pitchFamily="50" charset="-128"/>
                        </a:rPr>
                        <a:t>​</a:t>
                      </a:r>
                      <a:endParaRPr lang="ja-JP" altLang="en-US" b="1" i="0">
                        <a:solidFill>
                          <a:srgbClr val="FFFFFF"/>
                        </a:solidFill>
                        <a:effectLst/>
                      </a:endParaRPr>
                    </a:p>
                    <a:p>
                      <a:pPr algn="l" fontAlgn="base"/>
                      <a:r>
                        <a:rPr lang="ja-JP" altLang="en-US" sz="1800" b="1" i="0">
                          <a:solidFill>
                            <a:srgbClr val="000000"/>
                          </a:solidFill>
                          <a:effectLst/>
                          <a:ea typeface="游ゴシック" panose="020B0400000000000000" pitchFamily="50" charset="-128"/>
                        </a:rPr>
                        <a:t>身近なところから環境配慮の提供</a:t>
                      </a:r>
                      <a:r>
                        <a:rPr lang="ja-JP" altLang="en-US" sz="1800" b="1" i="0">
                          <a:solidFill>
                            <a:srgbClr val="000000"/>
                          </a:solidFill>
                          <a:effectLst/>
                          <a:latin typeface="游ゴシック" panose="020B0400000000000000" pitchFamily="50" charset="-128"/>
                        </a:rPr>
                        <a:t>​</a:t>
                      </a:r>
                      <a:endParaRPr lang="ja-JP" altLang="en-US" b="1" i="0">
                        <a:solidFill>
                          <a:srgbClr val="FFFFFF"/>
                        </a:solidFill>
                        <a:effectLst/>
                      </a:endParaRPr>
                    </a:p>
                  </a:txBody>
                  <a:tcPr>
                    <a:lnL w="4763" cap="flat" cmpd="sng" algn="ctr">
                      <a:solidFill>
                        <a:srgbClr val="FFFFFF"/>
                      </a:solidFill>
                      <a:prstDash val="solid"/>
                      <a:round/>
                      <a:headEnd type="none" w="med" len="med"/>
                      <a:tailEnd type="none" w="med" len="med"/>
                    </a:lnL>
                    <a:lnR w="4763" cap="flat" cmpd="sng" algn="ctr">
                      <a:solidFill>
                        <a:srgbClr val="FFFFFF"/>
                      </a:solidFill>
                      <a:prstDash val="solid"/>
                      <a:round/>
                      <a:headEnd type="none" w="med" len="med"/>
                      <a:tailEnd type="none" w="med" len="med"/>
                    </a:lnR>
                    <a:lnT w="4763" cap="flat" cmpd="sng" algn="ctr">
                      <a:solidFill>
                        <a:srgbClr val="FFFFFF"/>
                      </a:solidFill>
                      <a:prstDash val="solid"/>
                      <a:round/>
                      <a:headEnd type="none" w="med" len="med"/>
                      <a:tailEnd type="none" w="med" len="med"/>
                    </a:lnT>
                    <a:lnB w="4763" cap="flat" cmpd="sng" algn="ctr">
                      <a:solidFill>
                        <a:srgbClr val="FFFFFF"/>
                      </a:solidFill>
                      <a:prstDash val="solid"/>
                      <a:round/>
                      <a:headEnd type="none" w="med" len="med"/>
                      <a:tailEnd type="none" w="med" len="med"/>
                    </a:lnB>
                    <a:solidFill>
                      <a:srgbClr val="F2F2F2"/>
                    </a:solidFill>
                  </a:tcPr>
                </a:tc>
                <a:tc>
                  <a:txBody>
                    <a:bodyPr/>
                    <a:lstStyle/>
                    <a:p>
                      <a:pPr algn="l" fontAlgn="base"/>
                      <a:r>
                        <a:rPr lang="en-US" altLang="ja-JP" sz="1800" b="1" i="0">
                          <a:solidFill>
                            <a:srgbClr val="000000"/>
                          </a:solidFill>
                          <a:effectLst/>
                          <a:ea typeface="游ゴシック" panose="020B0400000000000000" pitchFamily="50" charset="-128"/>
                        </a:rPr>
                        <a:t>W×O</a:t>
                      </a:r>
                      <a:r>
                        <a:rPr lang="ja-JP" altLang="en-US" sz="1800" b="1" i="0">
                          <a:solidFill>
                            <a:srgbClr val="000000"/>
                          </a:solidFill>
                          <a:effectLst/>
                          <a:latin typeface="游ゴシック" panose="020B0400000000000000" pitchFamily="50" charset="-128"/>
                        </a:rPr>
                        <a:t>​</a:t>
                      </a:r>
                      <a:endParaRPr lang="ja-JP" altLang="en-US" b="1" i="0">
                        <a:solidFill>
                          <a:srgbClr val="FFFFFF"/>
                        </a:solidFill>
                        <a:effectLst/>
                      </a:endParaRPr>
                    </a:p>
                    <a:p>
                      <a:pPr algn="l" fontAlgn="base"/>
                      <a:r>
                        <a:rPr lang="ja-JP" altLang="en-US" sz="1800" b="1" i="0">
                          <a:solidFill>
                            <a:srgbClr val="000000"/>
                          </a:solidFill>
                          <a:effectLst/>
                          <a:ea typeface="游ゴシック" panose="020B0400000000000000" pitchFamily="50" charset="-128"/>
                        </a:rPr>
                        <a:t>​</a:t>
                      </a:r>
                      <a:endParaRPr lang="ja-JP" altLang="en-US" b="1" i="0">
                        <a:solidFill>
                          <a:srgbClr val="FFFFFF"/>
                        </a:solidFill>
                        <a:effectLst/>
                      </a:endParaRPr>
                    </a:p>
                    <a:p>
                      <a:pPr algn="l" fontAlgn="base"/>
                      <a:r>
                        <a:rPr lang="ja-JP" altLang="en-US" sz="1800" b="1" i="0">
                          <a:solidFill>
                            <a:srgbClr val="000000"/>
                          </a:solidFill>
                          <a:effectLst/>
                          <a:ea typeface="游ゴシック" panose="020B0400000000000000" pitchFamily="50" charset="-128"/>
                        </a:rPr>
                        <a:t>初期費用高騰による消費者とのかかくの価格のずれ</a:t>
                      </a:r>
                      <a:r>
                        <a:rPr lang="ja-JP" altLang="en-US" sz="1800" b="1" i="0">
                          <a:solidFill>
                            <a:srgbClr val="000000"/>
                          </a:solidFill>
                          <a:effectLst/>
                          <a:latin typeface="游ゴシック" panose="020B0400000000000000" pitchFamily="50" charset="-128"/>
                        </a:rPr>
                        <a:t>​</a:t>
                      </a:r>
                      <a:endParaRPr lang="ja-JP" altLang="en-US" b="1" i="0">
                        <a:solidFill>
                          <a:srgbClr val="FFFFFF"/>
                        </a:solidFill>
                        <a:effectLst/>
                      </a:endParaRPr>
                    </a:p>
                    <a:p>
                      <a:pPr algn="l" fontAlgn="base"/>
                      <a:r>
                        <a:rPr lang="ja-JP" altLang="en-US" sz="1800" b="1" i="0">
                          <a:solidFill>
                            <a:srgbClr val="000000"/>
                          </a:solidFill>
                          <a:effectLst/>
                          <a:ea typeface="游ゴシック" panose="020B0400000000000000" pitchFamily="50" charset="-128"/>
                        </a:rPr>
                        <a:t>​</a:t>
                      </a:r>
                      <a:endParaRPr lang="ja-JP" altLang="en-US" b="1" i="0">
                        <a:solidFill>
                          <a:srgbClr val="FFFFFF"/>
                        </a:solidFill>
                        <a:effectLst/>
                      </a:endParaRPr>
                    </a:p>
                  </a:txBody>
                  <a:tcPr>
                    <a:lnL w="4763" cap="flat" cmpd="sng" algn="ctr">
                      <a:solidFill>
                        <a:srgbClr val="FFFFFF"/>
                      </a:solidFill>
                      <a:prstDash val="solid"/>
                      <a:round/>
                      <a:headEnd type="none" w="med" len="med"/>
                      <a:tailEnd type="none" w="med" len="med"/>
                    </a:lnL>
                    <a:lnR w="4763" cap="flat" cmpd="sng" algn="ctr">
                      <a:solidFill>
                        <a:srgbClr val="FFFFFF"/>
                      </a:solidFill>
                      <a:prstDash val="solid"/>
                      <a:round/>
                      <a:headEnd type="none" w="med" len="med"/>
                      <a:tailEnd type="none" w="med" len="med"/>
                    </a:lnR>
                    <a:lnT w="4763" cap="flat" cmpd="sng" algn="ctr">
                      <a:solidFill>
                        <a:srgbClr val="FFFFFF"/>
                      </a:solidFill>
                      <a:prstDash val="solid"/>
                      <a:round/>
                      <a:headEnd type="none" w="med" len="med"/>
                      <a:tailEnd type="none" w="med" len="med"/>
                    </a:lnT>
                    <a:lnB w="4763"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03776231"/>
                  </a:ext>
                </a:extLst>
              </a:tr>
              <a:tr h="2208687">
                <a:tc>
                  <a:txBody>
                    <a:bodyPr/>
                    <a:lstStyle/>
                    <a:p>
                      <a:pPr algn="l" fontAlgn="base"/>
                      <a:r>
                        <a:rPr lang="en-US" altLang="ja-JP" sz="1800" b="1" i="0">
                          <a:solidFill>
                            <a:srgbClr val="000000"/>
                          </a:solidFill>
                          <a:effectLst/>
                          <a:ea typeface="游ゴシック" panose="020B0400000000000000" pitchFamily="50" charset="-128"/>
                        </a:rPr>
                        <a:t>S×T</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p>
                      <a:pPr algn="l" fontAlgn="base"/>
                      <a:r>
                        <a:rPr lang="ja-JP" altLang="en-US" sz="1800" b="1" i="0">
                          <a:solidFill>
                            <a:srgbClr val="000000"/>
                          </a:solidFill>
                          <a:effectLst/>
                          <a:ea typeface="游ゴシック" panose="020B0400000000000000" pitchFamily="50" charset="-128"/>
                        </a:rPr>
                        <a:t>他社にはない商品の豊富さ</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1" i="0">
                          <a:solidFill>
                            <a:srgbClr val="000000"/>
                          </a:solidFill>
                          <a:effectLst/>
                          <a:ea typeface="游ゴシック" panose="020B0400000000000000" pitchFamily="50" charset="-128"/>
                        </a:rPr>
                        <a:t>便利さ</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txBody>
                  <a:tcPr>
                    <a:lnL w="4763" cap="flat" cmpd="sng" algn="ctr">
                      <a:solidFill>
                        <a:srgbClr val="FFFFFF"/>
                      </a:solidFill>
                      <a:prstDash val="solid"/>
                      <a:round/>
                      <a:headEnd type="none" w="med" len="med"/>
                      <a:tailEnd type="none" w="med" len="med"/>
                    </a:lnL>
                    <a:lnR w="4763" cap="flat" cmpd="sng" algn="ctr">
                      <a:solidFill>
                        <a:srgbClr val="FFFFFF"/>
                      </a:solidFill>
                      <a:prstDash val="solid"/>
                      <a:round/>
                      <a:headEnd type="none" w="med" len="med"/>
                      <a:tailEnd type="none" w="med" len="med"/>
                    </a:lnR>
                    <a:lnT w="4763" cap="flat" cmpd="sng" algn="ctr">
                      <a:solidFill>
                        <a:srgbClr val="FFFFFF"/>
                      </a:solidFill>
                      <a:prstDash val="solid"/>
                      <a:round/>
                      <a:headEnd type="none" w="med" len="med"/>
                      <a:tailEnd type="none" w="med" len="med"/>
                    </a:lnT>
                    <a:lnB w="4763" cap="flat" cmpd="sng" algn="ctr">
                      <a:solidFill>
                        <a:srgbClr val="FFFFFF"/>
                      </a:solidFill>
                      <a:prstDash val="solid"/>
                      <a:round/>
                      <a:headEnd type="none" w="med" len="med"/>
                      <a:tailEnd type="none" w="med" len="med"/>
                    </a:lnB>
                    <a:solidFill>
                      <a:srgbClr val="F2F2F2"/>
                    </a:solidFill>
                  </a:tcPr>
                </a:tc>
                <a:tc>
                  <a:txBody>
                    <a:bodyPr/>
                    <a:lstStyle/>
                    <a:p>
                      <a:pPr algn="l" fontAlgn="base"/>
                      <a:r>
                        <a:rPr lang="en-US" altLang="ja-JP" sz="1800" b="1" i="0">
                          <a:solidFill>
                            <a:srgbClr val="000000"/>
                          </a:solidFill>
                          <a:effectLst/>
                          <a:ea typeface="游ゴシック" panose="020B0400000000000000" pitchFamily="50" charset="-128"/>
                        </a:rPr>
                        <a:t>W×T</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p>
                      <a:pPr algn="l" fontAlgn="base"/>
                      <a:r>
                        <a:rPr lang="ja-JP" altLang="en-US" sz="1800" b="1" i="0">
                          <a:solidFill>
                            <a:srgbClr val="000000"/>
                          </a:solidFill>
                          <a:effectLst/>
                          <a:ea typeface="游ゴシック" panose="020B0400000000000000" pitchFamily="50" charset="-128"/>
                        </a:rPr>
                        <a:t>初期顧客獲得の難しさ</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1" i="0">
                          <a:solidFill>
                            <a:srgbClr val="000000"/>
                          </a:solidFill>
                          <a:effectLst/>
                          <a:ea typeface="游ゴシック" panose="020B0400000000000000" pitchFamily="50" charset="-128"/>
                        </a:rPr>
                        <a:t>初期導入のハードルの高さ</a:t>
                      </a:r>
                      <a:r>
                        <a:rPr lang="ja-JP" altLang="en-US" sz="1800" b="0" i="0">
                          <a:solidFill>
                            <a:srgbClr val="000000"/>
                          </a:solidFill>
                          <a:effectLst/>
                          <a:latin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p>
                      <a:pPr algn="l" fontAlgn="base"/>
                      <a:r>
                        <a:rPr lang="ja-JP" altLang="en-US" sz="1800" b="0" i="0">
                          <a:solidFill>
                            <a:srgbClr val="000000"/>
                          </a:solidFill>
                          <a:effectLst/>
                          <a:ea typeface="游ゴシック" panose="020B0400000000000000" pitchFamily="50" charset="-128"/>
                        </a:rPr>
                        <a:t>​</a:t>
                      </a:r>
                      <a:endParaRPr lang="ja-JP" altLang="en-US" b="0" i="0">
                        <a:solidFill>
                          <a:srgbClr val="000000"/>
                        </a:solidFill>
                        <a:effectLst/>
                      </a:endParaRPr>
                    </a:p>
                  </a:txBody>
                  <a:tcPr>
                    <a:lnL w="4763" cap="flat" cmpd="sng" algn="ctr">
                      <a:solidFill>
                        <a:srgbClr val="FFFFFF"/>
                      </a:solidFill>
                      <a:prstDash val="solid"/>
                      <a:round/>
                      <a:headEnd type="none" w="med" len="med"/>
                      <a:tailEnd type="none" w="med" len="med"/>
                    </a:lnL>
                    <a:lnR w="4763" cap="flat" cmpd="sng" algn="ctr">
                      <a:solidFill>
                        <a:srgbClr val="FFFFFF"/>
                      </a:solidFill>
                      <a:prstDash val="solid"/>
                      <a:round/>
                      <a:headEnd type="none" w="med" len="med"/>
                      <a:tailEnd type="none" w="med" len="med"/>
                    </a:lnR>
                    <a:lnT w="4763" cap="flat" cmpd="sng" algn="ctr">
                      <a:solidFill>
                        <a:srgbClr val="FFFFFF"/>
                      </a:solidFill>
                      <a:prstDash val="solid"/>
                      <a:round/>
                      <a:headEnd type="none" w="med" len="med"/>
                      <a:tailEnd type="none" w="med" len="med"/>
                    </a:lnT>
                    <a:lnB w="4763"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4268748808"/>
                  </a:ext>
                </a:extLst>
              </a:tr>
            </a:tbl>
          </a:graphicData>
        </a:graphic>
      </p:graphicFrame>
      <p:sp>
        <p:nvSpPr>
          <p:cNvPr id="14" name="Rectangle 2">
            <a:extLst>
              <a:ext uri="{FF2B5EF4-FFF2-40B4-BE49-F238E27FC236}">
                <a16:creationId xmlns:a16="http://schemas.microsoft.com/office/drawing/2014/main" id="{8DC13F70-5C17-58CB-B75A-32D4D0AC4448}"/>
              </a:ext>
            </a:extLst>
          </p:cNvPr>
          <p:cNvSpPr>
            <a:spLocks noChangeArrowheads="1"/>
          </p:cNvSpPr>
          <p:nvPr/>
        </p:nvSpPr>
        <p:spPr bwMode="auto">
          <a:xfrm>
            <a:off x="4057650" y="3903431"/>
            <a:ext cx="73418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97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7DF4217-19CE-306D-AF22-173C460190A6}"/>
              </a:ext>
            </a:extLst>
          </p:cNvPr>
          <p:cNvSpPr>
            <a:spLocks noGrp="1"/>
          </p:cNvSpPr>
          <p:nvPr>
            <p:ph type="title"/>
          </p:nvPr>
        </p:nvSpPr>
        <p:spPr/>
        <p:txBody>
          <a:bodyPr/>
          <a:lstStyle/>
          <a:p>
            <a:r>
              <a:rPr kumimoji="1" lang="ja-JP" altLang="en-US"/>
              <a:t>サブスク制プラン</a:t>
            </a:r>
          </a:p>
        </p:txBody>
      </p:sp>
      <p:sp>
        <p:nvSpPr>
          <p:cNvPr id="7" name="コンテンツ プレースホルダー 2">
            <a:extLst>
              <a:ext uri="{FF2B5EF4-FFF2-40B4-BE49-F238E27FC236}">
                <a16:creationId xmlns:a16="http://schemas.microsoft.com/office/drawing/2014/main" id="{F1134985-A0C3-1E7E-001F-086A831C395A}"/>
              </a:ext>
            </a:extLst>
          </p:cNvPr>
          <p:cNvSpPr>
            <a:spLocks noGrp="1"/>
          </p:cNvSpPr>
          <p:nvPr/>
        </p:nvSpPr>
        <p:spPr>
          <a:xfrm>
            <a:off x="847135" y="1662633"/>
            <a:ext cx="8967425" cy="4668497"/>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solidFill>
                  <a:srgbClr val="393939"/>
                </a:solidFill>
                <a:highlight>
                  <a:srgbClr val="FFFF00"/>
                </a:highlight>
                <a:latin typeface="Arial"/>
                <a:ea typeface="游ゴシック"/>
                <a:cs typeface="Arial"/>
              </a:rPr>
              <a:t>飲み放題プラン</a:t>
            </a:r>
            <a:endParaRPr lang="en-US" altLang="ja-JP">
              <a:solidFill>
                <a:srgbClr val="393939"/>
              </a:solidFill>
              <a:highlight>
                <a:srgbClr val="FFFF00"/>
              </a:highlight>
              <a:latin typeface="Arial"/>
              <a:ea typeface="游ゴシック"/>
              <a:cs typeface="Arial"/>
            </a:endParaRPr>
          </a:p>
          <a:p>
            <a:pPr marL="0" indent="0">
              <a:buNone/>
            </a:pPr>
            <a:r>
              <a:rPr lang="ja-JP" altLang="en-US">
                <a:solidFill>
                  <a:srgbClr val="393939"/>
                </a:solidFill>
                <a:latin typeface="Arial"/>
                <a:ea typeface="游ゴシック"/>
                <a:cs typeface="Arial"/>
              </a:rPr>
              <a:t>月額3</a:t>
            </a:r>
            <a:r>
              <a:rPr lang="en-US" altLang="ja-JP">
                <a:solidFill>
                  <a:srgbClr val="393939"/>
                </a:solidFill>
                <a:latin typeface="Arial"/>
                <a:ea typeface="游ゴシック"/>
                <a:cs typeface="Arial"/>
              </a:rPr>
              <a:t>500</a:t>
            </a:r>
            <a:r>
              <a:rPr lang="ja-JP" altLang="en-US">
                <a:solidFill>
                  <a:srgbClr val="393939"/>
                </a:solidFill>
                <a:latin typeface="Arial"/>
                <a:ea typeface="游ゴシック"/>
                <a:cs typeface="Arial"/>
              </a:rPr>
              <a:t>円　年額</a:t>
            </a:r>
            <a:r>
              <a:rPr lang="en-US" altLang="ja-JP">
                <a:solidFill>
                  <a:srgbClr val="393939"/>
                </a:solidFill>
                <a:latin typeface="Arial"/>
                <a:ea typeface="游ゴシック"/>
                <a:cs typeface="Arial"/>
              </a:rPr>
              <a:t>35000</a:t>
            </a:r>
            <a:r>
              <a:rPr lang="ja-JP" altLang="en-US">
                <a:solidFill>
                  <a:srgbClr val="393939"/>
                </a:solidFill>
                <a:latin typeface="Arial"/>
                <a:ea typeface="游ゴシック"/>
                <a:cs typeface="Arial"/>
              </a:rPr>
              <a:t>円</a:t>
            </a:r>
            <a:endParaRPr lang="en-US" altLang="ja-JP">
              <a:solidFill>
                <a:srgbClr val="393939"/>
              </a:solidFill>
              <a:latin typeface="Arial"/>
              <a:ea typeface="游ゴシック"/>
              <a:cs typeface="Arial"/>
            </a:endParaRPr>
          </a:p>
          <a:p>
            <a:pPr marL="0" indent="0">
              <a:buNone/>
            </a:pPr>
            <a:r>
              <a:rPr lang="ja-JP" altLang="en-US">
                <a:solidFill>
                  <a:srgbClr val="393939"/>
                </a:solidFill>
                <a:latin typeface="Arial"/>
                <a:ea typeface="游ゴシック"/>
                <a:cs typeface="Arial"/>
              </a:rPr>
              <a:t>　</a:t>
            </a:r>
            <a:endParaRPr lang="en-US" altLang="ja-JP">
              <a:solidFill>
                <a:srgbClr val="393939"/>
              </a:solidFill>
              <a:latin typeface="Arial"/>
              <a:ea typeface="游ゴシック"/>
              <a:cs typeface="Arial"/>
            </a:endParaRPr>
          </a:p>
          <a:p>
            <a:pPr marL="0" indent="0">
              <a:buNone/>
            </a:pPr>
            <a:r>
              <a:rPr lang="ja-JP" altLang="en-US">
                <a:solidFill>
                  <a:srgbClr val="393939"/>
                </a:solidFill>
                <a:highlight>
                  <a:srgbClr val="FFFF00"/>
                </a:highlight>
                <a:latin typeface="Arial"/>
                <a:ea typeface="游ゴシック"/>
                <a:cs typeface="Arial"/>
              </a:rPr>
              <a:t>選べる飲み放題プラン（種類4つまで）</a:t>
            </a:r>
            <a:endParaRPr lang="en-US" altLang="ja-JP">
              <a:solidFill>
                <a:srgbClr val="393939"/>
              </a:solidFill>
              <a:highlight>
                <a:srgbClr val="FFFF00"/>
              </a:highlight>
              <a:latin typeface="Arial"/>
              <a:ea typeface="游ゴシック"/>
              <a:cs typeface="Arial"/>
            </a:endParaRPr>
          </a:p>
          <a:p>
            <a:pPr marL="0" indent="0">
              <a:buNone/>
            </a:pPr>
            <a:r>
              <a:rPr lang="ja-JP" altLang="en-US">
                <a:solidFill>
                  <a:srgbClr val="393939"/>
                </a:solidFill>
                <a:latin typeface="Arial"/>
                <a:ea typeface="游ゴシック"/>
                <a:cs typeface="Arial"/>
              </a:rPr>
              <a:t>月額</a:t>
            </a:r>
            <a:r>
              <a:rPr lang="en-US" altLang="ja-JP">
                <a:solidFill>
                  <a:srgbClr val="393939"/>
                </a:solidFill>
                <a:latin typeface="Arial"/>
                <a:ea typeface="游ゴシック"/>
                <a:cs typeface="Arial"/>
              </a:rPr>
              <a:t>2000</a:t>
            </a:r>
            <a:r>
              <a:rPr lang="ja-JP" altLang="en-US">
                <a:solidFill>
                  <a:srgbClr val="393939"/>
                </a:solidFill>
                <a:latin typeface="Arial"/>
                <a:ea typeface="游ゴシック"/>
                <a:cs typeface="Arial"/>
              </a:rPr>
              <a:t>円　年額</a:t>
            </a:r>
            <a:r>
              <a:rPr lang="en-US" altLang="ja-JP">
                <a:solidFill>
                  <a:srgbClr val="393939"/>
                </a:solidFill>
                <a:latin typeface="Arial"/>
                <a:ea typeface="游ゴシック"/>
                <a:cs typeface="Arial"/>
              </a:rPr>
              <a:t>18000</a:t>
            </a:r>
            <a:r>
              <a:rPr lang="ja-JP" altLang="en-US">
                <a:solidFill>
                  <a:srgbClr val="393939"/>
                </a:solidFill>
                <a:latin typeface="Arial"/>
                <a:ea typeface="游ゴシック"/>
                <a:cs typeface="Arial"/>
              </a:rPr>
              <a:t>円　</a:t>
            </a:r>
            <a:endParaRPr lang="en-US" altLang="ja-JP">
              <a:solidFill>
                <a:srgbClr val="393939"/>
              </a:solidFill>
              <a:latin typeface="Arial"/>
              <a:ea typeface="游ゴシック"/>
              <a:cs typeface="Arial"/>
            </a:endParaRPr>
          </a:p>
          <a:p>
            <a:endParaRPr lang="en-US" altLang="ja-JP">
              <a:solidFill>
                <a:srgbClr val="393939"/>
              </a:solidFill>
              <a:latin typeface="Arial"/>
              <a:ea typeface="游ゴシック"/>
              <a:cs typeface="Arial"/>
            </a:endParaRPr>
          </a:p>
          <a:p>
            <a:pPr marL="0" indent="0">
              <a:buNone/>
            </a:pPr>
            <a:r>
              <a:rPr lang="ja-JP" altLang="en-US">
                <a:solidFill>
                  <a:srgbClr val="393939"/>
                </a:solidFill>
                <a:highlight>
                  <a:srgbClr val="FFFF00"/>
                </a:highlight>
                <a:latin typeface="Arial"/>
                <a:ea typeface="游ゴシック"/>
                <a:cs typeface="Arial"/>
              </a:rPr>
              <a:t>学生飲み放題プラン</a:t>
            </a:r>
            <a:endParaRPr lang="en-US" altLang="ja-JP">
              <a:solidFill>
                <a:srgbClr val="393939"/>
              </a:solidFill>
              <a:highlight>
                <a:srgbClr val="FFFF00"/>
              </a:highlight>
              <a:latin typeface="Arial"/>
              <a:ea typeface="游ゴシック"/>
              <a:cs typeface="Arial"/>
            </a:endParaRPr>
          </a:p>
          <a:p>
            <a:pPr marL="0" indent="0">
              <a:buNone/>
            </a:pPr>
            <a:r>
              <a:rPr lang="ja-JP" altLang="en-US">
                <a:solidFill>
                  <a:srgbClr val="393939"/>
                </a:solidFill>
                <a:latin typeface="Arial"/>
                <a:ea typeface="游ゴシック"/>
                <a:cs typeface="Arial"/>
              </a:rPr>
              <a:t>月額</a:t>
            </a:r>
            <a:r>
              <a:rPr lang="en-US" altLang="ja-JP">
                <a:solidFill>
                  <a:srgbClr val="393939"/>
                </a:solidFill>
                <a:latin typeface="Arial"/>
                <a:ea typeface="游ゴシック"/>
                <a:cs typeface="Arial"/>
              </a:rPr>
              <a:t>2500</a:t>
            </a:r>
            <a:r>
              <a:rPr lang="ja-JP" altLang="en-US">
                <a:solidFill>
                  <a:srgbClr val="393939"/>
                </a:solidFill>
                <a:latin typeface="Arial"/>
                <a:ea typeface="游ゴシック"/>
                <a:cs typeface="Arial"/>
              </a:rPr>
              <a:t>円　年額</a:t>
            </a:r>
            <a:r>
              <a:rPr lang="en-US" altLang="ja-JP">
                <a:solidFill>
                  <a:srgbClr val="393939"/>
                </a:solidFill>
                <a:latin typeface="Arial"/>
                <a:ea typeface="游ゴシック"/>
                <a:cs typeface="Arial"/>
              </a:rPr>
              <a:t>25000</a:t>
            </a:r>
            <a:r>
              <a:rPr lang="ja-JP" altLang="en-US">
                <a:solidFill>
                  <a:srgbClr val="393939"/>
                </a:solidFill>
                <a:latin typeface="Arial"/>
                <a:ea typeface="游ゴシック"/>
                <a:cs typeface="Arial"/>
              </a:rPr>
              <a:t>円</a:t>
            </a:r>
            <a:endParaRPr lang="en-US" altLang="ja-JP">
              <a:solidFill>
                <a:srgbClr val="393939"/>
              </a:solidFill>
              <a:latin typeface="Arial"/>
              <a:ea typeface="游ゴシック"/>
              <a:cs typeface="Arial"/>
            </a:endParaRPr>
          </a:p>
          <a:p>
            <a:pPr marL="0" indent="0">
              <a:buNone/>
            </a:pPr>
            <a:endParaRPr lang="en-US" altLang="ja-JP">
              <a:solidFill>
                <a:srgbClr val="393939"/>
              </a:solidFill>
              <a:latin typeface="Arial"/>
              <a:ea typeface="游ゴシック"/>
              <a:cs typeface="Arial"/>
            </a:endParaRPr>
          </a:p>
          <a:p>
            <a:pPr marL="0" indent="0">
              <a:buNone/>
            </a:pPr>
            <a:r>
              <a:rPr lang="ja-JP" altLang="en-US">
                <a:solidFill>
                  <a:srgbClr val="393939"/>
                </a:solidFill>
                <a:highlight>
                  <a:srgbClr val="FFFF00"/>
                </a:highlight>
                <a:latin typeface="Arial"/>
                <a:ea typeface="游ゴシック"/>
                <a:cs typeface="Arial"/>
              </a:rPr>
              <a:t>ファミリープラン</a:t>
            </a:r>
            <a:r>
              <a:rPr lang="en-US" altLang="ja-JP">
                <a:solidFill>
                  <a:srgbClr val="393939"/>
                </a:solidFill>
                <a:highlight>
                  <a:srgbClr val="FFFF00"/>
                </a:highlight>
                <a:latin typeface="Arial"/>
                <a:ea typeface="游ゴシック"/>
                <a:cs typeface="Arial"/>
              </a:rPr>
              <a:t>5</a:t>
            </a:r>
            <a:r>
              <a:rPr lang="ja-JP" altLang="en-US">
                <a:solidFill>
                  <a:srgbClr val="393939"/>
                </a:solidFill>
                <a:highlight>
                  <a:srgbClr val="FFFF00"/>
                </a:highlight>
                <a:latin typeface="Arial"/>
                <a:ea typeface="游ゴシック"/>
                <a:cs typeface="Arial"/>
              </a:rPr>
              <a:t>人</a:t>
            </a:r>
            <a:r>
              <a:rPr lang="ja-JP" altLang="en-US">
                <a:solidFill>
                  <a:srgbClr val="393939"/>
                </a:solidFill>
                <a:latin typeface="Arial"/>
                <a:ea typeface="游ゴシック"/>
                <a:cs typeface="Arial"/>
              </a:rPr>
              <a:t>（ひと月あたり</a:t>
            </a:r>
            <a:r>
              <a:rPr lang="en-US" altLang="ja-JP">
                <a:solidFill>
                  <a:srgbClr val="393939"/>
                </a:solidFill>
                <a:latin typeface="Arial"/>
                <a:ea typeface="游ゴシック"/>
                <a:cs typeface="Arial"/>
              </a:rPr>
              <a:t>3500</a:t>
            </a:r>
            <a:r>
              <a:rPr lang="ja-JP" altLang="en-US">
                <a:solidFill>
                  <a:srgbClr val="393939"/>
                </a:solidFill>
                <a:latin typeface="Arial"/>
                <a:ea typeface="游ゴシック"/>
                <a:cs typeface="Arial"/>
              </a:rPr>
              <a:t>円お得）</a:t>
            </a:r>
            <a:endParaRPr lang="en-US" altLang="ja-JP">
              <a:solidFill>
                <a:srgbClr val="393939"/>
              </a:solidFill>
              <a:latin typeface="Arial"/>
              <a:ea typeface="游ゴシック"/>
              <a:cs typeface="Arial"/>
            </a:endParaRPr>
          </a:p>
          <a:p>
            <a:pPr marL="0" indent="0">
              <a:buNone/>
            </a:pPr>
            <a:r>
              <a:rPr lang="ja-JP" altLang="en-US">
                <a:solidFill>
                  <a:srgbClr val="393939"/>
                </a:solidFill>
                <a:latin typeface="Arial"/>
                <a:ea typeface="游ゴシック"/>
                <a:cs typeface="Arial"/>
              </a:rPr>
              <a:t>月額</a:t>
            </a:r>
            <a:r>
              <a:rPr lang="en-US" altLang="ja-JP">
                <a:solidFill>
                  <a:srgbClr val="393939"/>
                </a:solidFill>
                <a:latin typeface="Arial"/>
                <a:ea typeface="游ゴシック"/>
                <a:cs typeface="Arial"/>
              </a:rPr>
              <a:t>14000</a:t>
            </a:r>
            <a:r>
              <a:rPr lang="ja-JP" altLang="en-US">
                <a:solidFill>
                  <a:srgbClr val="393939"/>
                </a:solidFill>
                <a:latin typeface="Arial"/>
                <a:ea typeface="游ゴシック"/>
                <a:cs typeface="Arial"/>
              </a:rPr>
              <a:t>円　年額</a:t>
            </a:r>
            <a:r>
              <a:rPr lang="en-US" altLang="ja-JP">
                <a:solidFill>
                  <a:srgbClr val="393939"/>
                </a:solidFill>
                <a:latin typeface="Arial"/>
                <a:ea typeface="游ゴシック"/>
                <a:cs typeface="Arial"/>
              </a:rPr>
              <a:t>150000</a:t>
            </a:r>
            <a:r>
              <a:rPr lang="ja-JP" altLang="en-US">
                <a:solidFill>
                  <a:srgbClr val="393939"/>
                </a:solidFill>
                <a:latin typeface="Arial"/>
                <a:ea typeface="游ゴシック"/>
                <a:cs typeface="Arial"/>
              </a:rPr>
              <a:t>円</a:t>
            </a:r>
            <a:endParaRPr lang="en-US" altLang="ja-JP">
              <a:solidFill>
                <a:srgbClr val="393939"/>
              </a:solidFill>
              <a:latin typeface="Arial"/>
              <a:ea typeface="游ゴシック"/>
              <a:cs typeface="Arial"/>
            </a:endParaRPr>
          </a:p>
          <a:p>
            <a:pPr marL="0" indent="0">
              <a:buNone/>
            </a:pPr>
            <a:endParaRPr lang="en-US" altLang="ja-JP">
              <a:solidFill>
                <a:srgbClr val="393939"/>
              </a:solidFill>
              <a:latin typeface="Arial"/>
              <a:ea typeface="游ゴシック"/>
              <a:cs typeface="Arial"/>
            </a:endParaRPr>
          </a:p>
          <a:p>
            <a:pPr marL="0" indent="0">
              <a:buNone/>
            </a:pPr>
            <a:r>
              <a:rPr lang="en-US" altLang="ja-JP" sz="2100">
                <a:solidFill>
                  <a:srgbClr val="393939"/>
                </a:solidFill>
                <a:latin typeface="Arial"/>
                <a:ea typeface="游ゴシック"/>
                <a:cs typeface="Arial"/>
              </a:rPr>
              <a:t>※1</a:t>
            </a:r>
            <a:r>
              <a:rPr lang="ja-JP" altLang="en-US" sz="2100">
                <a:solidFill>
                  <a:srgbClr val="393939"/>
                </a:solidFill>
                <a:latin typeface="Arial"/>
                <a:ea typeface="游ゴシック"/>
                <a:cs typeface="Arial"/>
              </a:rPr>
              <a:t>か月</a:t>
            </a:r>
            <a:r>
              <a:rPr lang="en-US" altLang="ja-JP" sz="2100">
                <a:solidFill>
                  <a:srgbClr val="393939"/>
                </a:solidFill>
                <a:latin typeface="Arial"/>
                <a:ea typeface="游ゴシック"/>
                <a:cs typeface="Arial"/>
              </a:rPr>
              <a:t>100</a:t>
            </a:r>
            <a:r>
              <a:rPr lang="ja-JP" altLang="en-US" sz="2100">
                <a:solidFill>
                  <a:srgbClr val="393939"/>
                </a:solidFill>
                <a:latin typeface="Arial"/>
                <a:ea typeface="游ゴシック"/>
                <a:cs typeface="Arial"/>
              </a:rPr>
              <a:t>杯まで</a:t>
            </a:r>
          </a:p>
          <a:p>
            <a:pPr marL="0" indent="0">
              <a:buNone/>
            </a:pPr>
            <a:endParaRPr lang="ja-JP" altLang="en-US">
              <a:solidFill>
                <a:srgbClr val="393939"/>
              </a:solidFill>
              <a:latin typeface="Arial"/>
              <a:ea typeface="游ゴシック"/>
              <a:cs typeface="Arial"/>
            </a:endParaRPr>
          </a:p>
          <a:p>
            <a:endParaRPr lang="ja-JP" altLang="en-US"/>
          </a:p>
        </p:txBody>
      </p:sp>
    </p:spTree>
    <p:extLst>
      <p:ext uri="{BB962C8B-B14F-4D97-AF65-F5344CB8AC3E}">
        <p14:creationId xmlns:p14="http://schemas.microsoft.com/office/powerpoint/2010/main" val="381466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E583D9-B965-4201-016C-737959E585D7}"/>
              </a:ext>
            </a:extLst>
          </p:cNvPr>
          <p:cNvSpPr>
            <a:spLocks noGrp="1"/>
          </p:cNvSpPr>
          <p:nvPr>
            <p:ph type="title"/>
          </p:nvPr>
        </p:nvSpPr>
        <p:spPr>
          <a:xfrm>
            <a:off x="960000" y="720000"/>
            <a:ext cx="7374103" cy="864000"/>
          </a:xfrm>
        </p:spPr>
        <p:txBody>
          <a:bodyPr/>
          <a:lstStyle/>
          <a:p>
            <a:r>
              <a:rPr kumimoji="1" lang="ja-JP" altLang="en-US" sz="4000"/>
              <a:t>自動販売機の衛生面について</a:t>
            </a:r>
          </a:p>
        </p:txBody>
      </p:sp>
      <p:sp>
        <p:nvSpPr>
          <p:cNvPr id="3" name="テキスト ボックス 2">
            <a:extLst>
              <a:ext uri="{FF2B5EF4-FFF2-40B4-BE49-F238E27FC236}">
                <a16:creationId xmlns:a16="http://schemas.microsoft.com/office/drawing/2014/main" id="{B103610A-8F80-4A59-8E0F-BBF20931032F}"/>
              </a:ext>
            </a:extLst>
          </p:cNvPr>
          <p:cNvSpPr txBox="1"/>
          <p:nvPr/>
        </p:nvSpPr>
        <p:spPr>
          <a:xfrm>
            <a:off x="1332411" y="2281646"/>
            <a:ext cx="9262472" cy="3108543"/>
          </a:xfrm>
          <a:prstGeom prst="rect">
            <a:avLst/>
          </a:prstGeom>
          <a:noFill/>
        </p:spPr>
        <p:txBody>
          <a:bodyPr wrap="none" rtlCol="0">
            <a:spAutoFit/>
          </a:bodyPr>
          <a:lstStyle/>
          <a:p>
            <a:r>
              <a:rPr kumimoji="1" lang="ja-JP" altLang="en-US" sz="2800"/>
              <a:t>・ボトルの洗浄については契約時に自己責任にする。</a:t>
            </a:r>
            <a:endParaRPr kumimoji="1" lang="en-US" altLang="ja-JP" sz="2800"/>
          </a:p>
          <a:p>
            <a:r>
              <a:rPr kumimoji="1" lang="ja-JP" altLang="en-US" sz="2800"/>
              <a:t>（飲み物が腐る以外に食中毒は出るという事例は出ていない</a:t>
            </a:r>
            <a:endParaRPr kumimoji="1" lang="en-US" altLang="ja-JP" sz="2800"/>
          </a:p>
          <a:p>
            <a:r>
              <a:rPr kumimoji="1" lang="ja-JP" altLang="en-US" sz="2800"/>
              <a:t>がボトルの洗浄時による菌の付着がよくないと考えるから。）</a:t>
            </a:r>
            <a:endParaRPr kumimoji="1" lang="en-US" altLang="ja-JP" sz="2800"/>
          </a:p>
          <a:p>
            <a:endParaRPr kumimoji="1" lang="en-US" altLang="ja-JP" sz="2800"/>
          </a:p>
          <a:p>
            <a:r>
              <a:rPr kumimoji="1" lang="ja-JP" altLang="en-US" sz="2800"/>
              <a:t>・自動販売機の定期清掃をする</a:t>
            </a:r>
            <a:endParaRPr kumimoji="1" lang="en-US" altLang="ja-JP" sz="2800"/>
          </a:p>
          <a:p>
            <a:r>
              <a:rPr lang="ja-JP" altLang="en-US" sz="2800"/>
              <a:t>（飲み物の補充などの時に清掃を行う）</a:t>
            </a:r>
            <a:endParaRPr kumimoji="1" lang="en-US" altLang="ja-JP" sz="2800"/>
          </a:p>
          <a:p>
            <a:endParaRPr kumimoji="1" lang="ja-JP" altLang="en-US" sz="2800"/>
          </a:p>
        </p:txBody>
      </p:sp>
    </p:spTree>
    <p:extLst>
      <p:ext uri="{BB962C8B-B14F-4D97-AF65-F5344CB8AC3E}">
        <p14:creationId xmlns:p14="http://schemas.microsoft.com/office/powerpoint/2010/main" val="380223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B64D34-D4C3-9858-1874-3A9DDE5C4A8A}"/>
              </a:ext>
            </a:extLst>
          </p:cNvPr>
          <p:cNvSpPr>
            <a:spLocks noGrp="1"/>
          </p:cNvSpPr>
          <p:nvPr>
            <p:ph type="title"/>
          </p:nvPr>
        </p:nvSpPr>
        <p:spPr>
          <a:xfrm>
            <a:off x="960000" y="720000"/>
            <a:ext cx="8297211" cy="864000"/>
          </a:xfrm>
        </p:spPr>
        <p:txBody>
          <a:bodyPr/>
          <a:lstStyle/>
          <a:p>
            <a:r>
              <a:rPr kumimoji="1" lang="ja-JP" altLang="en-US" sz="4000"/>
              <a:t>ドリンクバーとの差別化について</a:t>
            </a:r>
          </a:p>
        </p:txBody>
      </p:sp>
      <p:sp>
        <p:nvSpPr>
          <p:cNvPr id="3" name="テキスト ボックス 2">
            <a:extLst>
              <a:ext uri="{FF2B5EF4-FFF2-40B4-BE49-F238E27FC236}">
                <a16:creationId xmlns:a16="http://schemas.microsoft.com/office/drawing/2014/main" id="{93724A98-B94C-016C-F278-310D97CCC86E}"/>
              </a:ext>
            </a:extLst>
          </p:cNvPr>
          <p:cNvSpPr txBox="1"/>
          <p:nvPr/>
        </p:nvSpPr>
        <p:spPr>
          <a:xfrm>
            <a:off x="1175657" y="2142309"/>
            <a:ext cx="5258171" cy="1200329"/>
          </a:xfrm>
          <a:prstGeom prst="rect">
            <a:avLst/>
          </a:prstGeom>
          <a:noFill/>
        </p:spPr>
        <p:txBody>
          <a:bodyPr wrap="none" lIns="91440" tIns="45720" rIns="91440" bIns="45720" rtlCol="0" anchor="t">
            <a:spAutoFit/>
          </a:bodyPr>
          <a:lstStyle/>
          <a:p>
            <a:r>
              <a:rPr kumimoji="1" lang="ja-JP" altLang="en-US" sz="2400"/>
              <a:t>ドリンクバーはお店に入らなければない</a:t>
            </a:r>
            <a:endParaRPr kumimoji="1" lang="en-US" altLang="ja-JP" sz="2400"/>
          </a:p>
          <a:p>
            <a:r>
              <a:rPr lang="ja-JP" altLang="en-US" sz="2400"/>
              <a:t>味のクオリティーが低くならない</a:t>
            </a:r>
            <a:endParaRPr lang="en-US" altLang="ja-JP" sz="2400"/>
          </a:p>
          <a:p>
            <a:r>
              <a:rPr kumimoji="1" lang="ja-JP" altLang="en-US" sz="2400">
                <a:ea typeface="ＭＳ Ｐゴシック"/>
              </a:rPr>
              <a:t>安っぽくならない</a:t>
            </a:r>
            <a:r>
              <a:rPr lang="ja-JP" altLang="en-US" sz="2400">
                <a:ea typeface="ＭＳ Ｐゴシック"/>
              </a:rPr>
              <a:t> </a:t>
            </a:r>
            <a:endParaRPr kumimoji="1" lang="en-US" altLang="ja-JP" sz="2400"/>
          </a:p>
        </p:txBody>
      </p:sp>
      <p:sp>
        <p:nvSpPr>
          <p:cNvPr id="4" name="テキスト ボックス 3">
            <a:extLst>
              <a:ext uri="{FF2B5EF4-FFF2-40B4-BE49-F238E27FC236}">
                <a16:creationId xmlns:a16="http://schemas.microsoft.com/office/drawing/2014/main" id="{320DAE0D-80CA-DCA9-F982-919C490FE8A9}"/>
              </a:ext>
            </a:extLst>
          </p:cNvPr>
          <p:cNvSpPr txBox="1"/>
          <p:nvPr/>
        </p:nvSpPr>
        <p:spPr>
          <a:xfrm>
            <a:off x="960000" y="3900947"/>
            <a:ext cx="9260869" cy="584775"/>
          </a:xfrm>
          <a:prstGeom prst="rect">
            <a:avLst/>
          </a:prstGeom>
          <a:noFill/>
        </p:spPr>
        <p:txBody>
          <a:bodyPr wrap="none" rtlCol="0">
            <a:spAutoFit/>
          </a:bodyPr>
          <a:lstStyle/>
          <a:p>
            <a:r>
              <a:rPr lang="ja-JP" altLang="en-US" sz="3200">
                <a:latin typeface="+mn-ea"/>
              </a:rPr>
              <a:t>アドマイヤのような自動販売機との差別化について</a:t>
            </a:r>
            <a:endParaRPr lang="en-US" altLang="ja-JP" sz="3200">
              <a:latin typeface="+mn-ea"/>
            </a:endParaRPr>
          </a:p>
        </p:txBody>
      </p:sp>
      <p:sp>
        <p:nvSpPr>
          <p:cNvPr id="5" name="テキスト ボックス 4">
            <a:extLst>
              <a:ext uri="{FF2B5EF4-FFF2-40B4-BE49-F238E27FC236}">
                <a16:creationId xmlns:a16="http://schemas.microsoft.com/office/drawing/2014/main" id="{3EA63B36-D9CC-CC54-08F1-BAC8A1F665D2}"/>
              </a:ext>
            </a:extLst>
          </p:cNvPr>
          <p:cNvSpPr txBox="1"/>
          <p:nvPr/>
        </p:nvSpPr>
        <p:spPr>
          <a:xfrm>
            <a:off x="1175657" y="4872624"/>
            <a:ext cx="6966972" cy="830997"/>
          </a:xfrm>
          <a:prstGeom prst="rect">
            <a:avLst/>
          </a:prstGeom>
          <a:noFill/>
        </p:spPr>
        <p:txBody>
          <a:bodyPr wrap="none" rtlCol="0">
            <a:spAutoFit/>
          </a:bodyPr>
          <a:lstStyle/>
          <a:p>
            <a:r>
              <a:rPr kumimoji="1" lang="ja-JP" altLang="en-US" sz="2400"/>
              <a:t>アドマイヤの製品はコーヒーだけの提供になっている</a:t>
            </a:r>
            <a:endParaRPr kumimoji="1" lang="en-US" altLang="ja-JP" sz="2400"/>
          </a:p>
          <a:p>
            <a:r>
              <a:rPr lang="ja-JP" altLang="en-US" sz="2400"/>
              <a:t>紙コップによる提供なのですぐ飲み終わってしまう。</a:t>
            </a:r>
            <a:endParaRPr kumimoji="1" lang="ja-JP" altLang="en-US" sz="2400"/>
          </a:p>
        </p:txBody>
      </p:sp>
    </p:spTree>
    <p:extLst>
      <p:ext uri="{BB962C8B-B14F-4D97-AF65-F5344CB8AC3E}">
        <p14:creationId xmlns:p14="http://schemas.microsoft.com/office/powerpoint/2010/main" val="2258623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3172A0-74CE-E743-2C81-4ECCE5FA8517}"/>
              </a:ext>
            </a:extLst>
          </p:cNvPr>
          <p:cNvSpPr>
            <a:spLocks noGrp="1"/>
          </p:cNvSpPr>
          <p:nvPr>
            <p:ph type="title"/>
          </p:nvPr>
        </p:nvSpPr>
        <p:spPr/>
        <p:txBody>
          <a:bodyPr/>
          <a:lstStyle/>
          <a:p>
            <a:r>
              <a:rPr lang="ja-JP" altLang="en-US"/>
              <a:t>JR自動販売機サブスク「acure pass」について</a:t>
            </a:r>
            <a:endParaRPr kumimoji="1" lang="ja-JP" altLang="en-US"/>
          </a:p>
        </p:txBody>
      </p:sp>
      <p:sp>
        <p:nvSpPr>
          <p:cNvPr id="7" name="テキスト ボックス 6">
            <a:extLst>
              <a:ext uri="{FF2B5EF4-FFF2-40B4-BE49-F238E27FC236}">
                <a16:creationId xmlns:a16="http://schemas.microsoft.com/office/drawing/2014/main" id="{2554241E-0645-71C1-AF82-68999A706232}"/>
              </a:ext>
            </a:extLst>
          </p:cNvPr>
          <p:cNvSpPr txBox="1"/>
          <p:nvPr/>
        </p:nvSpPr>
        <p:spPr>
          <a:xfrm>
            <a:off x="893774" y="1833383"/>
            <a:ext cx="9297545"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ja-JP">
                <a:solidFill>
                  <a:srgbClr val="000000"/>
                </a:solidFill>
                <a:latin typeface="游ゴシック"/>
                <a:ea typeface="游ゴシック"/>
              </a:rPr>
              <a:t>首都圏のJR駅に約400台</a:t>
            </a:r>
            <a:endParaRPr lang="en-US" altLang="ja-JP">
              <a:solidFill>
                <a:srgbClr val="000000"/>
              </a:solidFill>
              <a:latin typeface="游ゴシック"/>
              <a:ea typeface="ＭＳ Ｐゴシック"/>
            </a:endParaRPr>
          </a:p>
          <a:p>
            <a:pPr marL="285750" indent="-285750">
              <a:lnSpc>
                <a:spcPct val="90000"/>
              </a:lnSpc>
              <a:spcBef>
                <a:spcPts val="1000"/>
              </a:spcBef>
              <a:buFont typeface="Arial"/>
              <a:buChar char="•"/>
            </a:pPr>
            <a:r>
              <a:rPr lang="ja-JP">
                <a:solidFill>
                  <a:srgbClr val="000000"/>
                </a:solidFill>
                <a:latin typeface="游ゴシック"/>
                <a:ea typeface="游ゴシック"/>
              </a:rPr>
              <a:t>月額980円、1日1本（32円）</a:t>
            </a:r>
            <a:endParaRPr lang="en-US" altLang="ja-JP">
              <a:solidFill>
                <a:srgbClr val="000000"/>
              </a:solidFill>
              <a:latin typeface="游ゴシック"/>
              <a:ea typeface="ＭＳ Ｐゴシック"/>
            </a:endParaRPr>
          </a:p>
          <a:p>
            <a:pPr marL="285750" indent="-285750">
              <a:lnSpc>
                <a:spcPct val="90000"/>
              </a:lnSpc>
              <a:spcBef>
                <a:spcPts val="1000"/>
              </a:spcBef>
              <a:buFont typeface="Arial"/>
              <a:buChar char="•"/>
            </a:pPr>
            <a:r>
              <a:rPr lang="ja-JP">
                <a:solidFill>
                  <a:srgbClr val="000000"/>
                </a:solidFill>
                <a:latin typeface="游ゴシック"/>
                <a:ea typeface="游ゴシック"/>
              </a:rPr>
              <a:t>アプリと連動</a:t>
            </a:r>
            <a:endParaRPr lang="en-US" altLang="ja-JP">
              <a:solidFill>
                <a:srgbClr val="000000"/>
              </a:solidFill>
              <a:latin typeface="游ゴシック"/>
              <a:ea typeface="ＭＳ Ｐゴシック"/>
            </a:endParaRPr>
          </a:p>
          <a:p>
            <a:pPr marL="285750" indent="-285750">
              <a:lnSpc>
                <a:spcPct val="90000"/>
              </a:lnSpc>
              <a:spcBef>
                <a:spcPts val="1000"/>
              </a:spcBef>
              <a:buFont typeface="Arial"/>
              <a:buChar char="•"/>
            </a:pPr>
            <a:r>
              <a:rPr lang="ja-JP">
                <a:solidFill>
                  <a:srgbClr val="000000"/>
                </a:solidFill>
                <a:latin typeface="游ゴシック"/>
                <a:ea typeface="游ゴシック"/>
              </a:rPr>
              <a:t>まとめ買い価格、定期購入価格、</a:t>
            </a:r>
            <a:endParaRPr lang="en-US" altLang="ja-JP">
              <a:solidFill>
                <a:srgbClr val="000000"/>
              </a:solidFill>
              <a:latin typeface="游ゴシック"/>
              <a:ea typeface="ＭＳ Ｐゴシック"/>
            </a:endParaRPr>
          </a:p>
          <a:p>
            <a:pPr>
              <a:lnSpc>
                <a:spcPct val="90000"/>
              </a:lnSpc>
              <a:spcBef>
                <a:spcPts val="1000"/>
              </a:spcBef>
            </a:pPr>
            <a:r>
              <a:rPr lang="ja-JP">
                <a:solidFill>
                  <a:srgbClr val="000000"/>
                </a:solidFill>
                <a:latin typeface="游ゴシック"/>
                <a:ea typeface="游ゴシック"/>
              </a:rPr>
              <a:t>  一定以上の本数購入で単価割引</a:t>
            </a:r>
            <a:endParaRPr lang="en-US" altLang="ja-JP">
              <a:solidFill>
                <a:srgbClr val="000000"/>
              </a:solidFill>
              <a:latin typeface="游ゴシック"/>
              <a:ea typeface="Meiryo UI"/>
            </a:endParaRPr>
          </a:p>
          <a:p>
            <a:pPr>
              <a:lnSpc>
                <a:spcPct val="90000"/>
              </a:lnSpc>
              <a:spcBef>
                <a:spcPts val="1000"/>
              </a:spcBef>
            </a:pPr>
            <a:endParaRPr lang="ja-JP" altLang="en-US">
              <a:solidFill>
                <a:srgbClr val="000000"/>
              </a:solidFill>
              <a:latin typeface="游ゴシック"/>
              <a:ea typeface="游ゴシック"/>
              <a:cs typeface="Arial"/>
            </a:endParaRPr>
          </a:p>
          <a:p>
            <a:pPr marL="285750" indent="-285750">
              <a:lnSpc>
                <a:spcPct val="90000"/>
              </a:lnSpc>
              <a:spcBef>
                <a:spcPts val="1000"/>
              </a:spcBef>
              <a:buFont typeface="Arial"/>
              <a:buChar char="•"/>
            </a:pPr>
            <a:r>
              <a:rPr lang="en-US" altLang="ja-JP">
                <a:solidFill>
                  <a:srgbClr val="000000"/>
                </a:solidFill>
                <a:latin typeface="游ゴシック"/>
                <a:ea typeface="游ゴシック"/>
                <a:cs typeface="Arial"/>
              </a:rPr>
              <a:t>2023</a:t>
            </a:r>
            <a:r>
              <a:rPr lang="ja-JP" altLang="en-US">
                <a:solidFill>
                  <a:srgbClr val="000000"/>
                </a:solidFill>
                <a:latin typeface="游ゴシック"/>
                <a:ea typeface="游ゴシック"/>
                <a:cs typeface="Arial"/>
              </a:rPr>
              <a:t>年</a:t>
            </a:r>
            <a:r>
              <a:rPr lang="en-US" altLang="ja-JP">
                <a:solidFill>
                  <a:srgbClr val="000000"/>
                </a:solidFill>
                <a:latin typeface="游ゴシック"/>
                <a:ea typeface="游ゴシック"/>
                <a:cs typeface="Arial"/>
              </a:rPr>
              <a:t>10</a:t>
            </a:r>
            <a:r>
              <a:rPr lang="ja-JP" altLang="en-US">
                <a:solidFill>
                  <a:srgbClr val="000000"/>
                </a:solidFill>
                <a:latin typeface="游ゴシック"/>
                <a:ea typeface="游ゴシック"/>
                <a:cs typeface="Arial"/>
              </a:rPr>
              <a:t>月以降順次サービス終了</a:t>
            </a:r>
            <a:endParaRPr lang="en-US" altLang="ja-JP" sz="2400">
              <a:solidFill>
                <a:srgbClr val="000000"/>
              </a:solidFill>
              <a:latin typeface="Arial"/>
              <a:ea typeface="游ゴシック"/>
              <a:cs typeface="Arial"/>
            </a:endParaRPr>
          </a:p>
          <a:p>
            <a:pPr algn="l">
              <a:lnSpc>
                <a:spcPct val="90000"/>
              </a:lnSpc>
              <a:spcBef>
                <a:spcPts val="1000"/>
              </a:spcBef>
            </a:pPr>
            <a:r>
              <a:rPr lang="ja-JP" altLang="en-US">
                <a:solidFill>
                  <a:srgbClr val="000000"/>
                </a:solidFill>
                <a:latin typeface="游ゴシック"/>
                <a:ea typeface="游ゴシック"/>
                <a:cs typeface="Arial"/>
              </a:rPr>
              <a:t>理由：自動販売機として設置し会社が定める運用年数を達したことから</a:t>
            </a:r>
          </a:p>
          <a:p>
            <a:pPr>
              <a:lnSpc>
                <a:spcPct val="90000"/>
              </a:lnSpc>
              <a:spcBef>
                <a:spcPts val="1000"/>
              </a:spcBef>
            </a:pPr>
            <a:r>
              <a:rPr lang="ja-JP" altLang="en-US">
                <a:solidFill>
                  <a:srgbClr val="000000"/>
                </a:solidFill>
                <a:latin typeface="游ゴシック"/>
                <a:ea typeface="游ゴシック"/>
                <a:cs typeface="Arial"/>
              </a:rPr>
              <a:t>利用者の声：「なんとーー！！」「悲しい」など　惜しまれる言葉が多くあった。</a:t>
            </a:r>
          </a:p>
          <a:p>
            <a:pPr>
              <a:lnSpc>
                <a:spcPct val="90000"/>
              </a:lnSpc>
              <a:spcBef>
                <a:spcPts val="1000"/>
              </a:spcBef>
            </a:pPr>
            <a:endParaRPr lang="ja-JP">
              <a:solidFill>
                <a:srgbClr val="000000"/>
              </a:solidFill>
              <a:latin typeface="游ゴシック"/>
              <a:ea typeface="游ゴシック"/>
              <a:cs typeface="Arial"/>
            </a:endParaRPr>
          </a:p>
          <a:p>
            <a:endParaRPr lang="ja-JP" altLang="en-US" sz="1200">
              <a:ea typeface="ＭＳ Ｐゴシック"/>
              <a:cs typeface="Arial"/>
            </a:endParaRPr>
          </a:p>
        </p:txBody>
      </p:sp>
    </p:spTree>
    <p:extLst>
      <p:ext uri="{BB962C8B-B14F-4D97-AF65-F5344CB8AC3E}">
        <p14:creationId xmlns:p14="http://schemas.microsoft.com/office/powerpoint/2010/main" val="2318854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041D6EF-7F12-DBE9-3020-D5358C683B05}"/>
              </a:ext>
            </a:extLst>
          </p:cNvPr>
          <p:cNvSpPr>
            <a:spLocks noGrp="1"/>
          </p:cNvSpPr>
          <p:nvPr>
            <p:ph type="title"/>
          </p:nvPr>
        </p:nvSpPr>
        <p:spPr/>
        <p:txBody>
          <a:bodyPr/>
          <a:lstStyle/>
          <a:p>
            <a:r>
              <a:rPr lang="ja-JP" altLang="en-US"/>
              <a:t>無印良品の無人給水機について</a:t>
            </a:r>
            <a:endParaRPr kumimoji="1" lang="ja-JP" altLang="en-US"/>
          </a:p>
        </p:txBody>
      </p:sp>
      <p:sp>
        <p:nvSpPr>
          <p:cNvPr id="7" name="テキスト ボックス 6">
            <a:extLst>
              <a:ext uri="{FF2B5EF4-FFF2-40B4-BE49-F238E27FC236}">
                <a16:creationId xmlns:a16="http://schemas.microsoft.com/office/drawing/2014/main" id="{AE0B401B-7459-1019-58B4-D2108296FE93}"/>
              </a:ext>
            </a:extLst>
          </p:cNvPr>
          <p:cNvSpPr txBox="1"/>
          <p:nvPr/>
        </p:nvSpPr>
        <p:spPr>
          <a:xfrm>
            <a:off x="1065654" y="1810466"/>
            <a:ext cx="8495439" cy="2395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ja-JP" sz="2000">
                <a:solidFill>
                  <a:srgbClr val="000000"/>
                </a:solidFill>
                <a:latin typeface="游ゴシック"/>
                <a:ea typeface="游ゴシック"/>
              </a:rPr>
              <a:t>2020年7月から開始“自分で詰める水”</a:t>
            </a:r>
            <a:endParaRPr lang="en-US" altLang="ja-JP" sz="2000">
              <a:solidFill>
                <a:srgbClr val="000000"/>
              </a:solidFill>
              <a:latin typeface="游ゴシック"/>
              <a:ea typeface="ＭＳ Ｐゴシック"/>
            </a:endParaRPr>
          </a:p>
          <a:p>
            <a:pPr marL="285750" indent="-285750">
              <a:lnSpc>
                <a:spcPct val="90000"/>
              </a:lnSpc>
              <a:spcBef>
                <a:spcPts val="1000"/>
              </a:spcBef>
              <a:buFont typeface="Arial"/>
              <a:buChar char="•"/>
            </a:pPr>
            <a:r>
              <a:rPr lang="ja-JP" sz="2000">
                <a:solidFill>
                  <a:srgbClr val="000000"/>
                </a:solidFill>
                <a:latin typeface="游ゴシック"/>
                <a:ea typeface="游ゴシック"/>
              </a:rPr>
              <a:t>給水は無料</a:t>
            </a:r>
            <a:endParaRPr lang="en-US" altLang="ja-JP" sz="2000">
              <a:solidFill>
                <a:srgbClr val="000000"/>
              </a:solidFill>
              <a:latin typeface="游ゴシック"/>
              <a:ea typeface="ＭＳ Ｐゴシック"/>
            </a:endParaRPr>
          </a:p>
          <a:p>
            <a:pPr marL="285750" indent="-285750">
              <a:lnSpc>
                <a:spcPct val="90000"/>
              </a:lnSpc>
              <a:spcBef>
                <a:spcPts val="1000"/>
              </a:spcBef>
              <a:buFont typeface="Arial"/>
              <a:buChar char="•"/>
            </a:pPr>
            <a:r>
              <a:rPr lang="ja-JP" sz="2000">
                <a:solidFill>
                  <a:srgbClr val="000000"/>
                </a:solidFill>
                <a:latin typeface="游ゴシック"/>
                <a:ea typeface="游ゴシック"/>
              </a:rPr>
              <a:t>無印良品店舗内給水機、公共給水ポイント</a:t>
            </a:r>
            <a:endParaRPr lang="en-US" altLang="ja-JP" sz="2000">
              <a:solidFill>
                <a:srgbClr val="000000"/>
              </a:solidFill>
              <a:latin typeface="游ゴシック"/>
              <a:ea typeface="ＭＳ Ｐゴシック"/>
            </a:endParaRPr>
          </a:p>
          <a:p>
            <a:pPr marL="285750" indent="-285750">
              <a:lnSpc>
                <a:spcPct val="90000"/>
              </a:lnSpc>
              <a:spcBef>
                <a:spcPts val="1000"/>
              </a:spcBef>
              <a:buFont typeface="Arial"/>
              <a:buChar char="•"/>
            </a:pPr>
            <a:r>
              <a:rPr lang="ja-JP" sz="2000">
                <a:solidFill>
                  <a:srgbClr val="000000"/>
                </a:solidFill>
                <a:latin typeface="游ゴシック"/>
                <a:ea typeface="游ゴシック"/>
              </a:rPr>
              <a:t>持参ボトルで給水</a:t>
            </a:r>
            <a:endParaRPr lang="en-US" altLang="ja-JP" sz="2000">
              <a:solidFill>
                <a:srgbClr val="000000"/>
              </a:solidFill>
              <a:latin typeface="游ゴシック"/>
              <a:ea typeface="ＭＳ Ｐゴシック"/>
            </a:endParaRPr>
          </a:p>
          <a:p>
            <a:pPr marL="285750" indent="-285750">
              <a:lnSpc>
                <a:spcPct val="90000"/>
              </a:lnSpc>
              <a:spcBef>
                <a:spcPts val="1000"/>
              </a:spcBef>
              <a:buFont typeface="Arial"/>
              <a:buChar char="•"/>
            </a:pPr>
            <a:r>
              <a:rPr lang="ja-JP" sz="2000">
                <a:solidFill>
                  <a:srgbClr val="000000"/>
                </a:solidFill>
                <a:latin typeface="游ゴシック"/>
                <a:ea typeface="游ゴシック"/>
              </a:rPr>
              <a:t>マイボトル用の溶ける粉末のお茶</a:t>
            </a:r>
            <a:endParaRPr lang="en-US" altLang="ja-JP" sz="2000">
              <a:solidFill>
                <a:srgbClr val="000000"/>
              </a:solidFill>
              <a:latin typeface="游ゴシック"/>
              <a:ea typeface="ＭＳ Ｐゴシック"/>
            </a:endParaRPr>
          </a:p>
          <a:p>
            <a:pPr marL="285750" indent="-285750" algn="l">
              <a:lnSpc>
                <a:spcPct val="90000"/>
              </a:lnSpc>
              <a:spcBef>
                <a:spcPts val="1000"/>
              </a:spcBef>
              <a:buFont typeface="Arial"/>
              <a:buChar char="•"/>
            </a:pPr>
            <a:r>
              <a:rPr lang="ja-JP" sz="2000">
                <a:solidFill>
                  <a:srgbClr val="000000"/>
                </a:solidFill>
                <a:latin typeface="游ゴシック"/>
                <a:ea typeface="游ゴシック"/>
              </a:rPr>
              <a:t>アプリで給水ポイント、ユーザーの環境への貢献度をチェック</a:t>
            </a:r>
            <a:endParaRPr lang="ja-JP" sz="2000">
              <a:ea typeface="ＭＳ Ｐゴシック"/>
              <a:cs typeface="Arial"/>
            </a:endParaRPr>
          </a:p>
        </p:txBody>
      </p:sp>
    </p:spTree>
    <p:extLst>
      <p:ext uri="{BB962C8B-B14F-4D97-AF65-F5344CB8AC3E}">
        <p14:creationId xmlns:p14="http://schemas.microsoft.com/office/powerpoint/2010/main" val="11476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p:nvPr/>
        </p:nvSpPr>
        <p:spPr>
          <a:xfrm>
            <a:off x="0" y="5328801"/>
            <a:ext cx="8070331" cy="2037140"/>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91" name="Google Shape;391;p32"/>
          <p:cNvSpPr/>
          <p:nvPr/>
        </p:nvSpPr>
        <p:spPr>
          <a:xfrm flipH="1">
            <a:off x="-69774" y="3699350"/>
            <a:ext cx="12522105" cy="3160872"/>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92" name="Google Shape;392;p32"/>
          <p:cNvSpPr txBox="1">
            <a:spLocks noGrp="1"/>
          </p:cNvSpPr>
          <p:nvPr>
            <p:ph type="title"/>
          </p:nvPr>
        </p:nvSpPr>
        <p:spPr>
          <a:xfrm>
            <a:off x="2337218" y="1026743"/>
            <a:ext cx="3066060" cy="1089216"/>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rtl="0">
              <a:spcBef>
                <a:spcPts val="0"/>
              </a:spcBef>
              <a:spcAft>
                <a:spcPts val="0"/>
              </a:spcAft>
              <a:buNone/>
            </a:pPr>
            <a:r>
              <a:rPr lang="ja-JP" altLang="en-US" sz="4800"/>
              <a:t>事業背景</a:t>
            </a:r>
          </a:p>
        </p:txBody>
      </p:sp>
      <p:sp>
        <p:nvSpPr>
          <p:cNvPr id="393" name="Google Shape;393;p32"/>
          <p:cNvSpPr txBox="1">
            <a:spLocks noGrp="1"/>
          </p:cNvSpPr>
          <p:nvPr>
            <p:ph type="title" idx="2"/>
          </p:nvPr>
        </p:nvSpPr>
        <p:spPr>
          <a:xfrm>
            <a:off x="768163" y="932978"/>
            <a:ext cx="1440000" cy="12724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 sz="3600"/>
              <a:t>01</a:t>
            </a:r>
            <a:endParaRPr lang="ja-JP" altLang="en-US" sz="3600"/>
          </a:p>
        </p:txBody>
      </p:sp>
      <p:pic>
        <p:nvPicPr>
          <p:cNvPr id="2" name="Picture 4" descr="SDGsの目標14「海の豊かさを守ろう」で注目する海洋ごみ問題とは">
            <a:extLst>
              <a:ext uri="{FF2B5EF4-FFF2-40B4-BE49-F238E27FC236}">
                <a16:creationId xmlns:a16="http://schemas.microsoft.com/office/drawing/2014/main" id="{A434E1C5-9028-53DE-2479-A14E47948A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49" b="-4"/>
          <a:stretch/>
        </p:blipFill>
        <p:spPr bwMode="auto">
          <a:xfrm>
            <a:off x="946751" y="4168282"/>
            <a:ext cx="4196349" cy="22082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8" descr="what is...? ] 海洋プラスチックごみ：私たちとつながっている海のこと。 - Starbucks Stories Japan">
            <a:extLst>
              <a:ext uri="{FF2B5EF4-FFF2-40B4-BE49-F238E27FC236}">
                <a16:creationId xmlns:a16="http://schemas.microsoft.com/office/drawing/2014/main" id="{45D56549-D0BA-8274-9C8B-AD15A2A4F9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596" r="-2" b="-2"/>
          <a:stretch/>
        </p:blipFill>
        <p:spPr bwMode="auto">
          <a:xfrm>
            <a:off x="3624526" y="1902870"/>
            <a:ext cx="4028655" cy="21272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図 7" descr="煙が出ている空">
            <a:extLst>
              <a:ext uri="{FF2B5EF4-FFF2-40B4-BE49-F238E27FC236}">
                <a16:creationId xmlns:a16="http://schemas.microsoft.com/office/drawing/2014/main" id="{B8923664-EF83-ECE1-FE53-8E216063521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77522" y="4112906"/>
            <a:ext cx="4348106" cy="2330721"/>
          </a:xfrm>
          <a:prstGeom prst="rect">
            <a:avLst/>
          </a:prstGeom>
          <a:ln>
            <a:noFill/>
          </a:ln>
          <a:effectLst>
            <a:softEdge rad="112500"/>
          </a:effectLst>
        </p:spPr>
      </p:pic>
    </p:spTree>
    <p:extLst>
      <p:ext uri="{BB962C8B-B14F-4D97-AF65-F5344CB8AC3E}">
        <p14:creationId xmlns:p14="http://schemas.microsoft.com/office/powerpoint/2010/main" val="34113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p:nvPr/>
        </p:nvSpPr>
        <p:spPr>
          <a:xfrm>
            <a:off x="77035" y="5184145"/>
            <a:ext cx="6413008" cy="1618921"/>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99" name="Google Shape;299;p31"/>
          <p:cNvSpPr/>
          <p:nvPr/>
        </p:nvSpPr>
        <p:spPr>
          <a:xfrm>
            <a:off x="800579" y="5074140"/>
            <a:ext cx="6806571" cy="1718393"/>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0" name="Google Shape;300;p31"/>
          <p:cNvSpPr txBox="1">
            <a:spLocks noGrp="1"/>
          </p:cNvSpPr>
          <p:nvPr>
            <p:ph type="title"/>
          </p:nvPr>
        </p:nvSpPr>
        <p:spPr>
          <a:xfrm>
            <a:off x="2298128" y="623124"/>
            <a:ext cx="6720000" cy="83283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ltLang="ja-JP" sz="4400"/>
              <a:t>0</a:t>
            </a:r>
            <a:r>
              <a:rPr lang="ja-JP" altLang="en-US" sz="4400"/>
              <a:t>ペットボトル自販機とは</a:t>
            </a:r>
            <a:endParaRPr sz="4400"/>
          </a:p>
        </p:txBody>
      </p:sp>
      <p:grpSp>
        <p:nvGrpSpPr>
          <p:cNvPr id="303" name="Google Shape;303;p31"/>
          <p:cNvGrpSpPr/>
          <p:nvPr/>
        </p:nvGrpSpPr>
        <p:grpSpPr>
          <a:xfrm>
            <a:off x="323854" y="4819847"/>
            <a:ext cx="7207985" cy="1882288"/>
            <a:chOff x="-381036" y="3639200"/>
            <a:chExt cx="5620236" cy="1504275"/>
          </a:xfrm>
        </p:grpSpPr>
        <p:sp>
          <p:nvSpPr>
            <p:cNvPr id="304" name="Google Shape;304;p31"/>
            <p:cNvSpPr/>
            <p:nvPr/>
          </p:nvSpPr>
          <p:spPr>
            <a:xfrm flipH="1">
              <a:off x="-381036" y="4194476"/>
              <a:ext cx="3914558" cy="948999"/>
            </a:xfrm>
            <a:custGeom>
              <a:avLst/>
              <a:gdLst/>
              <a:ahLst/>
              <a:cxnLst/>
              <a:rect l="l" t="t" r="r" b="b"/>
              <a:pathLst>
                <a:path w="59537" h="14434" extrusionOk="0">
                  <a:moveTo>
                    <a:pt x="0" y="14434"/>
                  </a:moveTo>
                  <a:cubicBezTo>
                    <a:pt x="0" y="14434"/>
                    <a:pt x="3668" y="11804"/>
                    <a:pt x="9888" y="10527"/>
                  </a:cubicBezTo>
                  <a:cubicBezTo>
                    <a:pt x="16108" y="9251"/>
                    <a:pt x="23286" y="10847"/>
                    <a:pt x="23286" y="10847"/>
                  </a:cubicBezTo>
                  <a:cubicBezTo>
                    <a:pt x="23286" y="10847"/>
                    <a:pt x="31421" y="5744"/>
                    <a:pt x="39155" y="4866"/>
                  </a:cubicBezTo>
                  <a:cubicBezTo>
                    <a:pt x="46891" y="3989"/>
                    <a:pt x="49603" y="4069"/>
                    <a:pt x="51595" y="3032"/>
                  </a:cubicBezTo>
                  <a:cubicBezTo>
                    <a:pt x="53589" y="1995"/>
                    <a:pt x="55036" y="639"/>
                    <a:pt x="59536" y="1"/>
                  </a:cubicBezTo>
                  <a:lnTo>
                    <a:pt x="59536" y="14434"/>
                  </a:ln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5" name="Google Shape;305;p31"/>
            <p:cNvSpPr/>
            <p:nvPr/>
          </p:nvSpPr>
          <p:spPr>
            <a:xfrm flipH="1">
              <a:off x="1560111" y="4275050"/>
              <a:ext cx="3679089" cy="868422"/>
            </a:xfrm>
            <a:custGeom>
              <a:avLst/>
              <a:gdLst/>
              <a:ahLst/>
              <a:cxnLst/>
              <a:rect l="l" t="t" r="r" b="b"/>
              <a:pathLst>
                <a:path w="59537" h="14434" extrusionOk="0">
                  <a:moveTo>
                    <a:pt x="0" y="14434"/>
                  </a:moveTo>
                  <a:cubicBezTo>
                    <a:pt x="0" y="14434"/>
                    <a:pt x="3668" y="11804"/>
                    <a:pt x="9888" y="10527"/>
                  </a:cubicBezTo>
                  <a:cubicBezTo>
                    <a:pt x="16108" y="9251"/>
                    <a:pt x="23286" y="10847"/>
                    <a:pt x="23286" y="10847"/>
                  </a:cubicBezTo>
                  <a:cubicBezTo>
                    <a:pt x="23286" y="10847"/>
                    <a:pt x="31421" y="5744"/>
                    <a:pt x="39155" y="4866"/>
                  </a:cubicBezTo>
                  <a:cubicBezTo>
                    <a:pt x="46891" y="3989"/>
                    <a:pt x="49603" y="4069"/>
                    <a:pt x="51595" y="3032"/>
                  </a:cubicBezTo>
                  <a:cubicBezTo>
                    <a:pt x="53589" y="1995"/>
                    <a:pt x="55036" y="639"/>
                    <a:pt x="59536" y="1"/>
                  </a:cubicBezTo>
                  <a:lnTo>
                    <a:pt x="59536" y="14434"/>
                  </a:ln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7" name="Google Shape;307;p31"/>
            <p:cNvSpPr/>
            <p:nvPr/>
          </p:nvSpPr>
          <p:spPr>
            <a:xfrm>
              <a:off x="308400" y="4106900"/>
              <a:ext cx="719800" cy="505150"/>
            </a:xfrm>
            <a:custGeom>
              <a:avLst/>
              <a:gdLst/>
              <a:ahLst/>
              <a:cxnLst/>
              <a:rect l="l" t="t" r="r" b="b"/>
              <a:pathLst>
                <a:path w="28792" h="20206" extrusionOk="0">
                  <a:moveTo>
                    <a:pt x="14396" y="0"/>
                  </a:moveTo>
                  <a:cubicBezTo>
                    <a:pt x="13957" y="0"/>
                    <a:pt x="13517" y="204"/>
                    <a:pt x="13243" y="611"/>
                  </a:cubicBezTo>
                  <a:lnTo>
                    <a:pt x="0" y="20205"/>
                  </a:lnTo>
                  <a:lnTo>
                    <a:pt x="28792" y="20205"/>
                  </a:lnTo>
                  <a:lnTo>
                    <a:pt x="15549" y="611"/>
                  </a:lnTo>
                  <a:cubicBezTo>
                    <a:pt x="15274" y="204"/>
                    <a:pt x="14835" y="0"/>
                    <a:pt x="1439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8" name="Google Shape;308;p31"/>
            <p:cNvSpPr/>
            <p:nvPr/>
          </p:nvSpPr>
          <p:spPr>
            <a:xfrm>
              <a:off x="668275" y="4106550"/>
              <a:ext cx="359925" cy="505500"/>
            </a:xfrm>
            <a:custGeom>
              <a:avLst/>
              <a:gdLst/>
              <a:ahLst/>
              <a:cxnLst/>
              <a:rect l="l" t="t" r="r" b="b"/>
              <a:pathLst>
                <a:path w="14397" h="20220" extrusionOk="0">
                  <a:moveTo>
                    <a:pt x="1" y="0"/>
                  </a:moveTo>
                  <a:lnTo>
                    <a:pt x="2591" y="9491"/>
                  </a:lnTo>
                  <a:lnTo>
                    <a:pt x="1" y="13814"/>
                  </a:lnTo>
                  <a:lnTo>
                    <a:pt x="1747" y="20219"/>
                  </a:lnTo>
                  <a:lnTo>
                    <a:pt x="14397" y="20219"/>
                  </a:lnTo>
                  <a:lnTo>
                    <a:pt x="1361" y="882"/>
                  </a:lnTo>
                  <a:cubicBezTo>
                    <a:pt x="1009" y="391"/>
                    <a:pt x="633" y="0"/>
                    <a:pt x="1"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9" name="Google Shape;309;p31"/>
            <p:cNvSpPr/>
            <p:nvPr/>
          </p:nvSpPr>
          <p:spPr>
            <a:xfrm>
              <a:off x="530000" y="4106900"/>
              <a:ext cx="288800" cy="204250"/>
            </a:xfrm>
            <a:custGeom>
              <a:avLst/>
              <a:gdLst/>
              <a:ahLst/>
              <a:cxnLst/>
              <a:rect l="l" t="t" r="r" b="b"/>
              <a:pathLst>
                <a:path w="11552" h="8170" extrusionOk="0">
                  <a:moveTo>
                    <a:pt x="5532" y="0"/>
                  </a:moveTo>
                  <a:cubicBezTo>
                    <a:pt x="5093" y="0"/>
                    <a:pt x="4653" y="204"/>
                    <a:pt x="4379" y="611"/>
                  </a:cubicBezTo>
                  <a:lnTo>
                    <a:pt x="1" y="7089"/>
                  </a:lnTo>
                  <a:cubicBezTo>
                    <a:pt x="474" y="7134"/>
                    <a:pt x="942" y="7201"/>
                    <a:pt x="1405" y="7294"/>
                  </a:cubicBezTo>
                  <a:cubicBezTo>
                    <a:pt x="2847" y="7582"/>
                    <a:pt x="4221" y="8122"/>
                    <a:pt x="5714" y="8167"/>
                  </a:cubicBezTo>
                  <a:cubicBezTo>
                    <a:pt x="5784" y="8169"/>
                    <a:pt x="5854" y="8170"/>
                    <a:pt x="5924" y="8170"/>
                  </a:cubicBezTo>
                  <a:cubicBezTo>
                    <a:pt x="6937" y="8170"/>
                    <a:pt x="7933" y="7961"/>
                    <a:pt x="8939" y="7854"/>
                  </a:cubicBezTo>
                  <a:cubicBezTo>
                    <a:pt x="9449" y="7800"/>
                    <a:pt x="9965" y="7773"/>
                    <a:pt x="10480" y="7773"/>
                  </a:cubicBezTo>
                  <a:cubicBezTo>
                    <a:pt x="10838" y="7773"/>
                    <a:pt x="11196" y="7786"/>
                    <a:pt x="11552" y="7812"/>
                  </a:cubicBezTo>
                  <a:lnTo>
                    <a:pt x="6685" y="611"/>
                  </a:lnTo>
                  <a:cubicBezTo>
                    <a:pt x="6410" y="204"/>
                    <a:pt x="5971" y="0"/>
                    <a:pt x="5532"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0" name="Google Shape;310;p31"/>
            <p:cNvSpPr/>
            <p:nvPr/>
          </p:nvSpPr>
          <p:spPr>
            <a:xfrm>
              <a:off x="1177300" y="4122275"/>
              <a:ext cx="719800" cy="505375"/>
            </a:xfrm>
            <a:custGeom>
              <a:avLst/>
              <a:gdLst/>
              <a:ahLst/>
              <a:cxnLst/>
              <a:rect l="l" t="t" r="r" b="b"/>
              <a:pathLst>
                <a:path w="28792" h="20215" extrusionOk="0">
                  <a:moveTo>
                    <a:pt x="14396" y="1"/>
                  </a:moveTo>
                  <a:cubicBezTo>
                    <a:pt x="13961" y="1"/>
                    <a:pt x="13525" y="203"/>
                    <a:pt x="13251" y="608"/>
                  </a:cubicBezTo>
                  <a:lnTo>
                    <a:pt x="0" y="20215"/>
                  </a:lnTo>
                  <a:lnTo>
                    <a:pt x="28792" y="20215"/>
                  </a:lnTo>
                  <a:lnTo>
                    <a:pt x="15540" y="607"/>
                  </a:lnTo>
                  <a:cubicBezTo>
                    <a:pt x="15266" y="203"/>
                    <a:pt x="14831" y="1"/>
                    <a:pt x="14396"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1" name="Google Shape;311;p31"/>
            <p:cNvSpPr/>
            <p:nvPr/>
          </p:nvSpPr>
          <p:spPr>
            <a:xfrm>
              <a:off x="1537175" y="4122175"/>
              <a:ext cx="359900" cy="505475"/>
            </a:xfrm>
            <a:custGeom>
              <a:avLst/>
              <a:gdLst/>
              <a:ahLst/>
              <a:cxnLst/>
              <a:rect l="l" t="t" r="r" b="b"/>
              <a:pathLst>
                <a:path w="14396" h="20219" extrusionOk="0">
                  <a:moveTo>
                    <a:pt x="1" y="1"/>
                  </a:moveTo>
                  <a:lnTo>
                    <a:pt x="2591" y="9492"/>
                  </a:lnTo>
                  <a:lnTo>
                    <a:pt x="1" y="13814"/>
                  </a:lnTo>
                  <a:lnTo>
                    <a:pt x="1746" y="20219"/>
                  </a:lnTo>
                  <a:lnTo>
                    <a:pt x="14396" y="20219"/>
                  </a:lnTo>
                  <a:lnTo>
                    <a:pt x="1361" y="882"/>
                  </a:lnTo>
                  <a:cubicBezTo>
                    <a:pt x="1007" y="390"/>
                    <a:pt x="632" y="1"/>
                    <a:pt x="1"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2" name="Google Shape;312;p31"/>
            <p:cNvSpPr/>
            <p:nvPr/>
          </p:nvSpPr>
          <p:spPr>
            <a:xfrm>
              <a:off x="502525" y="4002775"/>
              <a:ext cx="1057600" cy="744300"/>
            </a:xfrm>
            <a:custGeom>
              <a:avLst/>
              <a:gdLst/>
              <a:ahLst/>
              <a:cxnLst/>
              <a:rect l="l" t="t" r="r" b="b"/>
              <a:pathLst>
                <a:path w="42304" h="29772" extrusionOk="0">
                  <a:moveTo>
                    <a:pt x="21152" y="1"/>
                  </a:moveTo>
                  <a:cubicBezTo>
                    <a:pt x="20541" y="1"/>
                    <a:pt x="19930" y="283"/>
                    <a:pt x="19547" y="849"/>
                  </a:cubicBezTo>
                  <a:lnTo>
                    <a:pt x="0" y="29771"/>
                  </a:lnTo>
                  <a:lnTo>
                    <a:pt x="42303" y="29771"/>
                  </a:lnTo>
                  <a:lnTo>
                    <a:pt x="22756" y="849"/>
                  </a:lnTo>
                  <a:cubicBezTo>
                    <a:pt x="22374" y="283"/>
                    <a:pt x="21763" y="1"/>
                    <a:pt x="21152"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3" name="Google Shape;313;p31"/>
            <p:cNvSpPr/>
            <p:nvPr/>
          </p:nvSpPr>
          <p:spPr>
            <a:xfrm>
              <a:off x="1031325" y="4004375"/>
              <a:ext cx="528800" cy="742700"/>
            </a:xfrm>
            <a:custGeom>
              <a:avLst/>
              <a:gdLst/>
              <a:ahLst/>
              <a:cxnLst/>
              <a:rect l="l" t="t" r="r" b="b"/>
              <a:pathLst>
                <a:path w="21152" h="29708" extrusionOk="0">
                  <a:moveTo>
                    <a:pt x="0" y="0"/>
                  </a:moveTo>
                  <a:lnTo>
                    <a:pt x="3807" y="13944"/>
                  </a:lnTo>
                  <a:lnTo>
                    <a:pt x="0" y="20294"/>
                  </a:lnTo>
                  <a:lnTo>
                    <a:pt x="2567" y="29707"/>
                  </a:lnTo>
                  <a:lnTo>
                    <a:pt x="21151" y="29707"/>
                  </a:lnTo>
                  <a:lnTo>
                    <a:pt x="1999" y="1297"/>
                  </a:lnTo>
                  <a:cubicBezTo>
                    <a:pt x="1481" y="574"/>
                    <a:pt x="929" y="0"/>
                    <a:pt x="0"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4" name="Google Shape;314;p31"/>
            <p:cNvSpPr/>
            <p:nvPr/>
          </p:nvSpPr>
          <p:spPr>
            <a:xfrm>
              <a:off x="1398875" y="4122225"/>
              <a:ext cx="288825" cy="204550"/>
            </a:xfrm>
            <a:custGeom>
              <a:avLst/>
              <a:gdLst/>
              <a:ahLst/>
              <a:cxnLst/>
              <a:rect l="l" t="t" r="r" b="b"/>
              <a:pathLst>
                <a:path w="11553" h="8182" extrusionOk="0">
                  <a:moveTo>
                    <a:pt x="5533" y="1"/>
                  </a:moveTo>
                  <a:cubicBezTo>
                    <a:pt x="5098" y="1"/>
                    <a:pt x="4662" y="204"/>
                    <a:pt x="4388" y="609"/>
                  </a:cubicBezTo>
                  <a:lnTo>
                    <a:pt x="1" y="7101"/>
                  </a:lnTo>
                  <a:cubicBezTo>
                    <a:pt x="475" y="7148"/>
                    <a:pt x="942" y="7214"/>
                    <a:pt x="1406" y="7306"/>
                  </a:cubicBezTo>
                  <a:cubicBezTo>
                    <a:pt x="2848" y="7593"/>
                    <a:pt x="4222" y="8134"/>
                    <a:pt x="5716" y="8178"/>
                  </a:cubicBezTo>
                  <a:cubicBezTo>
                    <a:pt x="5788" y="8181"/>
                    <a:pt x="5859" y="8182"/>
                    <a:pt x="5931" y="8182"/>
                  </a:cubicBezTo>
                  <a:cubicBezTo>
                    <a:pt x="6942" y="8182"/>
                    <a:pt x="7935" y="7972"/>
                    <a:pt x="8940" y="7867"/>
                  </a:cubicBezTo>
                  <a:cubicBezTo>
                    <a:pt x="9448" y="7812"/>
                    <a:pt x="9962" y="7786"/>
                    <a:pt x="10475" y="7786"/>
                  </a:cubicBezTo>
                  <a:cubicBezTo>
                    <a:pt x="10835" y="7786"/>
                    <a:pt x="11195" y="7799"/>
                    <a:pt x="11553" y="7825"/>
                  </a:cubicBezTo>
                  <a:lnTo>
                    <a:pt x="6677" y="609"/>
                  </a:lnTo>
                  <a:cubicBezTo>
                    <a:pt x="6403" y="204"/>
                    <a:pt x="5968" y="1"/>
                    <a:pt x="5533"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5" name="Google Shape;315;p31"/>
            <p:cNvSpPr/>
            <p:nvPr/>
          </p:nvSpPr>
          <p:spPr>
            <a:xfrm>
              <a:off x="828150" y="4002775"/>
              <a:ext cx="424325" cy="302225"/>
            </a:xfrm>
            <a:custGeom>
              <a:avLst/>
              <a:gdLst/>
              <a:ahLst/>
              <a:cxnLst/>
              <a:rect l="l" t="t" r="r" b="b"/>
              <a:pathLst>
                <a:path w="16973" h="12089" extrusionOk="0">
                  <a:moveTo>
                    <a:pt x="8126" y="1"/>
                  </a:moveTo>
                  <a:cubicBezTo>
                    <a:pt x="7515" y="1"/>
                    <a:pt x="6904" y="283"/>
                    <a:pt x="6522" y="849"/>
                  </a:cubicBezTo>
                  <a:lnTo>
                    <a:pt x="0" y="10501"/>
                  </a:lnTo>
                  <a:cubicBezTo>
                    <a:pt x="694" y="10569"/>
                    <a:pt x="1384" y="10667"/>
                    <a:pt x="2064" y="10802"/>
                  </a:cubicBezTo>
                  <a:cubicBezTo>
                    <a:pt x="4184" y="11226"/>
                    <a:pt x="6202" y="12018"/>
                    <a:pt x="8395" y="12084"/>
                  </a:cubicBezTo>
                  <a:cubicBezTo>
                    <a:pt x="8501" y="12087"/>
                    <a:pt x="8606" y="12089"/>
                    <a:pt x="8711" y="12089"/>
                  </a:cubicBezTo>
                  <a:cubicBezTo>
                    <a:pt x="10197" y="12089"/>
                    <a:pt x="11658" y="11781"/>
                    <a:pt x="13132" y="11625"/>
                  </a:cubicBezTo>
                  <a:cubicBezTo>
                    <a:pt x="13882" y="11546"/>
                    <a:pt x="14641" y="11507"/>
                    <a:pt x="15400" y="11507"/>
                  </a:cubicBezTo>
                  <a:cubicBezTo>
                    <a:pt x="15925" y="11507"/>
                    <a:pt x="16450" y="11526"/>
                    <a:pt x="16972" y="11564"/>
                  </a:cubicBezTo>
                  <a:lnTo>
                    <a:pt x="9731" y="849"/>
                  </a:lnTo>
                  <a:cubicBezTo>
                    <a:pt x="9348" y="283"/>
                    <a:pt x="8737" y="1"/>
                    <a:pt x="8126"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6" name="Google Shape;316;p31"/>
            <p:cNvSpPr/>
            <p:nvPr/>
          </p:nvSpPr>
          <p:spPr>
            <a:xfrm>
              <a:off x="2353425" y="4005688"/>
              <a:ext cx="335525" cy="391500"/>
            </a:xfrm>
            <a:custGeom>
              <a:avLst/>
              <a:gdLst/>
              <a:ahLst/>
              <a:cxnLst/>
              <a:rect l="l" t="t" r="r" b="b"/>
              <a:pathLst>
                <a:path w="13421" h="15660" extrusionOk="0">
                  <a:moveTo>
                    <a:pt x="6988" y="0"/>
                  </a:moveTo>
                  <a:cubicBezTo>
                    <a:pt x="6777" y="0"/>
                    <a:pt x="6569" y="33"/>
                    <a:pt x="6371" y="100"/>
                  </a:cubicBezTo>
                  <a:cubicBezTo>
                    <a:pt x="5626" y="355"/>
                    <a:pt x="5085" y="1082"/>
                    <a:pt x="4962" y="1945"/>
                  </a:cubicBezTo>
                  <a:cubicBezTo>
                    <a:pt x="4668" y="1743"/>
                    <a:pt x="4336" y="1650"/>
                    <a:pt x="4010" y="1650"/>
                  </a:cubicBezTo>
                  <a:cubicBezTo>
                    <a:pt x="3425" y="1650"/>
                    <a:pt x="2861" y="1951"/>
                    <a:pt x="2580" y="2464"/>
                  </a:cubicBezTo>
                  <a:cubicBezTo>
                    <a:pt x="2160" y="3237"/>
                    <a:pt x="2492" y="4286"/>
                    <a:pt x="3369" y="4690"/>
                  </a:cubicBezTo>
                  <a:cubicBezTo>
                    <a:pt x="3051" y="4580"/>
                    <a:pt x="2746" y="4533"/>
                    <a:pt x="2465" y="4533"/>
                  </a:cubicBezTo>
                  <a:cubicBezTo>
                    <a:pt x="1671" y="4533"/>
                    <a:pt x="1075" y="4914"/>
                    <a:pt x="951" y="5359"/>
                  </a:cubicBezTo>
                  <a:cubicBezTo>
                    <a:pt x="791" y="5934"/>
                    <a:pt x="1430" y="6559"/>
                    <a:pt x="1487" y="6613"/>
                  </a:cubicBezTo>
                  <a:cubicBezTo>
                    <a:pt x="759" y="6738"/>
                    <a:pt x="195" y="7314"/>
                    <a:pt x="94" y="8025"/>
                  </a:cubicBezTo>
                  <a:cubicBezTo>
                    <a:pt x="0" y="8695"/>
                    <a:pt x="334" y="9365"/>
                    <a:pt x="937" y="9707"/>
                  </a:cubicBezTo>
                  <a:cubicBezTo>
                    <a:pt x="834" y="9795"/>
                    <a:pt x="281" y="10287"/>
                    <a:pt x="245" y="11098"/>
                  </a:cubicBezTo>
                  <a:cubicBezTo>
                    <a:pt x="213" y="11805"/>
                    <a:pt x="590" y="12408"/>
                    <a:pt x="1048" y="12742"/>
                  </a:cubicBezTo>
                  <a:cubicBezTo>
                    <a:pt x="1388" y="12990"/>
                    <a:pt x="1805" y="13115"/>
                    <a:pt x="2238" y="13115"/>
                  </a:cubicBezTo>
                  <a:cubicBezTo>
                    <a:pt x="2727" y="13115"/>
                    <a:pt x="3237" y="12956"/>
                    <a:pt x="3678" y="12635"/>
                  </a:cubicBezTo>
                  <a:cubicBezTo>
                    <a:pt x="3700" y="12975"/>
                    <a:pt x="3808" y="13914"/>
                    <a:pt x="4538" y="14671"/>
                  </a:cubicBezTo>
                  <a:cubicBezTo>
                    <a:pt x="5151" y="15305"/>
                    <a:pt x="6055" y="15660"/>
                    <a:pt x="6952" y="15660"/>
                  </a:cubicBezTo>
                  <a:cubicBezTo>
                    <a:pt x="7556" y="15660"/>
                    <a:pt x="8158" y="15499"/>
                    <a:pt x="8666" y="15155"/>
                  </a:cubicBezTo>
                  <a:cubicBezTo>
                    <a:pt x="9615" y="14513"/>
                    <a:pt x="9875" y="13481"/>
                    <a:pt x="9942" y="13162"/>
                  </a:cubicBezTo>
                  <a:cubicBezTo>
                    <a:pt x="10278" y="13472"/>
                    <a:pt x="10695" y="13615"/>
                    <a:pt x="11098" y="13615"/>
                  </a:cubicBezTo>
                  <a:cubicBezTo>
                    <a:pt x="11573" y="13615"/>
                    <a:pt x="12028" y="13416"/>
                    <a:pt x="12306" y="13055"/>
                  </a:cubicBezTo>
                  <a:cubicBezTo>
                    <a:pt x="12734" y="12501"/>
                    <a:pt x="12691" y="11631"/>
                    <a:pt x="12137" y="11040"/>
                  </a:cubicBezTo>
                  <a:cubicBezTo>
                    <a:pt x="12948" y="10661"/>
                    <a:pt x="13421" y="9804"/>
                    <a:pt x="13306" y="8927"/>
                  </a:cubicBezTo>
                  <a:cubicBezTo>
                    <a:pt x="13189" y="8038"/>
                    <a:pt x="12490" y="7323"/>
                    <a:pt x="11594" y="7175"/>
                  </a:cubicBezTo>
                  <a:cubicBezTo>
                    <a:pt x="12564" y="6643"/>
                    <a:pt x="12841" y="5548"/>
                    <a:pt x="12432" y="4903"/>
                  </a:cubicBezTo>
                  <a:cubicBezTo>
                    <a:pt x="12180" y="4507"/>
                    <a:pt x="11672" y="4285"/>
                    <a:pt x="11121" y="4285"/>
                  </a:cubicBezTo>
                  <a:cubicBezTo>
                    <a:pt x="11065" y="4285"/>
                    <a:pt x="11009" y="4287"/>
                    <a:pt x="10952" y="4292"/>
                  </a:cubicBezTo>
                  <a:cubicBezTo>
                    <a:pt x="11573" y="3553"/>
                    <a:pt x="11533" y="2526"/>
                    <a:pt x="10960" y="1950"/>
                  </a:cubicBezTo>
                  <a:cubicBezTo>
                    <a:pt x="10662" y="1652"/>
                    <a:pt x="10241" y="1495"/>
                    <a:pt x="9799" y="1495"/>
                  </a:cubicBezTo>
                  <a:cubicBezTo>
                    <a:pt x="9606" y="1495"/>
                    <a:pt x="9410" y="1525"/>
                    <a:pt x="9217" y="1585"/>
                  </a:cubicBezTo>
                  <a:cubicBezTo>
                    <a:pt x="8808" y="580"/>
                    <a:pt x="7875" y="0"/>
                    <a:pt x="6988"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7" name="Google Shape;317;p31"/>
            <p:cNvSpPr/>
            <p:nvPr/>
          </p:nvSpPr>
          <p:spPr>
            <a:xfrm>
              <a:off x="2398150" y="4061863"/>
              <a:ext cx="246150" cy="498750"/>
            </a:xfrm>
            <a:custGeom>
              <a:avLst/>
              <a:gdLst/>
              <a:ahLst/>
              <a:cxnLst/>
              <a:rect l="l" t="t" r="r" b="b"/>
              <a:pathLst>
                <a:path w="9846" h="19950" extrusionOk="0">
                  <a:moveTo>
                    <a:pt x="5766" y="0"/>
                  </a:moveTo>
                  <a:cubicBezTo>
                    <a:pt x="5738" y="0"/>
                    <a:pt x="5628" y="341"/>
                    <a:pt x="5543" y="658"/>
                  </a:cubicBezTo>
                  <a:cubicBezTo>
                    <a:pt x="5364" y="1331"/>
                    <a:pt x="5337" y="1747"/>
                    <a:pt x="5114" y="2425"/>
                  </a:cubicBezTo>
                  <a:cubicBezTo>
                    <a:pt x="4975" y="2852"/>
                    <a:pt x="4896" y="2956"/>
                    <a:pt x="4781" y="3003"/>
                  </a:cubicBezTo>
                  <a:cubicBezTo>
                    <a:pt x="4735" y="3022"/>
                    <a:pt x="4687" y="3031"/>
                    <a:pt x="4634" y="3031"/>
                  </a:cubicBezTo>
                  <a:cubicBezTo>
                    <a:pt x="4448" y="3031"/>
                    <a:pt x="4217" y="2921"/>
                    <a:pt x="3928" y="2784"/>
                  </a:cubicBezTo>
                  <a:cubicBezTo>
                    <a:pt x="3649" y="2652"/>
                    <a:pt x="3495" y="2538"/>
                    <a:pt x="3457" y="2538"/>
                  </a:cubicBezTo>
                  <a:cubicBezTo>
                    <a:pt x="3453" y="2538"/>
                    <a:pt x="3451" y="2539"/>
                    <a:pt x="3449" y="2541"/>
                  </a:cubicBezTo>
                  <a:cubicBezTo>
                    <a:pt x="3419" y="2578"/>
                    <a:pt x="3775" y="2908"/>
                    <a:pt x="4062" y="3176"/>
                  </a:cubicBezTo>
                  <a:cubicBezTo>
                    <a:pt x="4333" y="3429"/>
                    <a:pt x="4536" y="3605"/>
                    <a:pt x="4557" y="3624"/>
                  </a:cubicBezTo>
                  <a:cubicBezTo>
                    <a:pt x="5365" y="4338"/>
                    <a:pt x="5378" y="7805"/>
                    <a:pt x="4448" y="8047"/>
                  </a:cubicBezTo>
                  <a:cubicBezTo>
                    <a:pt x="4411" y="8057"/>
                    <a:pt x="4373" y="8061"/>
                    <a:pt x="4334" y="8061"/>
                  </a:cubicBezTo>
                  <a:cubicBezTo>
                    <a:pt x="4104" y="8061"/>
                    <a:pt x="3865" y="7900"/>
                    <a:pt x="3727" y="7808"/>
                  </a:cubicBezTo>
                  <a:cubicBezTo>
                    <a:pt x="3233" y="7474"/>
                    <a:pt x="3090" y="6933"/>
                    <a:pt x="3059" y="6800"/>
                  </a:cubicBezTo>
                  <a:cubicBezTo>
                    <a:pt x="2843" y="5863"/>
                    <a:pt x="3483" y="4988"/>
                    <a:pt x="3391" y="4942"/>
                  </a:cubicBezTo>
                  <a:cubicBezTo>
                    <a:pt x="3388" y="4941"/>
                    <a:pt x="3386" y="4941"/>
                    <a:pt x="3383" y="4941"/>
                  </a:cubicBezTo>
                  <a:cubicBezTo>
                    <a:pt x="3346" y="4941"/>
                    <a:pt x="3265" y="5045"/>
                    <a:pt x="3071" y="5300"/>
                  </a:cubicBezTo>
                  <a:cubicBezTo>
                    <a:pt x="2486" y="6067"/>
                    <a:pt x="2424" y="6174"/>
                    <a:pt x="2263" y="6223"/>
                  </a:cubicBezTo>
                  <a:cubicBezTo>
                    <a:pt x="2212" y="6239"/>
                    <a:pt x="2161" y="6245"/>
                    <a:pt x="2109" y="6245"/>
                  </a:cubicBezTo>
                  <a:cubicBezTo>
                    <a:pt x="1822" y="6245"/>
                    <a:pt x="1535" y="6031"/>
                    <a:pt x="1372" y="5909"/>
                  </a:cubicBezTo>
                  <a:cubicBezTo>
                    <a:pt x="870" y="5534"/>
                    <a:pt x="697" y="5010"/>
                    <a:pt x="666" y="5010"/>
                  </a:cubicBezTo>
                  <a:cubicBezTo>
                    <a:pt x="665" y="5010"/>
                    <a:pt x="665" y="5010"/>
                    <a:pt x="665" y="5010"/>
                  </a:cubicBezTo>
                  <a:cubicBezTo>
                    <a:pt x="639" y="5023"/>
                    <a:pt x="718" y="5506"/>
                    <a:pt x="1070" y="5986"/>
                  </a:cubicBezTo>
                  <a:cubicBezTo>
                    <a:pt x="1727" y="6880"/>
                    <a:pt x="2649" y="6833"/>
                    <a:pt x="2780" y="7496"/>
                  </a:cubicBezTo>
                  <a:cubicBezTo>
                    <a:pt x="2787" y="7526"/>
                    <a:pt x="2838" y="7801"/>
                    <a:pt x="2689" y="8040"/>
                  </a:cubicBezTo>
                  <a:cubicBezTo>
                    <a:pt x="2455" y="8415"/>
                    <a:pt x="1880" y="8450"/>
                    <a:pt x="1310" y="8478"/>
                  </a:cubicBezTo>
                  <a:cubicBezTo>
                    <a:pt x="1213" y="8483"/>
                    <a:pt x="1120" y="8485"/>
                    <a:pt x="1032" y="8485"/>
                  </a:cubicBezTo>
                  <a:cubicBezTo>
                    <a:pt x="548" y="8485"/>
                    <a:pt x="218" y="8424"/>
                    <a:pt x="85" y="8424"/>
                  </a:cubicBezTo>
                  <a:cubicBezTo>
                    <a:pt x="47" y="8424"/>
                    <a:pt x="25" y="8429"/>
                    <a:pt x="21" y="8442"/>
                  </a:cubicBezTo>
                  <a:cubicBezTo>
                    <a:pt x="0" y="8513"/>
                    <a:pt x="506" y="8838"/>
                    <a:pt x="1162" y="8909"/>
                  </a:cubicBezTo>
                  <a:cubicBezTo>
                    <a:pt x="1250" y="8919"/>
                    <a:pt x="1333" y="8923"/>
                    <a:pt x="1412" y="8923"/>
                  </a:cubicBezTo>
                  <a:cubicBezTo>
                    <a:pt x="2038" y="8923"/>
                    <a:pt x="2408" y="8657"/>
                    <a:pt x="2840" y="8657"/>
                  </a:cubicBezTo>
                  <a:cubicBezTo>
                    <a:pt x="2944" y="8657"/>
                    <a:pt x="3051" y="8672"/>
                    <a:pt x="3167" y="8710"/>
                  </a:cubicBezTo>
                  <a:cubicBezTo>
                    <a:pt x="3167" y="8710"/>
                    <a:pt x="3597" y="8855"/>
                    <a:pt x="3984" y="9456"/>
                  </a:cubicBezTo>
                  <a:cubicBezTo>
                    <a:pt x="5039" y="11092"/>
                    <a:pt x="4343" y="19530"/>
                    <a:pt x="4307" y="19949"/>
                  </a:cubicBezTo>
                  <a:cubicBezTo>
                    <a:pt x="4906" y="19916"/>
                    <a:pt x="5505" y="19880"/>
                    <a:pt x="6104" y="19847"/>
                  </a:cubicBezTo>
                  <a:cubicBezTo>
                    <a:pt x="5464" y="15516"/>
                    <a:pt x="5858" y="12038"/>
                    <a:pt x="6715" y="10472"/>
                  </a:cubicBezTo>
                  <a:cubicBezTo>
                    <a:pt x="7148" y="9681"/>
                    <a:pt x="7615" y="9062"/>
                    <a:pt x="7615" y="9062"/>
                  </a:cubicBezTo>
                  <a:cubicBezTo>
                    <a:pt x="8705" y="7621"/>
                    <a:pt x="9846" y="6881"/>
                    <a:pt x="9767" y="6775"/>
                  </a:cubicBezTo>
                  <a:cubicBezTo>
                    <a:pt x="9761" y="6767"/>
                    <a:pt x="9750" y="6763"/>
                    <a:pt x="9733" y="6763"/>
                  </a:cubicBezTo>
                  <a:cubicBezTo>
                    <a:pt x="9597" y="6763"/>
                    <a:pt x="9124" y="7001"/>
                    <a:pt x="8702" y="7313"/>
                  </a:cubicBezTo>
                  <a:cubicBezTo>
                    <a:pt x="8037" y="7809"/>
                    <a:pt x="7793" y="8281"/>
                    <a:pt x="7638" y="8281"/>
                  </a:cubicBezTo>
                  <a:cubicBezTo>
                    <a:pt x="7628" y="8281"/>
                    <a:pt x="7619" y="8279"/>
                    <a:pt x="7609" y="8275"/>
                  </a:cubicBezTo>
                  <a:cubicBezTo>
                    <a:pt x="7355" y="8166"/>
                    <a:pt x="7779" y="6669"/>
                    <a:pt x="7672" y="6642"/>
                  </a:cubicBezTo>
                  <a:cubicBezTo>
                    <a:pt x="7672" y="6641"/>
                    <a:pt x="7671" y="6641"/>
                    <a:pt x="7670" y="6641"/>
                  </a:cubicBezTo>
                  <a:cubicBezTo>
                    <a:pt x="7657" y="6641"/>
                    <a:pt x="7629" y="6669"/>
                    <a:pt x="7508" y="6907"/>
                  </a:cubicBezTo>
                  <a:cubicBezTo>
                    <a:pt x="7258" y="7394"/>
                    <a:pt x="7218" y="7582"/>
                    <a:pt x="7133" y="7583"/>
                  </a:cubicBezTo>
                  <a:cubicBezTo>
                    <a:pt x="7133" y="7583"/>
                    <a:pt x="7133" y="7583"/>
                    <a:pt x="7132" y="7583"/>
                  </a:cubicBezTo>
                  <a:cubicBezTo>
                    <a:pt x="6985" y="7583"/>
                    <a:pt x="6902" y="7026"/>
                    <a:pt x="6802" y="7026"/>
                  </a:cubicBezTo>
                  <a:cubicBezTo>
                    <a:pt x="6801" y="7026"/>
                    <a:pt x="6800" y="7026"/>
                    <a:pt x="6800" y="7026"/>
                  </a:cubicBezTo>
                  <a:cubicBezTo>
                    <a:pt x="6714" y="7034"/>
                    <a:pt x="6689" y="7460"/>
                    <a:pt x="6679" y="7586"/>
                  </a:cubicBezTo>
                  <a:cubicBezTo>
                    <a:pt x="6605" y="8580"/>
                    <a:pt x="6020" y="9653"/>
                    <a:pt x="5793" y="9653"/>
                  </a:cubicBezTo>
                  <a:cubicBezTo>
                    <a:pt x="5790" y="9653"/>
                    <a:pt x="5786" y="9653"/>
                    <a:pt x="5782" y="9652"/>
                  </a:cubicBezTo>
                  <a:cubicBezTo>
                    <a:pt x="5391" y="9588"/>
                    <a:pt x="5640" y="5778"/>
                    <a:pt x="6796" y="4812"/>
                  </a:cubicBezTo>
                  <a:cubicBezTo>
                    <a:pt x="6939" y="4692"/>
                    <a:pt x="7079" y="4603"/>
                    <a:pt x="7079" y="4603"/>
                  </a:cubicBezTo>
                  <a:cubicBezTo>
                    <a:pt x="7950" y="4053"/>
                    <a:pt x="8929" y="4181"/>
                    <a:pt x="8931" y="4106"/>
                  </a:cubicBezTo>
                  <a:cubicBezTo>
                    <a:pt x="8931" y="4073"/>
                    <a:pt x="8733" y="4047"/>
                    <a:pt x="8628" y="4033"/>
                  </a:cubicBezTo>
                  <a:cubicBezTo>
                    <a:pt x="8418" y="4006"/>
                    <a:pt x="8260" y="4004"/>
                    <a:pt x="8078" y="4004"/>
                  </a:cubicBezTo>
                  <a:cubicBezTo>
                    <a:pt x="8049" y="4004"/>
                    <a:pt x="8019" y="4004"/>
                    <a:pt x="7989" y="4004"/>
                  </a:cubicBezTo>
                  <a:cubicBezTo>
                    <a:pt x="7897" y="4004"/>
                    <a:pt x="7798" y="4004"/>
                    <a:pt x="7682" y="4001"/>
                  </a:cubicBezTo>
                  <a:cubicBezTo>
                    <a:pt x="7412" y="3992"/>
                    <a:pt x="7278" y="3987"/>
                    <a:pt x="7246" y="3947"/>
                  </a:cubicBezTo>
                  <a:cubicBezTo>
                    <a:pt x="7038" y="3671"/>
                    <a:pt x="8093" y="2590"/>
                    <a:pt x="8033" y="2537"/>
                  </a:cubicBezTo>
                  <a:cubicBezTo>
                    <a:pt x="8032" y="2535"/>
                    <a:pt x="8029" y="2535"/>
                    <a:pt x="8027" y="2535"/>
                  </a:cubicBezTo>
                  <a:cubicBezTo>
                    <a:pt x="7989" y="2535"/>
                    <a:pt x="7843" y="2655"/>
                    <a:pt x="7675" y="2819"/>
                  </a:cubicBezTo>
                  <a:cubicBezTo>
                    <a:pt x="7091" y="3395"/>
                    <a:pt x="6996" y="3799"/>
                    <a:pt x="6600" y="3874"/>
                  </a:cubicBezTo>
                  <a:cubicBezTo>
                    <a:pt x="6560" y="3881"/>
                    <a:pt x="6520" y="3888"/>
                    <a:pt x="6482" y="3888"/>
                  </a:cubicBezTo>
                  <a:cubicBezTo>
                    <a:pt x="6444" y="3888"/>
                    <a:pt x="6407" y="3881"/>
                    <a:pt x="6375" y="3858"/>
                  </a:cubicBezTo>
                  <a:cubicBezTo>
                    <a:pt x="6103" y="3662"/>
                    <a:pt x="6564" y="2655"/>
                    <a:pt x="6483" y="2621"/>
                  </a:cubicBezTo>
                  <a:cubicBezTo>
                    <a:pt x="6481" y="2620"/>
                    <a:pt x="6480" y="2620"/>
                    <a:pt x="6478" y="2620"/>
                  </a:cubicBezTo>
                  <a:cubicBezTo>
                    <a:pt x="6445" y="2620"/>
                    <a:pt x="6365" y="2728"/>
                    <a:pt x="6294" y="2865"/>
                  </a:cubicBezTo>
                  <a:cubicBezTo>
                    <a:pt x="5980" y="3471"/>
                    <a:pt x="6194" y="3911"/>
                    <a:pt x="5904" y="4198"/>
                  </a:cubicBezTo>
                  <a:cubicBezTo>
                    <a:pt x="5832" y="4271"/>
                    <a:pt x="5681" y="4380"/>
                    <a:pt x="5553" y="4380"/>
                  </a:cubicBezTo>
                  <a:cubicBezTo>
                    <a:pt x="5531" y="4380"/>
                    <a:pt x="5509" y="4376"/>
                    <a:pt x="5488" y="4369"/>
                  </a:cubicBezTo>
                  <a:cubicBezTo>
                    <a:pt x="4858" y="4136"/>
                    <a:pt x="5878" y="26"/>
                    <a:pt x="5767" y="0"/>
                  </a:cubicBezTo>
                  <a:cubicBezTo>
                    <a:pt x="5767" y="0"/>
                    <a:pt x="5766" y="0"/>
                    <a:pt x="5766"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8" name="Google Shape;318;p31"/>
            <p:cNvSpPr/>
            <p:nvPr/>
          </p:nvSpPr>
          <p:spPr>
            <a:xfrm>
              <a:off x="2428850" y="4033388"/>
              <a:ext cx="217400" cy="188425"/>
            </a:xfrm>
            <a:custGeom>
              <a:avLst/>
              <a:gdLst/>
              <a:ahLst/>
              <a:cxnLst/>
              <a:rect l="l" t="t" r="r" b="b"/>
              <a:pathLst>
                <a:path w="8696" h="7537" extrusionOk="0">
                  <a:moveTo>
                    <a:pt x="5383" y="0"/>
                  </a:moveTo>
                  <a:cubicBezTo>
                    <a:pt x="5251" y="0"/>
                    <a:pt x="5121" y="30"/>
                    <a:pt x="5004" y="92"/>
                  </a:cubicBezTo>
                  <a:cubicBezTo>
                    <a:pt x="4686" y="259"/>
                    <a:pt x="4506" y="640"/>
                    <a:pt x="4574" y="1032"/>
                  </a:cubicBezTo>
                  <a:cubicBezTo>
                    <a:pt x="4172" y="755"/>
                    <a:pt x="3717" y="624"/>
                    <a:pt x="3280" y="624"/>
                  </a:cubicBezTo>
                  <a:cubicBezTo>
                    <a:pt x="2730" y="624"/>
                    <a:pt x="2207" y="831"/>
                    <a:pt x="1851" y="1215"/>
                  </a:cubicBezTo>
                  <a:cubicBezTo>
                    <a:pt x="1378" y="1723"/>
                    <a:pt x="1246" y="2492"/>
                    <a:pt x="1483" y="3203"/>
                  </a:cubicBezTo>
                  <a:cubicBezTo>
                    <a:pt x="506" y="3444"/>
                    <a:pt x="1" y="4451"/>
                    <a:pt x="284" y="5234"/>
                  </a:cubicBezTo>
                  <a:cubicBezTo>
                    <a:pt x="494" y="5810"/>
                    <a:pt x="1113" y="6206"/>
                    <a:pt x="1783" y="6206"/>
                  </a:cubicBezTo>
                  <a:cubicBezTo>
                    <a:pt x="2048" y="6206"/>
                    <a:pt x="2320" y="6145"/>
                    <a:pt x="2578" y="6008"/>
                  </a:cubicBezTo>
                  <a:cubicBezTo>
                    <a:pt x="2860" y="6810"/>
                    <a:pt x="3528" y="7403"/>
                    <a:pt x="4309" y="7516"/>
                  </a:cubicBezTo>
                  <a:cubicBezTo>
                    <a:pt x="4401" y="7529"/>
                    <a:pt x="4495" y="7536"/>
                    <a:pt x="4588" y="7536"/>
                  </a:cubicBezTo>
                  <a:cubicBezTo>
                    <a:pt x="5540" y="7536"/>
                    <a:pt x="6478" y="6845"/>
                    <a:pt x="6778" y="5778"/>
                  </a:cubicBezTo>
                  <a:cubicBezTo>
                    <a:pt x="6871" y="5792"/>
                    <a:pt x="6962" y="5799"/>
                    <a:pt x="7052" y="5799"/>
                  </a:cubicBezTo>
                  <a:cubicBezTo>
                    <a:pt x="7814" y="5799"/>
                    <a:pt x="8457" y="5300"/>
                    <a:pt x="8586" y="4664"/>
                  </a:cubicBezTo>
                  <a:cubicBezTo>
                    <a:pt x="8696" y="4129"/>
                    <a:pt x="8437" y="3544"/>
                    <a:pt x="7934" y="3187"/>
                  </a:cubicBezTo>
                  <a:cubicBezTo>
                    <a:pt x="8514" y="2597"/>
                    <a:pt x="8579" y="1686"/>
                    <a:pt x="8112" y="1049"/>
                  </a:cubicBezTo>
                  <a:cubicBezTo>
                    <a:pt x="7800" y="625"/>
                    <a:pt x="7294" y="384"/>
                    <a:pt x="6766" y="384"/>
                  </a:cubicBezTo>
                  <a:cubicBezTo>
                    <a:pt x="6577" y="384"/>
                    <a:pt x="6385" y="415"/>
                    <a:pt x="6198" y="479"/>
                  </a:cubicBezTo>
                  <a:cubicBezTo>
                    <a:pt x="6018" y="169"/>
                    <a:pt x="5695" y="0"/>
                    <a:pt x="538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9" name="Google Shape;319;p31"/>
            <p:cNvSpPr/>
            <p:nvPr/>
          </p:nvSpPr>
          <p:spPr>
            <a:xfrm>
              <a:off x="2450375" y="4513838"/>
              <a:ext cx="138025" cy="63400"/>
            </a:xfrm>
            <a:custGeom>
              <a:avLst/>
              <a:gdLst/>
              <a:ahLst/>
              <a:cxnLst/>
              <a:rect l="l" t="t" r="r" b="b"/>
              <a:pathLst>
                <a:path w="5521" h="2536" extrusionOk="0">
                  <a:moveTo>
                    <a:pt x="1953" y="0"/>
                  </a:moveTo>
                  <a:cubicBezTo>
                    <a:pt x="1943" y="0"/>
                    <a:pt x="1933" y="1"/>
                    <a:pt x="1924" y="4"/>
                  </a:cubicBezTo>
                  <a:cubicBezTo>
                    <a:pt x="1695" y="62"/>
                    <a:pt x="1664" y="880"/>
                    <a:pt x="1797" y="1942"/>
                  </a:cubicBezTo>
                  <a:cubicBezTo>
                    <a:pt x="1730" y="1873"/>
                    <a:pt x="674" y="813"/>
                    <a:pt x="317" y="813"/>
                  </a:cubicBezTo>
                  <a:cubicBezTo>
                    <a:pt x="289" y="813"/>
                    <a:pt x="265" y="820"/>
                    <a:pt x="247" y="833"/>
                  </a:cubicBezTo>
                  <a:cubicBezTo>
                    <a:pt x="1" y="1019"/>
                    <a:pt x="783" y="2412"/>
                    <a:pt x="852" y="2536"/>
                  </a:cubicBezTo>
                  <a:cubicBezTo>
                    <a:pt x="2243" y="2536"/>
                    <a:pt x="3635" y="2534"/>
                    <a:pt x="5027" y="2534"/>
                  </a:cubicBezTo>
                  <a:cubicBezTo>
                    <a:pt x="5394" y="1852"/>
                    <a:pt x="5520" y="1273"/>
                    <a:pt x="5356" y="1162"/>
                  </a:cubicBezTo>
                  <a:cubicBezTo>
                    <a:pt x="5334" y="1147"/>
                    <a:pt x="5306" y="1139"/>
                    <a:pt x="5272" y="1139"/>
                  </a:cubicBezTo>
                  <a:cubicBezTo>
                    <a:pt x="5055" y="1139"/>
                    <a:pt x="4614" y="1452"/>
                    <a:pt x="4162" y="1968"/>
                  </a:cubicBezTo>
                  <a:cubicBezTo>
                    <a:pt x="4356" y="1199"/>
                    <a:pt x="4387" y="569"/>
                    <a:pt x="4186" y="482"/>
                  </a:cubicBezTo>
                  <a:cubicBezTo>
                    <a:pt x="4170" y="475"/>
                    <a:pt x="4152" y="471"/>
                    <a:pt x="4133" y="471"/>
                  </a:cubicBezTo>
                  <a:cubicBezTo>
                    <a:pt x="3902" y="471"/>
                    <a:pt x="3460" y="953"/>
                    <a:pt x="3018" y="1690"/>
                  </a:cubicBezTo>
                  <a:cubicBezTo>
                    <a:pt x="2615" y="699"/>
                    <a:pt x="2190" y="0"/>
                    <a:pt x="1953" y="0"/>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0" name="Google Shape;320;p31"/>
            <p:cNvSpPr/>
            <p:nvPr/>
          </p:nvSpPr>
          <p:spPr>
            <a:xfrm>
              <a:off x="228600" y="3639200"/>
              <a:ext cx="597500" cy="555275"/>
            </a:xfrm>
            <a:custGeom>
              <a:avLst/>
              <a:gdLst/>
              <a:ahLst/>
              <a:cxnLst/>
              <a:rect l="l" t="t" r="r" b="b"/>
              <a:pathLst>
                <a:path w="23900" h="22211" extrusionOk="0">
                  <a:moveTo>
                    <a:pt x="12200" y="1"/>
                  </a:moveTo>
                  <a:cubicBezTo>
                    <a:pt x="11587" y="1"/>
                    <a:pt x="10976" y="97"/>
                    <a:pt x="10474" y="430"/>
                  </a:cubicBezTo>
                  <a:cubicBezTo>
                    <a:pt x="9795" y="882"/>
                    <a:pt x="9456" y="1908"/>
                    <a:pt x="9983" y="2528"/>
                  </a:cubicBezTo>
                  <a:cubicBezTo>
                    <a:pt x="9704" y="2441"/>
                    <a:pt x="9403" y="2368"/>
                    <a:pt x="9112" y="2368"/>
                  </a:cubicBezTo>
                  <a:cubicBezTo>
                    <a:pt x="8898" y="2368"/>
                    <a:pt x="8688" y="2408"/>
                    <a:pt x="8498" y="2510"/>
                  </a:cubicBezTo>
                  <a:cubicBezTo>
                    <a:pt x="8150" y="2698"/>
                    <a:pt x="7970" y="3181"/>
                    <a:pt x="8110" y="3514"/>
                  </a:cubicBezTo>
                  <a:lnTo>
                    <a:pt x="8110" y="3514"/>
                  </a:lnTo>
                  <a:cubicBezTo>
                    <a:pt x="7512" y="2884"/>
                    <a:pt x="6630" y="2534"/>
                    <a:pt x="5751" y="2517"/>
                  </a:cubicBezTo>
                  <a:cubicBezTo>
                    <a:pt x="5729" y="2517"/>
                    <a:pt x="5706" y="2517"/>
                    <a:pt x="5684" y="2517"/>
                  </a:cubicBezTo>
                  <a:cubicBezTo>
                    <a:pt x="4725" y="2517"/>
                    <a:pt x="3785" y="2886"/>
                    <a:pt x="3020" y="3461"/>
                  </a:cubicBezTo>
                  <a:cubicBezTo>
                    <a:pt x="2305" y="3997"/>
                    <a:pt x="1719" y="4733"/>
                    <a:pt x="1480" y="5589"/>
                  </a:cubicBezTo>
                  <a:cubicBezTo>
                    <a:pt x="1122" y="6865"/>
                    <a:pt x="1822" y="7911"/>
                    <a:pt x="1951" y="8110"/>
                  </a:cubicBezTo>
                  <a:cubicBezTo>
                    <a:pt x="2262" y="8596"/>
                    <a:pt x="2639" y="8903"/>
                    <a:pt x="2891" y="9078"/>
                  </a:cubicBezTo>
                  <a:cubicBezTo>
                    <a:pt x="2723" y="9123"/>
                    <a:pt x="1882" y="9364"/>
                    <a:pt x="1482" y="10151"/>
                  </a:cubicBezTo>
                  <a:cubicBezTo>
                    <a:pt x="1047" y="11009"/>
                    <a:pt x="1314" y="12165"/>
                    <a:pt x="2192" y="12924"/>
                  </a:cubicBezTo>
                  <a:cubicBezTo>
                    <a:pt x="2155" y="12921"/>
                    <a:pt x="2119" y="12920"/>
                    <a:pt x="2082" y="12920"/>
                  </a:cubicBezTo>
                  <a:cubicBezTo>
                    <a:pt x="1282" y="12920"/>
                    <a:pt x="550" y="13537"/>
                    <a:pt x="282" y="14291"/>
                  </a:cubicBezTo>
                  <a:cubicBezTo>
                    <a:pt x="1" y="15079"/>
                    <a:pt x="149" y="15966"/>
                    <a:pt x="496" y="16729"/>
                  </a:cubicBezTo>
                  <a:cubicBezTo>
                    <a:pt x="941" y="17709"/>
                    <a:pt x="1860" y="18600"/>
                    <a:pt x="2926" y="18600"/>
                  </a:cubicBezTo>
                  <a:cubicBezTo>
                    <a:pt x="2985" y="18600"/>
                    <a:pt x="3044" y="18597"/>
                    <a:pt x="3104" y="18592"/>
                  </a:cubicBezTo>
                  <a:cubicBezTo>
                    <a:pt x="3363" y="18567"/>
                    <a:pt x="3658" y="18448"/>
                    <a:pt x="3717" y="18197"/>
                  </a:cubicBezTo>
                  <a:cubicBezTo>
                    <a:pt x="3724" y="18254"/>
                    <a:pt x="3821" y="18951"/>
                    <a:pt x="4476" y="19283"/>
                  </a:cubicBezTo>
                  <a:cubicBezTo>
                    <a:pt x="4690" y="19392"/>
                    <a:pt x="4901" y="19430"/>
                    <a:pt x="5092" y="19430"/>
                  </a:cubicBezTo>
                  <a:cubicBezTo>
                    <a:pt x="5524" y="19430"/>
                    <a:pt x="5853" y="19234"/>
                    <a:pt x="5876" y="19220"/>
                  </a:cubicBezTo>
                  <a:lnTo>
                    <a:pt x="5876" y="19220"/>
                  </a:lnTo>
                  <a:cubicBezTo>
                    <a:pt x="5586" y="19816"/>
                    <a:pt x="5523" y="20534"/>
                    <a:pt x="5790" y="21141"/>
                  </a:cubicBezTo>
                  <a:cubicBezTo>
                    <a:pt x="6057" y="21747"/>
                    <a:pt x="6677" y="22208"/>
                    <a:pt x="7344" y="22210"/>
                  </a:cubicBezTo>
                  <a:cubicBezTo>
                    <a:pt x="7346" y="22210"/>
                    <a:pt x="7348" y="22210"/>
                    <a:pt x="7350" y="22210"/>
                  </a:cubicBezTo>
                  <a:cubicBezTo>
                    <a:pt x="8016" y="22210"/>
                    <a:pt x="8667" y="21698"/>
                    <a:pt x="8745" y="21045"/>
                  </a:cubicBezTo>
                  <a:cubicBezTo>
                    <a:pt x="9839" y="21045"/>
                    <a:pt x="10577" y="20496"/>
                    <a:pt x="11338" y="19795"/>
                  </a:cubicBezTo>
                  <a:cubicBezTo>
                    <a:pt x="11663" y="19494"/>
                    <a:pt x="11934" y="19383"/>
                    <a:pt x="12194" y="19383"/>
                  </a:cubicBezTo>
                  <a:cubicBezTo>
                    <a:pt x="12638" y="19383"/>
                    <a:pt x="13049" y="19707"/>
                    <a:pt x="13647" y="19964"/>
                  </a:cubicBezTo>
                  <a:cubicBezTo>
                    <a:pt x="13932" y="20085"/>
                    <a:pt x="14241" y="20144"/>
                    <a:pt x="14551" y="20144"/>
                  </a:cubicBezTo>
                  <a:cubicBezTo>
                    <a:pt x="15109" y="20144"/>
                    <a:pt x="15669" y="19952"/>
                    <a:pt x="16090" y="19588"/>
                  </a:cubicBezTo>
                  <a:cubicBezTo>
                    <a:pt x="16743" y="19022"/>
                    <a:pt x="17027" y="18066"/>
                    <a:pt x="16781" y="17242"/>
                  </a:cubicBezTo>
                  <a:lnTo>
                    <a:pt x="16781" y="17242"/>
                  </a:lnTo>
                  <a:cubicBezTo>
                    <a:pt x="17068" y="17365"/>
                    <a:pt x="17380" y="17425"/>
                    <a:pt x="17692" y="17425"/>
                  </a:cubicBezTo>
                  <a:cubicBezTo>
                    <a:pt x="18170" y="17425"/>
                    <a:pt x="18648" y="17284"/>
                    <a:pt x="19038" y="17012"/>
                  </a:cubicBezTo>
                  <a:cubicBezTo>
                    <a:pt x="19684" y="16560"/>
                    <a:pt x="20066" y="15763"/>
                    <a:pt x="20013" y="14983"/>
                  </a:cubicBezTo>
                  <a:cubicBezTo>
                    <a:pt x="20734" y="14820"/>
                    <a:pt x="21286" y="14105"/>
                    <a:pt x="21257" y="13374"/>
                  </a:cubicBezTo>
                  <a:cubicBezTo>
                    <a:pt x="21228" y="12641"/>
                    <a:pt x="20621" y="11973"/>
                    <a:pt x="19889" y="11866"/>
                  </a:cubicBezTo>
                  <a:lnTo>
                    <a:pt x="19889" y="11866"/>
                  </a:lnTo>
                  <a:cubicBezTo>
                    <a:pt x="19954" y="11874"/>
                    <a:pt x="20019" y="11878"/>
                    <a:pt x="20085" y="11878"/>
                  </a:cubicBezTo>
                  <a:cubicBezTo>
                    <a:pt x="20571" y="11878"/>
                    <a:pt x="21055" y="11656"/>
                    <a:pt x="21362" y="11281"/>
                  </a:cubicBezTo>
                  <a:cubicBezTo>
                    <a:pt x="21710" y="10856"/>
                    <a:pt x="21814" y="10249"/>
                    <a:pt x="21631" y="9732"/>
                  </a:cubicBezTo>
                  <a:lnTo>
                    <a:pt x="21631" y="9732"/>
                  </a:lnTo>
                  <a:cubicBezTo>
                    <a:pt x="21698" y="9743"/>
                    <a:pt x="21765" y="9748"/>
                    <a:pt x="21832" y="9748"/>
                  </a:cubicBezTo>
                  <a:cubicBezTo>
                    <a:pt x="22329" y="9748"/>
                    <a:pt x="22812" y="9461"/>
                    <a:pt x="23121" y="9067"/>
                  </a:cubicBezTo>
                  <a:cubicBezTo>
                    <a:pt x="23472" y="8620"/>
                    <a:pt x="23633" y="8055"/>
                    <a:pt x="23724" y="7496"/>
                  </a:cubicBezTo>
                  <a:cubicBezTo>
                    <a:pt x="23900" y="6436"/>
                    <a:pt x="23839" y="5283"/>
                    <a:pt x="23245" y="4384"/>
                  </a:cubicBezTo>
                  <a:cubicBezTo>
                    <a:pt x="22698" y="3558"/>
                    <a:pt x="21712" y="3041"/>
                    <a:pt x="20717" y="3041"/>
                  </a:cubicBezTo>
                  <a:cubicBezTo>
                    <a:pt x="20647" y="3041"/>
                    <a:pt x="20577" y="3044"/>
                    <a:pt x="20506" y="3049"/>
                  </a:cubicBezTo>
                  <a:cubicBezTo>
                    <a:pt x="19442" y="3129"/>
                    <a:pt x="18447" y="3815"/>
                    <a:pt x="18002" y="4777"/>
                  </a:cubicBezTo>
                  <a:cubicBezTo>
                    <a:pt x="18124" y="4410"/>
                    <a:pt x="18219" y="4001"/>
                    <a:pt x="18060" y="3651"/>
                  </a:cubicBezTo>
                  <a:cubicBezTo>
                    <a:pt x="17954" y="3418"/>
                    <a:pt x="17686" y="3256"/>
                    <a:pt x="17441" y="3256"/>
                  </a:cubicBezTo>
                  <a:cubicBezTo>
                    <a:pt x="17317" y="3256"/>
                    <a:pt x="17198" y="3298"/>
                    <a:pt x="17110" y="3394"/>
                  </a:cubicBezTo>
                  <a:cubicBezTo>
                    <a:pt x="17200" y="2395"/>
                    <a:pt x="16575" y="1428"/>
                    <a:pt x="15730" y="874"/>
                  </a:cubicBezTo>
                  <a:cubicBezTo>
                    <a:pt x="14885" y="319"/>
                    <a:pt x="13856" y="115"/>
                    <a:pt x="12846" y="30"/>
                  </a:cubicBezTo>
                  <a:cubicBezTo>
                    <a:pt x="12633" y="13"/>
                    <a:pt x="12416" y="1"/>
                    <a:pt x="12200"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1" name="Google Shape;321;p31"/>
            <p:cNvSpPr/>
            <p:nvPr/>
          </p:nvSpPr>
          <p:spPr>
            <a:xfrm>
              <a:off x="474400" y="3802475"/>
              <a:ext cx="136275" cy="650175"/>
            </a:xfrm>
            <a:custGeom>
              <a:avLst/>
              <a:gdLst/>
              <a:ahLst/>
              <a:cxnLst/>
              <a:rect l="l" t="t" r="r" b="b"/>
              <a:pathLst>
                <a:path w="5451" h="26007" extrusionOk="0">
                  <a:moveTo>
                    <a:pt x="4206" y="1"/>
                  </a:moveTo>
                  <a:cubicBezTo>
                    <a:pt x="4153" y="1"/>
                    <a:pt x="4088" y="15"/>
                    <a:pt x="4008" y="45"/>
                  </a:cubicBezTo>
                  <a:cubicBezTo>
                    <a:pt x="3622" y="193"/>
                    <a:pt x="3470" y="764"/>
                    <a:pt x="3306" y="1099"/>
                  </a:cubicBezTo>
                  <a:cubicBezTo>
                    <a:pt x="3064" y="1590"/>
                    <a:pt x="2781" y="2060"/>
                    <a:pt x="2494" y="2525"/>
                  </a:cubicBezTo>
                  <a:cubicBezTo>
                    <a:pt x="1694" y="3812"/>
                    <a:pt x="919" y="5033"/>
                    <a:pt x="518" y="6506"/>
                  </a:cubicBezTo>
                  <a:cubicBezTo>
                    <a:pt x="104" y="8030"/>
                    <a:pt x="0" y="9626"/>
                    <a:pt x="100" y="11199"/>
                  </a:cubicBezTo>
                  <a:cubicBezTo>
                    <a:pt x="162" y="12198"/>
                    <a:pt x="310" y="13183"/>
                    <a:pt x="504" y="14162"/>
                  </a:cubicBezTo>
                  <a:cubicBezTo>
                    <a:pt x="1094" y="17148"/>
                    <a:pt x="2677" y="20600"/>
                    <a:pt x="1772" y="23649"/>
                  </a:cubicBezTo>
                  <a:cubicBezTo>
                    <a:pt x="1511" y="24525"/>
                    <a:pt x="1040" y="25340"/>
                    <a:pt x="411" y="26007"/>
                  </a:cubicBezTo>
                  <a:lnTo>
                    <a:pt x="4463" y="26007"/>
                  </a:lnTo>
                  <a:cubicBezTo>
                    <a:pt x="4641" y="25494"/>
                    <a:pt x="4792" y="24971"/>
                    <a:pt x="4913" y="24442"/>
                  </a:cubicBezTo>
                  <a:cubicBezTo>
                    <a:pt x="5451" y="22100"/>
                    <a:pt x="5316" y="19672"/>
                    <a:pt x="4777" y="17343"/>
                  </a:cubicBezTo>
                  <a:cubicBezTo>
                    <a:pt x="4237" y="15007"/>
                    <a:pt x="2936" y="12942"/>
                    <a:pt x="2387" y="10629"/>
                  </a:cubicBezTo>
                  <a:cubicBezTo>
                    <a:pt x="1791" y="8120"/>
                    <a:pt x="2209" y="5750"/>
                    <a:pt x="3237" y="3431"/>
                  </a:cubicBezTo>
                  <a:cubicBezTo>
                    <a:pt x="3652" y="2494"/>
                    <a:pt x="3987" y="1518"/>
                    <a:pt x="4326" y="553"/>
                  </a:cubicBezTo>
                  <a:cubicBezTo>
                    <a:pt x="4431" y="253"/>
                    <a:pt x="4432" y="1"/>
                    <a:pt x="4206" y="1"/>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2" name="Google Shape;322;p31"/>
            <p:cNvSpPr/>
            <p:nvPr/>
          </p:nvSpPr>
          <p:spPr>
            <a:xfrm>
              <a:off x="384775" y="3842425"/>
              <a:ext cx="108750" cy="249725"/>
            </a:xfrm>
            <a:custGeom>
              <a:avLst/>
              <a:gdLst/>
              <a:ahLst/>
              <a:cxnLst/>
              <a:rect l="l" t="t" r="r" b="b"/>
              <a:pathLst>
                <a:path w="4350" h="9989" extrusionOk="0">
                  <a:moveTo>
                    <a:pt x="63" y="0"/>
                  </a:moveTo>
                  <a:cubicBezTo>
                    <a:pt x="1" y="0"/>
                    <a:pt x="170" y="391"/>
                    <a:pt x="171" y="391"/>
                  </a:cubicBezTo>
                  <a:cubicBezTo>
                    <a:pt x="728" y="1481"/>
                    <a:pt x="895" y="2718"/>
                    <a:pt x="1032" y="3930"/>
                  </a:cubicBezTo>
                  <a:cubicBezTo>
                    <a:pt x="1168" y="5143"/>
                    <a:pt x="1285" y="6379"/>
                    <a:pt x="1754" y="7508"/>
                  </a:cubicBezTo>
                  <a:cubicBezTo>
                    <a:pt x="2223" y="8637"/>
                    <a:pt x="3108" y="9665"/>
                    <a:pt x="4296" y="9989"/>
                  </a:cubicBezTo>
                  <a:lnTo>
                    <a:pt x="4349" y="8888"/>
                  </a:lnTo>
                  <a:cubicBezTo>
                    <a:pt x="3316" y="8687"/>
                    <a:pt x="2549" y="7784"/>
                    <a:pt x="2162" y="6813"/>
                  </a:cubicBezTo>
                  <a:cubicBezTo>
                    <a:pt x="1775" y="5843"/>
                    <a:pt x="1687" y="4786"/>
                    <a:pt x="1483" y="3762"/>
                  </a:cubicBezTo>
                  <a:cubicBezTo>
                    <a:pt x="1236" y="2516"/>
                    <a:pt x="989" y="1194"/>
                    <a:pt x="227" y="173"/>
                  </a:cubicBezTo>
                  <a:cubicBezTo>
                    <a:pt x="134" y="47"/>
                    <a:pt x="85" y="0"/>
                    <a:pt x="63"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3" name="Google Shape;323;p31"/>
            <p:cNvSpPr/>
            <p:nvPr/>
          </p:nvSpPr>
          <p:spPr>
            <a:xfrm>
              <a:off x="566050" y="3898500"/>
              <a:ext cx="109050" cy="318000"/>
            </a:xfrm>
            <a:custGeom>
              <a:avLst/>
              <a:gdLst/>
              <a:ahLst/>
              <a:cxnLst/>
              <a:rect l="l" t="t" r="r" b="b"/>
              <a:pathLst>
                <a:path w="4362" h="12720" extrusionOk="0">
                  <a:moveTo>
                    <a:pt x="4299" y="0"/>
                  </a:moveTo>
                  <a:cubicBezTo>
                    <a:pt x="4188" y="0"/>
                    <a:pt x="3643" y="653"/>
                    <a:pt x="3643" y="653"/>
                  </a:cubicBezTo>
                  <a:cubicBezTo>
                    <a:pt x="3643" y="653"/>
                    <a:pt x="3643" y="653"/>
                    <a:pt x="3643" y="653"/>
                  </a:cubicBezTo>
                  <a:lnTo>
                    <a:pt x="3643" y="653"/>
                  </a:lnTo>
                  <a:cubicBezTo>
                    <a:pt x="2498" y="2024"/>
                    <a:pt x="2067" y="3832"/>
                    <a:pt x="1712" y="5576"/>
                  </a:cubicBezTo>
                  <a:cubicBezTo>
                    <a:pt x="1355" y="7320"/>
                    <a:pt x="1016" y="9128"/>
                    <a:pt x="1" y="10596"/>
                  </a:cubicBezTo>
                  <a:lnTo>
                    <a:pt x="110" y="12715"/>
                  </a:lnTo>
                  <a:cubicBezTo>
                    <a:pt x="128" y="12718"/>
                    <a:pt x="146" y="12719"/>
                    <a:pt x="163" y="12719"/>
                  </a:cubicBezTo>
                  <a:cubicBezTo>
                    <a:pt x="401" y="12719"/>
                    <a:pt x="575" y="12458"/>
                    <a:pt x="683" y="12234"/>
                  </a:cubicBezTo>
                  <a:cubicBezTo>
                    <a:pt x="1047" y="11481"/>
                    <a:pt x="1411" y="10724"/>
                    <a:pt x="1609" y="9914"/>
                  </a:cubicBezTo>
                  <a:cubicBezTo>
                    <a:pt x="1686" y="9596"/>
                    <a:pt x="1738" y="9270"/>
                    <a:pt x="1788" y="8948"/>
                  </a:cubicBezTo>
                  <a:cubicBezTo>
                    <a:pt x="2221" y="6177"/>
                    <a:pt x="2467" y="3255"/>
                    <a:pt x="3909" y="840"/>
                  </a:cubicBezTo>
                  <a:cubicBezTo>
                    <a:pt x="4288" y="204"/>
                    <a:pt x="4361" y="0"/>
                    <a:pt x="4299"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4" name="Google Shape;324;p31"/>
            <p:cNvSpPr/>
            <p:nvPr/>
          </p:nvSpPr>
          <p:spPr>
            <a:xfrm>
              <a:off x="286725" y="3670450"/>
              <a:ext cx="501200" cy="327100"/>
            </a:xfrm>
            <a:custGeom>
              <a:avLst/>
              <a:gdLst/>
              <a:ahLst/>
              <a:cxnLst/>
              <a:rect l="l" t="t" r="r" b="b"/>
              <a:pathLst>
                <a:path w="20048" h="13084" extrusionOk="0">
                  <a:moveTo>
                    <a:pt x="5899" y="0"/>
                  </a:moveTo>
                  <a:cubicBezTo>
                    <a:pt x="5826" y="0"/>
                    <a:pt x="5753" y="3"/>
                    <a:pt x="5680" y="10"/>
                  </a:cubicBezTo>
                  <a:cubicBezTo>
                    <a:pt x="5155" y="57"/>
                    <a:pt x="4634" y="302"/>
                    <a:pt x="4338" y="732"/>
                  </a:cubicBezTo>
                  <a:cubicBezTo>
                    <a:pt x="4003" y="1218"/>
                    <a:pt x="4002" y="1873"/>
                    <a:pt x="4210" y="2423"/>
                  </a:cubicBezTo>
                  <a:cubicBezTo>
                    <a:pt x="4418" y="2973"/>
                    <a:pt x="4812" y="3433"/>
                    <a:pt x="5231" y="3848"/>
                  </a:cubicBezTo>
                  <a:cubicBezTo>
                    <a:pt x="4854" y="3638"/>
                    <a:pt x="4422" y="3532"/>
                    <a:pt x="3990" y="3532"/>
                  </a:cubicBezTo>
                  <a:cubicBezTo>
                    <a:pt x="3709" y="3532"/>
                    <a:pt x="3429" y="3577"/>
                    <a:pt x="3164" y="3668"/>
                  </a:cubicBezTo>
                  <a:cubicBezTo>
                    <a:pt x="3015" y="3719"/>
                    <a:pt x="2871" y="3785"/>
                    <a:pt x="2758" y="3893"/>
                  </a:cubicBezTo>
                  <a:cubicBezTo>
                    <a:pt x="2486" y="4153"/>
                    <a:pt x="2492" y="4541"/>
                    <a:pt x="2593" y="4920"/>
                  </a:cubicBezTo>
                  <a:lnTo>
                    <a:pt x="2593" y="4920"/>
                  </a:lnTo>
                  <a:cubicBezTo>
                    <a:pt x="2430" y="4706"/>
                    <a:pt x="2178" y="4549"/>
                    <a:pt x="1909" y="4505"/>
                  </a:cubicBezTo>
                  <a:cubicBezTo>
                    <a:pt x="1844" y="4494"/>
                    <a:pt x="1778" y="4489"/>
                    <a:pt x="1713" y="4489"/>
                  </a:cubicBezTo>
                  <a:cubicBezTo>
                    <a:pt x="1322" y="4489"/>
                    <a:pt x="935" y="4676"/>
                    <a:pt x="655" y="4952"/>
                  </a:cubicBezTo>
                  <a:cubicBezTo>
                    <a:pt x="198" y="5404"/>
                    <a:pt x="1" y="6101"/>
                    <a:pt x="166" y="6719"/>
                  </a:cubicBezTo>
                  <a:cubicBezTo>
                    <a:pt x="329" y="7332"/>
                    <a:pt x="846" y="7839"/>
                    <a:pt x="1466" y="7990"/>
                  </a:cubicBezTo>
                  <a:lnTo>
                    <a:pt x="1466" y="7990"/>
                  </a:lnTo>
                  <a:cubicBezTo>
                    <a:pt x="1432" y="7983"/>
                    <a:pt x="1399" y="7979"/>
                    <a:pt x="1366" y="7979"/>
                  </a:cubicBezTo>
                  <a:cubicBezTo>
                    <a:pt x="969" y="7979"/>
                    <a:pt x="657" y="8486"/>
                    <a:pt x="763" y="8892"/>
                  </a:cubicBezTo>
                  <a:cubicBezTo>
                    <a:pt x="873" y="9312"/>
                    <a:pt x="1449" y="9708"/>
                    <a:pt x="1716" y="9848"/>
                  </a:cubicBezTo>
                  <a:cubicBezTo>
                    <a:pt x="1892" y="9940"/>
                    <a:pt x="3354" y="10679"/>
                    <a:pt x="4798" y="10679"/>
                  </a:cubicBezTo>
                  <a:cubicBezTo>
                    <a:pt x="5534" y="10679"/>
                    <a:pt x="6265" y="10487"/>
                    <a:pt x="6819" y="9919"/>
                  </a:cubicBezTo>
                  <a:cubicBezTo>
                    <a:pt x="7035" y="9697"/>
                    <a:pt x="7498" y="9137"/>
                    <a:pt x="7595" y="8065"/>
                  </a:cubicBezTo>
                  <a:cubicBezTo>
                    <a:pt x="8095" y="8451"/>
                    <a:pt x="8631" y="8847"/>
                    <a:pt x="9260" y="8930"/>
                  </a:cubicBezTo>
                  <a:cubicBezTo>
                    <a:pt x="9318" y="8937"/>
                    <a:pt x="9378" y="8941"/>
                    <a:pt x="9437" y="8941"/>
                  </a:cubicBezTo>
                  <a:cubicBezTo>
                    <a:pt x="9979" y="8941"/>
                    <a:pt x="10548" y="8638"/>
                    <a:pt x="10687" y="8140"/>
                  </a:cubicBezTo>
                  <a:lnTo>
                    <a:pt x="10687" y="8140"/>
                  </a:lnTo>
                  <a:cubicBezTo>
                    <a:pt x="10526" y="9078"/>
                    <a:pt x="11183" y="10098"/>
                    <a:pt x="12122" y="10324"/>
                  </a:cubicBezTo>
                  <a:cubicBezTo>
                    <a:pt x="12065" y="11204"/>
                    <a:pt x="12471" y="12109"/>
                    <a:pt x="13191" y="12627"/>
                  </a:cubicBezTo>
                  <a:cubicBezTo>
                    <a:pt x="13608" y="12926"/>
                    <a:pt x="14125" y="13084"/>
                    <a:pt x="14639" y="13084"/>
                  </a:cubicBezTo>
                  <a:cubicBezTo>
                    <a:pt x="15014" y="13084"/>
                    <a:pt x="15388" y="13000"/>
                    <a:pt x="15720" y="12826"/>
                  </a:cubicBezTo>
                  <a:cubicBezTo>
                    <a:pt x="16234" y="12557"/>
                    <a:pt x="16516" y="12098"/>
                    <a:pt x="16643" y="11899"/>
                  </a:cubicBezTo>
                  <a:cubicBezTo>
                    <a:pt x="16922" y="11460"/>
                    <a:pt x="17029" y="11044"/>
                    <a:pt x="17075" y="10783"/>
                  </a:cubicBezTo>
                  <a:cubicBezTo>
                    <a:pt x="17259" y="10911"/>
                    <a:pt x="17568" y="11082"/>
                    <a:pt x="17960" y="11098"/>
                  </a:cubicBezTo>
                  <a:cubicBezTo>
                    <a:pt x="17981" y="11099"/>
                    <a:pt x="18002" y="11099"/>
                    <a:pt x="18022" y="11099"/>
                  </a:cubicBezTo>
                  <a:cubicBezTo>
                    <a:pt x="18948" y="11099"/>
                    <a:pt x="19860" y="10236"/>
                    <a:pt x="19944" y="9309"/>
                  </a:cubicBezTo>
                  <a:cubicBezTo>
                    <a:pt x="20048" y="8187"/>
                    <a:pt x="18898" y="7436"/>
                    <a:pt x="18423" y="7126"/>
                  </a:cubicBezTo>
                  <a:cubicBezTo>
                    <a:pt x="17798" y="6718"/>
                    <a:pt x="17182" y="6576"/>
                    <a:pt x="16798" y="6519"/>
                  </a:cubicBezTo>
                  <a:cubicBezTo>
                    <a:pt x="16827" y="6495"/>
                    <a:pt x="17548" y="5937"/>
                    <a:pt x="17429" y="5205"/>
                  </a:cubicBezTo>
                  <a:cubicBezTo>
                    <a:pt x="17326" y="4561"/>
                    <a:pt x="16664" y="4243"/>
                    <a:pt x="16319" y="4123"/>
                  </a:cubicBezTo>
                  <a:cubicBezTo>
                    <a:pt x="15983" y="4006"/>
                    <a:pt x="15627" y="3967"/>
                    <a:pt x="15269" y="3967"/>
                  </a:cubicBezTo>
                  <a:cubicBezTo>
                    <a:pt x="15084" y="3967"/>
                    <a:pt x="14899" y="3977"/>
                    <a:pt x="14717" y="3992"/>
                  </a:cubicBezTo>
                  <a:cubicBezTo>
                    <a:pt x="14888" y="3685"/>
                    <a:pt x="14820" y="3286"/>
                    <a:pt x="14616" y="2999"/>
                  </a:cubicBezTo>
                  <a:cubicBezTo>
                    <a:pt x="14412" y="2713"/>
                    <a:pt x="14095" y="2525"/>
                    <a:pt x="13768" y="2392"/>
                  </a:cubicBezTo>
                  <a:cubicBezTo>
                    <a:pt x="13438" y="2261"/>
                    <a:pt x="13079" y="2181"/>
                    <a:pt x="12726" y="2181"/>
                  </a:cubicBezTo>
                  <a:cubicBezTo>
                    <a:pt x="12454" y="2181"/>
                    <a:pt x="12185" y="2228"/>
                    <a:pt x="11934" y="2336"/>
                  </a:cubicBezTo>
                  <a:cubicBezTo>
                    <a:pt x="11442" y="2548"/>
                    <a:pt x="11055" y="3032"/>
                    <a:pt x="11014" y="3552"/>
                  </a:cubicBezTo>
                  <a:lnTo>
                    <a:pt x="11014" y="3552"/>
                  </a:lnTo>
                  <a:cubicBezTo>
                    <a:pt x="10947" y="3157"/>
                    <a:pt x="10656" y="2798"/>
                    <a:pt x="10270" y="2671"/>
                  </a:cubicBezTo>
                  <a:cubicBezTo>
                    <a:pt x="10164" y="2636"/>
                    <a:pt x="10054" y="2620"/>
                    <a:pt x="9943" y="2620"/>
                  </a:cubicBezTo>
                  <a:cubicBezTo>
                    <a:pt x="9560" y="2620"/>
                    <a:pt x="9175" y="2816"/>
                    <a:pt x="8974" y="3144"/>
                  </a:cubicBezTo>
                  <a:cubicBezTo>
                    <a:pt x="9229" y="2573"/>
                    <a:pt x="9086" y="1883"/>
                    <a:pt x="8721" y="1375"/>
                  </a:cubicBezTo>
                  <a:cubicBezTo>
                    <a:pt x="8356" y="868"/>
                    <a:pt x="7799" y="524"/>
                    <a:pt x="7217" y="288"/>
                  </a:cubicBezTo>
                  <a:cubicBezTo>
                    <a:pt x="6799" y="120"/>
                    <a:pt x="6350" y="0"/>
                    <a:pt x="5899"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5" name="Google Shape;325;p31"/>
            <p:cNvSpPr/>
            <p:nvPr/>
          </p:nvSpPr>
          <p:spPr>
            <a:xfrm>
              <a:off x="426725" y="4349700"/>
              <a:ext cx="246275" cy="114950"/>
            </a:xfrm>
            <a:custGeom>
              <a:avLst/>
              <a:gdLst/>
              <a:ahLst/>
              <a:cxnLst/>
              <a:rect l="l" t="t" r="r" b="b"/>
              <a:pathLst>
                <a:path w="9851" h="4598" extrusionOk="0">
                  <a:moveTo>
                    <a:pt x="4751" y="0"/>
                  </a:moveTo>
                  <a:cubicBezTo>
                    <a:pt x="4749" y="0"/>
                    <a:pt x="4747" y="0"/>
                    <a:pt x="4745" y="0"/>
                  </a:cubicBezTo>
                  <a:cubicBezTo>
                    <a:pt x="4489" y="11"/>
                    <a:pt x="4266" y="737"/>
                    <a:pt x="4072" y="2176"/>
                  </a:cubicBezTo>
                  <a:cubicBezTo>
                    <a:pt x="3840" y="1697"/>
                    <a:pt x="3039" y="98"/>
                    <a:pt x="2564" y="98"/>
                  </a:cubicBezTo>
                  <a:cubicBezTo>
                    <a:pt x="2547" y="98"/>
                    <a:pt x="2530" y="100"/>
                    <a:pt x="2513" y="105"/>
                  </a:cubicBezTo>
                  <a:cubicBezTo>
                    <a:pt x="1965" y="253"/>
                    <a:pt x="2256" y="2841"/>
                    <a:pt x="2301" y="3228"/>
                  </a:cubicBezTo>
                  <a:cubicBezTo>
                    <a:pt x="1650" y="2551"/>
                    <a:pt x="962" y="2180"/>
                    <a:pt x="557" y="2180"/>
                  </a:cubicBezTo>
                  <a:cubicBezTo>
                    <a:pt x="459" y="2180"/>
                    <a:pt x="377" y="2202"/>
                    <a:pt x="317" y="2247"/>
                  </a:cubicBezTo>
                  <a:cubicBezTo>
                    <a:pt x="1" y="2483"/>
                    <a:pt x="126" y="3474"/>
                    <a:pt x="846" y="4555"/>
                  </a:cubicBezTo>
                  <a:cubicBezTo>
                    <a:pt x="3491" y="4569"/>
                    <a:pt x="6138" y="4583"/>
                    <a:pt x="8783" y="4598"/>
                  </a:cubicBezTo>
                  <a:cubicBezTo>
                    <a:pt x="9525" y="3306"/>
                    <a:pt x="9850" y="2249"/>
                    <a:pt x="9565" y="2035"/>
                  </a:cubicBezTo>
                  <a:cubicBezTo>
                    <a:pt x="9526" y="2007"/>
                    <a:pt x="9476" y="1993"/>
                    <a:pt x="9416" y="1993"/>
                  </a:cubicBezTo>
                  <a:cubicBezTo>
                    <a:pt x="9043" y="1993"/>
                    <a:pt x="8285" y="2518"/>
                    <a:pt x="7474" y="3299"/>
                  </a:cubicBezTo>
                  <a:cubicBezTo>
                    <a:pt x="7558" y="2823"/>
                    <a:pt x="7864" y="975"/>
                    <a:pt x="7474" y="843"/>
                  </a:cubicBezTo>
                  <a:cubicBezTo>
                    <a:pt x="7459" y="838"/>
                    <a:pt x="7443" y="835"/>
                    <a:pt x="7427" y="835"/>
                  </a:cubicBezTo>
                  <a:cubicBezTo>
                    <a:pt x="6968" y="835"/>
                    <a:pt x="5976" y="2763"/>
                    <a:pt x="5809" y="3089"/>
                  </a:cubicBezTo>
                  <a:cubicBezTo>
                    <a:pt x="5411" y="1030"/>
                    <a:pt x="5059" y="0"/>
                    <a:pt x="475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6" name="Google Shape;326;p31"/>
            <p:cNvSpPr/>
            <p:nvPr/>
          </p:nvSpPr>
          <p:spPr>
            <a:xfrm>
              <a:off x="633700" y="4727475"/>
              <a:ext cx="55300" cy="190875"/>
            </a:xfrm>
            <a:custGeom>
              <a:avLst/>
              <a:gdLst/>
              <a:ahLst/>
              <a:cxnLst/>
              <a:rect l="l" t="t" r="r" b="b"/>
              <a:pathLst>
                <a:path w="2212" h="7635" extrusionOk="0">
                  <a:moveTo>
                    <a:pt x="1" y="1"/>
                  </a:moveTo>
                  <a:lnTo>
                    <a:pt x="1" y="7634"/>
                  </a:lnTo>
                  <a:lnTo>
                    <a:pt x="2212" y="7634"/>
                  </a:lnTo>
                  <a:lnTo>
                    <a:pt x="2212"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7" name="Google Shape;327;p31"/>
            <p:cNvSpPr/>
            <p:nvPr/>
          </p:nvSpPr>
          <p:spPr>
            <a:xfrm>
              <a:off x="1073800" y="4727475"/>
              <a:ext cx="55275" cy="190875"/>
            </a:xfrm>
            <a:custGeom>
              <a:avLst/>
              <a:gdLst/>
              <a:ahLst/>
              <a:cxnLst/>
              <a:rect l="l" t="t" r="r" b="b"/>
              <a:pathLst>
                <a:path w="2211" h="7635" extrusionOk="0">
                  <a:moveTo>
                    <a:pt x="1" y="1"/>
                  </a:moveTo>
                  <a:lnTo>
                    <a:pt x="1" y="7634"/>
                  </a:lnTo>
                  <a:lnTo>
                    <a:pt x="2211" y="7634"/>
                  </a:lnTo>
                  <a:lnTo>
                    <a:pt x="2211"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8" name="Google Shape;328;p31"/>
            <p:cNvSpPr/>
            <p:nvPr/>
          </p:nvSpPr>
          <p:spPr>
            <a:xfrm>
              <a:off x="595775" y="4727475"/>
              <a:ext cx="63750" cy="190875"/>
            </a:xfrm>
            <a:custGeom>
              <a:avLst/>
              <a:gdLst/>
              <a:ahLst/>
              <a:cxnLst/>
              <a:rect l="l" t="t" r="r" b="b"/>
              <a:pathLst>
                <a:path w="2550" h="7635" extrusionOk="0">
                  <a:moveTo>
                    <a:pt x="0" y="1"/>
                  </a:moveTo>
                  <a:lnTo>
                    <a:pt x="0" y="7634"/>
                  </a:lnTo>
                  <a:lnTo>
                    <a:pt x="2549" y="7634"/>
                  </a:lnTo>
                  <a:lnTo>
                    <a:pt x="2549"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9" name="Google Shape;329;p31"/>
            <p:cNvSpPr/>
            <p:nvPr/>
          </p:nvSpPr>
          <p:spPr>
            <a:xfrm>
              <a:off x="471250" y="4441175"/>
              <a:ext cx="833950" cy="286325"/>
            </a:xfrm>
            <a:custGeom>
              <a:avLst/>
              <a:gdLst/>
              <a:ahLst/>
              <a:cxnLst/>
              <a:rect l="l" t="t" r="r" b="b"/>
              <a:pathLst>
                <a:path w="33358" h="11453" extrusionOk="0">
                  <a:moveTo>
                    <a:pt x="4810" y="0"/>
                  </a:moveTo>
                  <a:lnTo>
                    <a:pt x="1" y="11453"/>
                  </a:lnTo>
                  <a:lnTo>
                    <a:pt x="33358" y="11453"/>
                  </a:lnTo>
                  <a:lnTo>
                    <a:pt x="28550"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0" name="Google Shape;330;p31"/>
            <p:cNvSpPr/>
            <p:nvPr/>
          </p:nvSpPr>
          <p:spPr>
            <a:xfrm>
              <a:off x="1103250" y="4727475"/>
              <a:ext cx="63750" cy="190875"/>
            </a:xfrm>
            <a:custGeom>
              <a:avLst/>
              <a:gdLst/>
              <a:ahLst/>
              <a:cxnLst/>
              <a:rect l="l" t="t" r="r" b="b"/>
              <a:pathLst>
                <a:path w="2550" h="7635" extrusionOk="0">
                  <a:moveTo>
                    <a:pt x="1" y="1"/>
                  </a:moveTo>
                  <a:lnTo>
                    <a:pt x="1" y="7634"/>
                  </a:lnTo>
                  <a:lnTo>
                    <a:pt x="2550" y="7634"/>
                  </a:lnTo>
                  <a:lnTo>
                    <a:pt x="2550"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1" name="Google Shape;331;p31"/>
            <p:cNvSpPr/>
            <p:nvPr/>
          </p:nvSpPr>
          <p:spPr>
            <a:xfrm>
              <a:off x="633700" y="4727475"/>
              <a:ext cx="55300" cy="190875"/>
            </a:xfrm>
            <a:custGeom>
              <a:avLst/>
              <a:gdLst/>
              <a:ahLst/>
              <a:cxnLst/>
              <a:rect l="l" t="t" r="r" b="b"/>
              <a:pathLst>
                <a:path w="2212" h="7635" extrusionOk="0">
                  <a:moveTo>
                    <a:pt x="1" y="1"/>
                  </a:moveTo>
                  <a:lnTo>
                    <a:pt x="1" y="7634"/>
                  </a:lnTo>
                  <a:lnTo>
                    <a:pt x="2212" y="7634"/>
                  </a:lnTo>
                  <a:lnTo>
                    <a:pt x="2212"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2" name="Google Shape;332;p31"/>
            <p:cNvSpPr/>
            <p:nvPr/>
          </p:nvSpPr>
          <p:spPr>
            <a:xfrm>
              <a:off x="1073800" y="4727475"/>
              <a:ext cx="55275" cy="190875"/>
            </a:xfrm>
            <a:custGeom>
              <a:avLst/>
              <a:gdLst/>
              <a:ahLst/>
              <a:cxnLst/>
              <a:rect l="l" t="t" r="r" b="b"/>
              <a:pathLst>
                <a:path w="2211" h="7635" extrusionOk="0">
                  <a:moveTo>
                    <a:pt x="1" y="1"/>
                  </a:moveTo>
                  <a:lnTo>
                    <a:pt x="1" y="7634"/>
                  </a:lnTo>
                  <a:lnTo>
                    <a:pt x="2211" y="7634"/>
                  </a:lnTo>
                  <a:lnTo>
                    <a:pt x="2211"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3" name="Google Shape;333;p31"/>
            <p:cNvSpPr/>
            <p:nvPr/>
          </p:nvSpPr>
          <p:spPr>
            <a:xfrm>
              <a:off x="471250" y="4727475"/>
              <a:ext cx="833950" cy="39600"/>
            </a:xfrm>
            <a:custGeom>
              <a:avLst/>
              <a:gdLst/>
              <a:ahLst/>
              <a:cxnLst/>
              <a:rect l="l" t="t" r="r" b="b"/>
              <a:pathLst>
                <a:path w="33358" h="1584" extrusionOk="0">
                  <a:moveTo>
                    <a:pt x="1" y="1"/>
                  </a:moveTo>
                  <a:lnTo>
                    <a:pt x="1" y="1584"/>
                  </a:lnTo>
                  <a:lnTo>
                    <a:pt x="33358" y="1584"/>
                  </a:lnTo>
                  <a:lnTo>
                    <a:pt x="33358"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4" name="Google Shape;334;p31"/>
            <p:cNvSpPr/>
            <p:nvPr/>
          </p:nvSpPr>
          <p:spPr>
            <a:xfrm>
              <a:off x="1092875" y="4460200"/>
              <a:ext cx="104125" cy="58775"/>
            </a:xfrm>
            <a:custGeom>
              <a:avLst/>
              <a:gdLst/>
              <a:ahLst/>
              <a:cxnLst/>
              <a:rect l="l" t="t" r="r" b="b"/>
              <a:pathLst>
                <a:path w="4165" h="2351" extrusionOk="0">
                  <a:moveTo>
                    <a:pt x="0" y="0"/>
                  </a:moveTo>
                  <a:lnTo>
                    <a:pt x="621" y="2350"/>
                  </a:lnTo>
                  <a:lnTo>
                    <a:pt x="4165" y="2350"/>
                  </a:lnTo>
                  <a:lnTo>
                    <a:pt x="317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5" name="Google Shape;335;p31"/>
            <p:cNvSpPr/>
            <p:nvPr/>
          </p:nvSpPr>
          <p:spPr>
            <a:xfrm>
              <a:off x="499900" y="4623525"/>
              <a:ext cx="144850" cy="84950"/>
            </a:xfrm>
            <a:custGeom>
              <a:avLst/>
              <a:gdLst/>
              <a:ahLst/>
              <a:cxnLst/>
              <a:rect l="l" t="t" r="r" b="b"/>
              <a:pathLst>
                <a:path w="5794" h="3398" extrusionOk="0">
                  <a:moveTo>
                    <a:pt x="1427" y="1"/>
                  </a:moveTo>
                  <a:lnTo>
                    <a:pt x="0" y="3397"/>
                  </a:lnTo>
                  <a:lnTo>
                    <a:pt x="4895" y="3397"/>
                  </a:lnTo>
                  <a:lnTo>
                    <a:pt x="5793"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6" name="Google Shape;336;p31"/>
            <p:cNvSpPr/>
            <p:nvPr/>
          </p:nvSpPr>
          <p:spPr>
            <a:xfrm>
              <a:off x="1112025" y="4532650"/>
              <a:ext cx="123125" cy="77225"/>
            </a:xfrm>
            <a:custGeom>
              <a:avLst/>
              <a:gdLst/>
              <a:ahLst/>
              <a:cxnLst/>
              <a:rect l="l" t="t" r="r" b="b"/>
              <a:pathLst>
                <a:path w="4925" h="3089" extrusionOk="0">
                  <a:moveTo>
                    <a:pt x="0" y="0"/>
                  </a:moveTo>
                  <a:lnTo>
                    <a:pt x="818" y="3088"/>
                  </a:lnTo>
                  <a:lnTo>
                    <a:pt x="4925" y="3088"/>
                  </a:lnTo>
                  <a:lnTo>
                    <a:pt x="362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7" name="Google Shape;337;p31"/>
            <p:cNvSpPr/>
            <p:nvPr/>
          </p:nvSpPr>
          <p:spPr>
            <a:xfrm>
              <a:off x="769750" y="4623525"/>
              <a:ext cx="111675" cy="84950"/>
            </a:xfrm>
            <a:custGeom>
              <a:avLst/>
              <a:gdLst/>
              <a:ahLst/>
              <a:cxnLst/>
              <a:rect l="l" t="t" r="r" b="b"/>
              <a:pathLst>
                <a:path w="4467" h="3398" extrusionOk="0">
                  <a:moveTo>
                    <a:pt x="376" y="1"/>
                  </a:moveTo>
                  <a:lnTo>
                    <a:pt x="1" y="3397"/>
                  </a:lnTo>
                  <a:lnTo>
                    <a:pt x="4467" y="3397"/>
                  </a:lnTo>
                  <a:lnTo>
                    <a:pt x="446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8" name="Google Shape;338;p31"/>
            <p:cNvSpPr/>
            <p:nvPr/>
          </p:nvSpPr>
          <p:spPr>
            <a:xfrm>
              <a:off x="636425" y="4623525"/>
              <a:ext cx="128975" cy="84950"/>
            </a:xfrm>
            <a:custGeom>
              <a:avLst/>
              <a:gdLst/>
              <a:ahLst/>
              <a:cxnLst/>
              <a:rect l="l" t="t" r="r" b="b"/>
              <a:pathLst>
                <a:path w="5159" h="3398" extrusionOk="0">
                  <a:moveTo>
                    <a:pt x="899" y="1"/>
                  </a:moveTo>
                  <a:lnTo>
                    <a:pt x="0" y="3397"/>
                  </a:lnTo>
                  <a:lnTo>
                    <a:pt x="4783" y="3397"/>
                  </a:lnTo>
                  <a:lnTo>
                    <a:pt x="5159"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9" name="Google Shape;339;p31"/>
            <p:cNvSpPr/>
            <p:nvPr/>
          </p:nvSpPr>
          <p:spPr>
            <a:xfrm>
              <a:off x="895050" y="4460200"/>
              <a:ext cx="94275" cy="58775"/>
            </a:xfrm>
            <a:custGeom>
              <a:avLst/>
              <a:gdLst/>
              <a:ahLst/>
              <a:cxnLst/>
              <a:rect l="l" t="t" r="r" b="b"/>
              <a:pathLst>
                <a:path w="3771" h="2351" extrusionOk="0">
                  <a:moveTo>
                    <a:pt x="1" y="0"/>
                  </a:moveTo>
                  <a:lnTo>
                    <a:pt x="1" y="2350"/>
                  </a:lnTo>
                  <a:lnTo>
                    <a:pt x="3771" y="2350"/>
                  </a:lnTo>
                  <a:lnTo>
                    <a:pt x="351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0" name="Google Shape;340;p31"/>
            <p:cNvSpPr/>
            <p:nvPr/>
          </p:nvSpPr>
          <p:spPr>
            <a:xfrm>
              <a:off x="579450" y="4460200"/>
              <a:ext cx="108500" cy="58775"/>
            </a:xfrm>
            <a:custGeom>
              <a:avLst/>
              <a:gdLst/>
              <a:ahLst/>
              <a:cxnLst/>
              <a:rect l="l" t="t" r="r" b="b"/>
              <a:pathLst>
                <a:path w="4340" h="2351" extrusionOk="0">
                  <a:moveTo>
                    <a:pt x="988" y="0"/>
                  </a:moveTo>
                  <a:lnTo>
                    <a:pt x="0" y="2350"/>
                  </a:lnTo>
                  <a:lnTo>
                    <a:pt x="3718" y="2350"/>
                  </a:lnTo>
                  <a:lnTo>
                    <a:pt x="434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1" name="Google Shape;341;p31"/>
            <p:cNvSpPr/>
            <p:nvPr/>
          </p:nvSpPr>
          <p:spPr>
            <a:xfrm>
              <a:off x="541300" y="4532650"/>
              <a:ext cx="127475" cy="77225"/>
            </a:xfrm>
            <a:custGeom>
              <a:avLst/>
              <a:gdLst/>
              <a:ahLst/>
              <a:cxnLst/>
              <a:rect l="l" t="t" r="r" b="b"/>
              <a:pathLst>
                <a:path w="5099" h="3089" extrusionOk="0">
                  <a:moveTo>
                    <a:pt x="1296" y="0"/>
                  </a:moveTo>
                  <a:lnTo>
                    <a:pt x="1" y="3088"/>
                  </a:lnTo>
                  <a:lnTo>
                    <a:pt x="4282" y="3088"/>
                  </a:lnTo>
                  <a:lnTo>
                    <a:pt x="509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2" name="Google Shape;342;p31"/>
            <p:cNvSpPr/>
            <p:nvPr/>
          </p:nvSpPr>
          <p:spPr>
            <a:xfrm>
              <a:off x="996550" y="4460200"/>
              <a:ext cx="97700" cy="58775"/>
            </a:xfrm>
            <a:custGeom>
              <a:avLst/>
              <a:gdLst/>
              <a:ahLst/>
              <a:cxnLst/>
              <a:rect l="l" t="t" r="r" b="b"/>
              <a:pathLst>
                <a:path w="3908" h="2351" extrusionOk="0">
                  <a:moveTo>
                    <a:pt x="1" y="0"/>
                  </a:moveTo>
                  <a:lnTo>
                    <a:pt x="261" y="2350"/>
                  </a:lnTo>
                  <a:lnTo>
                    <a:pt x="3908" y="2350"/>
                  </a:lnTo>
                  <a:lnTo>
                    <a:pt x="328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3" name="Google Shape;343;p31"/>
            <p:cNvSpPr/>
            <p:nvPr/>
          </p:nvSpPr>
          <p:spPr>
            <a:xfrm>
              <a:off x="790725" y="4460200"/>
              <a:ext cx="90700" cy="58775"/>
            </a:xfrm>
            <a:custGeom>
              <a:avLst/>
              <a:gdLst/>
              <a:ahLst/>
              <a:cxnLst/>
              <a:rect l="l" t="t" r="r" b="b"/>
              <a:pathLst>
                <a:path w="3628" h="2351" extrusionOk="0">
                  <a:moveTo>
                    <a:pt x="259" y="0"/>
                  </a:moveTo>
                  <a:lnTo>
                    <a:pt x="1" y="2350"/>
                  </a:lnTo>
                  <a:lnTo>
                    <a:pt x="3628" y="2350"/>
                  </a:lnTo>
                  <a:lnTo>
                    <a:pt x="362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4" name="Google Shape;344;p31"/>
            <p:cNvSpPr/>
            <p:nvPr/>
          </p:nvSpPr>
          <p:spPr>
            <a:xfrm>
              <a:off x="780675" y="4532650"/>
              <a:ext cx="100750" cy="77225"/>
            </a:xfrm>
            <a:custGeom>
              <a:avLst/>
              <a:gdLst/>
              <a:ahLst/>
              <a:cxnLst/>
              <a:rect l="l" t="t" r="r" b="b"/>
              <a:pathLst>
                <a:path w="4030" h="3089" extrusionOk="0">
                  <a:moveTo>
                    <a:pt x="341" y="0"/>
                  </a:moveTo>
                  <a:lnTo>
                    <a:pt x="0" y="3088"/>
                  </a:lnTo>
                  <a:lnTo>
                    <a:pt x="4030" y="3088"/>
                  </a:lnTo>
                  <a:lnTo>
                    <a:pt x="403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5" name="Google Shape;345;p31"/>
            <p:cNvSpPr/>
            <p:nvPr/>
          </p:nvSpPr>
          <p:spPr>
            <a:xfrm>
              <a:off x="1014600" y="4623525"/>
              <a:ext cx="129775" cy="84950"/>
            </a:xfrm>
            <a:custGeom>
              <a:avLst/>
              <a:gdLst/>
              <a:ahLst/>
              <a:cxnLst/>
              <a:rect l="l" t="t" r="r" b="b"/>
              <a:pathLst>
                <a:path w="5191" h="3398" extrusionOk="0">
                  <a:moveTo>
                    <a:pt x="1" y="1"/>
                  </a:moveTo>
                  <a:lnTo>
                    <a:pt x="376" y="3397"/>
                  </a:lnTo>
                  <a:lnTo>
                    <a:pt x="5191" y="3397"/>
                  </a:lnTo>
                  <a:lnTo>
                    <a:pt x="4293"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6" name="Google Shape;346;p31"/>
            <p:cNvSpPr/>
            <p:nvPr/>
          </p:nvSpPr>
          <p:spPr>
            <a:xfrm>
              <a:off x="1136050" y="4623525"/>
              <a:ext cx="140500" cy="84950"/>
            </a:xfrm>
            <a:custGeom>
              <a:avLst/>
              <a:gdLst/>
              <a:ahLst/>
              <a:cxnLst/>
              <a:rect l="l" t="t" r="r" b="b"/>
              <a:pathLst>
                <a:path w="5620" h="3398" extrusionOk="0">
                  <a:moveTo>
                    <a:pt x="1" y="1"/>
                  </a:moveTo>
                  <a:lnTo>
                    <a:pt x="900" y="3397"/>
                  </a:lnTo>
                  <a:lnTo>
                    <a:pt x="5620" y="3397"/>
                  </a:lnTo>
                  <a:lnTo>
                    <a:pt x="4194"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7" name="Google Shape;347;p31"/>
            <p:cNvSpPr/>
            <p:nvPr/>
          </p:nvSpPr>
          <p:spPr>
            <a:xfrm>
              <a:off x="686550" y="4460200"/>
              <a:ext cx="96900" cy="58775"/>
            </a:xfrm>
            <a:custGeom>
              <a:avLst/>
              <a:gdLst/>
              <a:ahLst/>
              <a:cxnLst/>
              <a:rect l="l" t="t" r="r" b="b"/>
              <a:pathLst>
                <a:path w="3876" h="2351" extrusionOk="0">
                  <a:moveTo>
                    <a:pt x="622" y="0"/>
                  </a:moveTo>
                  <a:lnTo>
                    <a:pt x="0" y="2350"/>
                  </a:lnTo>
                  <a:lnTo>
                    <a:pt x="3615" y="2350"/>
                  </a:lnTo>
                  <a:lnTo>
                    <a:pt x="387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8" name="Google Shape;348;p31"/>
            <p:cNvSpPr/>
            <p:nvPr/>
          </p:nvSpPr>
          <p:spPr>
            <a:xfrm>
              <a:off x="662500" y="4532650"/>
              <a:ext cx="112950" cy="77225"/>
            </a:xfrm>
            <a:custGeom>
              <a:avLst/>
              <a:gdLst/>
              <a:ahLst/>
              <a:cxnLst/>
              <a:rect l="l" t="t" r="r" b="b"/>
              <a:pathLst>
                <a:path w="4518" h="3089" extrusionOk="0">
                  <a:moveTo>
                    <a:pt x="817" y="0"/>
                  </a:moveTo>
                  <a:lnTo>
                    <a:pt x="1" y="3088"/>
                  </a:lnTo>
                  <a:lnTo>
                    <a:pt x="4176" y="3088"/>
                  </a:lnTo>
                  <a:lnTo>
                    <a:pt x="451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9" name="Google Shape;349;p31"/>
            <p:cNvSpPr/>
            <p:nvPr/>
          </p:nvSpPr>
          <p:spPr>
            <a:xfrm>
              <a:off x="895050" y="4532650"/>
              <a:ext cx="104325" cy="77225"/>
            </a:xfrm>
            <a:custGeom>
              <a:avLst/>
              <a:gdLst/>
              <a:ahLst/>
              <a:cxnLst/>
              <a:rect l="l" t="t" r="r" b="b"/>
              <a:pathLst>
                <a:path w="4173" h="3089" extrusionOk="0">
                  <a:moveTo>
                    <a:pt x="1" y="0"/>
                  </a:moveTo>
                  <a:lnTo>
                    <a:pt x="1" y="3088"/>
                  </a:lnTo>
                  <a:lnTo>
                    <a:pt x="4173" y="3088"/>
                  </a:lnTo>
                  <a:lnTo>
                    <a:pt x="3831"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0" name="Google Shape;350;p31"/>
            <p:cNvSpPr/>
            <p:nvPr/>
          </p:nvSpPr>
          <p:spPr>
            <a:xfrm>
              <a:off x="1004575" y="4532650"/>
              <a:ext cx="113750" cy="77225"/>
            </a:xfrm>
            <a:custGeom>
              <a:avLst/>
              <a:gdLst/>
              <a:ahLst/>
              <a:cxnLst/>
              <a:rect l="l" t="t" r="r" b="b"/>
              <a:pathLst>
                <a:path w="4550" h="3089" extrusionOk="0">
                  <a:moveTo>
                    <a:pt x="1" y="0"/>
                  </a:moveTo>
                  <a:lnTo>
                    <a:pt x="342" y="3088"/>
                  </a:lnTo>
                  <a:lnTo>
                    <a:pt x="4549" y="3088"/>
                  </a:lnTo>
                  <a:lnTo>
                    <a:pt x="3732"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1" name="Google Shape;351;p31"/>
            <p:cNvSpPr/>
            <p:nvPr/>
          </p:nvSpPr>
          <p:spPr>
            <a:xfrm>
              <a:off x="895050" y="4623525"/>
              <a:ext cx="115200" cy="84950"/>
            </a:xfrm>
            <a:custGeom>
              <a:avLst/>
              <a:gdLst/>
              <a:ahLst/>
              <a:cxnLst/>
              <a:rect l="l" t="t" r="r" b="b"/>
              <a:pathLst>
                <a:path w="4608" h="3398" extrusionOk="0">
                  <a:moveTo>
                    <a:pt x="1" y="1"/>
                  </a:moveTo>
                  <a:lnTo>
                    <a:pt x="1" y="3397"/>
                  </a:lnTo>
                  <a:lnTo>
                    <a:pt x="4608" y="3397"/>
                  </a:lnTo>
                  <a:lnTo>
                    <a:pt x="4232"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2" name="Google Shape;352;p31"/>
            <p:cNvSpPr/>
            <p:nvPr/>
          </p:nvSpPr>
          <p:spPr>
            <a:xfrm>
              <a:off x="538600" y="4918350"/>
              <a:ext cx="685650" cy="77575"/>
            </a:xfrm>
            <a:custGeom>
              <a:avLst/>
              <a:gdLst/>
              <a:ahLst/>
              <a:cxnLst/>
              <a:rect l="l" t="t" r="r" b="b"/>
              <a:pathLst>
                <a:path w="27426" h="3103" extrusionOk="0">
                  <a:moveTo>
                    <a:pt x="0" y="0"/>
                  </a:moveTo>
                  <a:lnTo>
                    <a:pt x="0" y="3103"/>
                  </a:lnTo>
                  <a:lnTo>
                    <a:pt x="27425" y="3103"/>
                  </a:lnTo>
                  <a:lnTo>
                    <a:pt x="27425"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3" name="Google Shape;353;p31"/>
            <p:cNvSpPr/>
            <p:nvPr/>
          </p:nvSpPr>
          <p:spPr>
            <a:xfrm>
              <a:off x="538600" y="4937350"/>
              <a:ext cx="685650" cy="58575"/>
            </a:xfrm>
            <a:custGeom>
              <a:avLst/>
              <a:gdLst/>
              <a:ahLst/>
              <a:cxnLst/>
              <a:rect l="l" t="t" r="r" b="b"/>
              <a:pathLst>
                <a:path w="27426" h="2343" extrusionOk="0">
                  <a:moveTo>
                    <a:pt x="0" y="1"/>
                  </a:moveTo>
                  <a:lnTo>
                    <a:pt x="0" y="2343"/>
                  </a:lnTo>
                  <a:lnTo>
                    <a:pt x="27425" y="2343"/>
                  </a:lnTo>
                  <a:lnTo>
                    <a:pt x="27425"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4" name="Google Shape;354;p31"/>
            <p:cNvSpPr/>
            <p:nvPr/>
          </p:nvSpPr>
          <p:spPr>
            <a:xfrm>
              <a:off x="1581475" y="4653225"/>
              <a:ext cx="73000" cy="252050"/>
            </a:xfrm>
            <a:custGeom>
              <a:avLst/>
              <a:gdLst/>
              <a:ahLst/>
              <a:cxnLst/>
              <a:rect l="l" t="t" r="r" b="b"/>
              <a:pathLst>
                <a:path w="2920" h="10082" extrusionOk="0">
                  <a:moveTo>
                    <a:pt x="0" y="0"/>
                  </a:moveTo>
                  <a:lnTo>
                    <a:pt x="0" y="10082"/>
                  </a:lnTo>
                  <a:lnTo>
                    <a:pt x="2920" y="10082"/>
                  </a:lnTo>
                  <a:lnTo>
                    <a:pt x="2920"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5" name="Google Shape;355;p31"/>
            <p:cNvSpPr/>
            <p:nvPr/>
          </p:nvSpPr>
          <p:spPr>
            <a:xfrm>
              <a:off x="2162725" y="4653225"/>
              <a:ext cx="73000" cy="252050"/>
            </a:xfrm>
            <a:custGeom>
              <a:avLst/>
              <a:gdLst/>
              <a:ahLst/>
              <a:cxnLst/>
              <a:rect l="l" t="t" r="r" b="b"/>
              <a:pathLst>
                <a:path w="2920" h="10082" extrusionOk="0">
                  <a:moveTo>
                    <a:pt x="1" y="0"/>
                  </a:moveTo>
                  <a:lnTo>
                    <a:pt x="1" y="10082"/>
                  </a:lnTo>
                  <a:lnTo>
                    <a:pt x="2920" y="10082"/>
                  </a:lnTo>
                  <a:lnTo>
                    <a:pt x="2920"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6" name="Google Shape;356;p31"/>
            <p:cNvSpPr/>
            <p:nvPr/>
          </p:nvSpPr>
          <p:spPr>
            <a:xfrm>
              <a:off x="1581475" y="4653225"/>
              <a:ext cx="73000" cy="252050"/>
            </a:xfrm>
            <a:custGeom>
              <a:avLst/>
              <a:gdLst/>
              <a:ahLst/>
              <a:cxnLst/>
              <a:rect l="l" t="t" r="r" b="b"/>
              <a:pathLst>
                <a:path w="2920" h="10082" extrusionOk="0">
                  <a:moveTo>
                    <a:pt x="0" y="0"/>
                  </a:moveTo>
                  <a:lnTo>
                    <a:pt x="0" y="10082"/>
                  </a:lnTo>
                  <a:lnTo>
                    <a:pt x="2920" y="10082"/>
                  </a:lnTo>
                  <a:lnTo>
                    <a:pt x="2920"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7" name="Google Shape;357;p31"/>
            <p:cNvSpPr/>
            <p:nvPr/>
          </p:nvSpPr>
          <p:spPr>
            <a:xfrm>
              <a:off x="2162725" y="4653225"/>
              <a:ext cx="73000" cy="252050"/>
            </a:xfrm>
            <a:custGeom>
              <a:avLst/>
              <a:gdLst/>
              <a:ahLst/>
              <a:cxnLst/>
              <a:rect l="l" t="t" r="r" b="b"/>
              <a:pathLst>
                <a:path w="2920" h="10082" extrusionOk="0">
                  <a:moveTo>
                    <a:pt x="1" y="0"/>
                  </a:moveTo>
                  <a:lnTo>
                    <a:pt x="1" y="10082"/>
                  </a:lnTo>
                  <a:lnTo>
                    <a:pt x="2920" y="10082"/>
                  </a:lnTo>
                  <a:lnTo>
                    <a:pt x="2920"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8" name="Google Shape;358;p31"/>
            <p:cNvSpPr/>
            <p:nvPr/>
          </p:nvSpPr>
          <p:spPr>
            <a:xfrm>
              <a:off x="1531375" y="4653225"/>
              <a:ext cx="84200" cy="252050"/>
            </a:xfrm>
            <a:custGeom>
              <a:avLst/>
              <a:gdLst/>
              <a:ahLst/>
              <a:cxnLst/>
              <a:rect l="l" t="t" r="r" b="b"/>
              <a:pathLst>
                <a:path w="3368" h="10082" extrusionOk="0">
                  <a:moveTo>
                    <a:pt x="1" y="0"/>
                  </a:moveTo>
                  <a:lnTo>
                    <a:pt x="1" y="10082"/>
                  </a:lnTo>
                  <a:lnTo>
                    <a:pt x="3368" y="10082"/>
                  </a:lnTo>
                  <a:lnTo>
                    <a:pt x="3368"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9" name="Google Shape;359;p31"/>
            <p:cNvSpPr/>
            <p:nvPr/>
          </p:nvSpPr>
          <p:spPr>
            <a:xfrm>
              <a:off x="2201650" y="4653225"/>
              <a:ext cx="84175" cy="252050"/>
            </a:xfrm>
            <a:custGeom>
              <a:avLst/>
              <a:gdLst/>
              <a:ahLst/>
              <a:cxnLst/>
              <a:rect l="l" t="t" r="r" b="b"/>
              <a:pathLst>
                <a:path w="3367" h="10082" extrusionOk="0">
                  <a:moveTo>
                    <a:pt x="1" y="0"/>
                  </a:moveTo>
                  <a:lnTo>
                    <a:pt x="1" y="10082"/>
                  </a:lnTo>
                  <a:lnTo>
                    <a:pt x="3367" y="10082"/>
                  </a:lnTo>
                  <a:lnTo>
                    <a:pt x="3367"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0" name="Google Shape;360;p31"/>
            <p:cNvSpPr/>
            <p:nvPr/>
          </p:nvSpPr>
          <p:spPr>
            <a:xfrm>
              <a:off x="1366950" y="4275050"/>
              <a:ext cx="1101425" cy="378200"/>
            </a:xfrm>
            <a:custGeom>
              <a:avLst/>
              <a:gdLst/>
              <a:ahLst/>
              <a:cxnLst/>
              <a:rect l="l" t="t" r="r" b="b"/>
              <a:pathLst>
                <a:path w="44057" h="15128" extrusionOk="0">
                  <a:moveTo>
                    <a:pt x="6351" y="1"/>
                  </a:moveTo>
                  <a:lnTo>
                    <a:pt x="0" y="15127"/>
                  </a:lnTo>
                  <a:lnTo>
                    <a:pt x="44056" y="15127"/>
                  </a:lnTo>
                  <a:lnTo>
                    <a:pt x="37706"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1" name="Google Shape;361;p31"/>
            <p:cNvSpPr/>
            <p:nvPr/>
          </p:nvSpPr>
          <p:spPr>
            <a:xfrm>
              <a:off x="1366950" y="4653225"/>
              <a:ext cx="1101425" cy="52325"/>
            </a:xfrm>
            <a:custGeom>
              <a:avLst/>
              <a:gdLst/>
              <a:ahLst/>
              <a:cxnLst/>
              <a:rect l="l" t="t" r="r" b="b"/>
              <a:pathLst>
                <a:path w="44057" h="2093" extrusionOk="0">
                  <a:moveTo>
                    <a:pt x="0" y="0"/>
                  </a:moveTo>
                  <a:lnTo>
                    <a:pt x="0" y="2093"/>
                  </a:lnTo>
                  <a:lnTo>
                    <a:pt x="44056" y="2093"/>
                  </a:lnTo>
                  <a:lnTo>
                    <a:pt x="44056"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2" name="Google Shape;362;p31"/>
            <p:cNvSpPr/>
            <p:nvPr/>
          </p:nvSpPr>
          <p:spPr>
            <a:xfrm>
              <a:off x="2187925" y="4300200"/>
              <a:ext cx="137525" cy="77650"/>
            </a:xfrm>
            <a:custGeom>
              <a:avLst/>
              <a:gdLst/>
              <a:ahLst/>
              <a:cxnLst/>
              <a:rect l="l" t="t" r="r" b="b"/>
              <a:pathLst>
                <a:path w="5501" h="3106" extrusionOk="0">
                  <a:moveTo>
                    <a:pt x="0" y="0"/>
                  </a:moveTo>
                  <a:lnTo>
                    <a:pt x="822" y="3105"/>
                  </a:lnTo>
                  <a:lnTo>
                    <a:pt x="5501" y="3105"/>
                  </a:lnTo>
                  <a:lnTo>
                    <a:pt x="4197"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3" name="Google Shape;363;p31"/>
            <p:cNvSpPr/>
            <p:nvPr/>
          </p:nvSpPr>
          <p:spPr>
            <a:xfrm>
              <a:off x="1404775" y="4515900"/>
              <a:ext cx="191300" cy="112200"/>
            </a:xfrm>
            <a:custGeom>
              <a:avLst/>
              <a:gdLst/>
              <a:ahLst/>
              <a:cxnLst/>
              <a:rect l="l" t="t" r="r" b="b"/>
              <a:pathLst>
                <a:path w="7652" h="4488" extrusionOk="0">
                  <a:moveTo>
                    <a:pt x="1884" y="1"/>
                  </a:moveTo>
                  <a:lnTo>
                    <a:pt x="0" y="4488"/>
                  </a:lnTo>
                  <a:lnTo>
                    <a:pt x="6465" y="4488"/>
                  </a:lnTo>
                  <a:lnTo>
                    <a:pt x="7651"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4" name="Google Shape;364;p31"/>
            <p:cNvSpPr/>
            <p:nvPr/>
          </p:nvSpPr>
          <p:spPr>
            <a:xfrm>
              <a:off x="2213225" y="4395925"/>
              <a:ext cx="162650" cy="101950"/>
            </a:xfrm>
            <a:custGeom>
              <a:avLst/>
              <a:gdLst/>
              <a:ahLst/>
              <a:cxnLst/>
              <a:rect l="l" t="t" r="r" b="b"/>
              <a:pathLst>
                <a:path w="6506" h="4078" extrusionOk="0">
                  <a:moveTo>
                    <a:pt x="0" y="0"/>
                  </a:moveTo>
                  <a:lnTo>
                    <a:pt x="1080" y="4078"/>
                  </a:lnTo>
                  <a:lnTo>
                    <a:pt x="6505" y="4078"/>
                  </a:lnTo>
                  <a:lnTo>
                    <a:pt x="4792"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5" name="Google Shape;365;p31"/>
            <p:cNvSpPr/>
            <p:nvPr/>
          </p:nvSpPr>
          <p:spPr>
            <a:xfrm>
              <a:off x="1761175" y="4515900"/>
              <a:ext cx="147450" cy="112200"/>
            </a:xfrm>
            <a:custGeom>
              <a:avLst/>
              <a:gdLst/>
              <a:ahLst/>
              <a:cxnLst/>
              <a:rect l="l" t="t" r="r" b="b"/>
              <a:pathLst>
                <a:path w="5898" h="4488" extrusionOk="0">
                  <a:moveTo>
                    <a:pt x="497" y="1"/>
                  </a:moveTo>
                  <a:lnTo>
                    <a:pt x="1" y="4488"/>
                  </a:lnTo>
                  <a:lnTo>
                    <a:pt x="5897" y="4488"/>
                  </a:lnTo>
                  <a:lnTo>
                    <a:pt x="589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6" name="Google Shape;366;p31"/>
            <p:cNvSpPr/>
            <p:nvPr/>
          </p:nvSpPr>
          <p:spPr>
            <a:xfrm>
              <a:off x="1585075" y="4515900"/>
              <a:ext cx="170350" cy="112200"/>
            </a:xfrm>
            <a:custGeom>
              <a:avLst/>
              <a:gdLst/>
              <a:ahLst/>
              <a:cxnLst/>
              <a:rect l="l" t="t" r="r" b="b"/>
              <a:pathLst>
                <a:path w="6814" h="4488" extrusionOk="0">
                  <a:moveTo>
                    <a:pt x="1187" y="1"/>
                  </a:moveTo>
                  <a:lnTo>
                    <a:pt x="1" y="4488"/>
                  </a:lnTo>
                  <a:lnTo>
                    <a:pt x="6318" y="4488"/>
                  </a:lnTo>
                  <a:lnTo>
                    <a:pt x="6814"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7" name="Google Shape;367;p31"/>
            <p:cNvSpPr/>
            <p:nvPr/>
          </p:nvSpPr>
          <p:spPr>
            <a:xfrm>
              <a:off x="1926700" y="4300200"/>
              <a:ext cx="124450" cy="77650"/>
            </a:xfrm>
            <a:custGeom>
              <a:avLst/>
              <a:gdLst/>
              <a:ahLst/>
              <a:cxnLst/>
              <a:rect l="l" t="t" r="r" b="b"/>
              <a:pathLst>
                <a:path w="4978" h="3106" extrusionOk="0">
                  <a:moveTo>
                    <a:pt x="0" y="0"/>
                  </a:moveTo>
                  <a:lnTo>
                    <a:pt x="0" y="3105"/>
                  </a:lnTo>
                  <a:lnTo>
                    <a:pt x="4978" y="3105"/>
                  </a:lnTo>
                  <a:lnTo>
                    <a:pt x="463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8" name="Google Shape;368;p31"/>
            <p:cNvSpPr/>
            <p:nvPr/>
          </p:nvSpPr>
          <p:spPr>
            <a:xfrm>
              <a:off x="1509850" y="4300200"/>
              <a:ext cx="143275" cy="77650"/>
            </a:xfrm>
            <a:custGeom>
              <a:avLst/>
              <a:gdLst/>
              <a:ahLst/>
              <a:cxnLst/>
              <a:rect l="l" t="t" r="r" b="b"/>
              <a:pathLst>
                <a:path w="5731" h="3106" extrusionOk="0">
                  <a:moveTo>
                    <a:pt x="1304" y="0"/>
                  </a:moveTo>
                  <a:lnTo>
                    <a:pt x="0" y="3105"/>
                  </a:lnTo>
                  <a:lnTo>
                    <a:pt x="4909" y="3105"/>
                  </a:lnTo>
                  <a:lnTo>
                    <a:pt x="573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9" name="Google Shape;369;p31"/>
            <p:cNvSpPr/>
            <p:nvPr/>
          </p:nvSpPr>
          <p:spPr>
            <a:xfrm>
              <a:off x="1459450" y="4395925"/>
              <a:ext cx="168350" cy="101950"/>
            </a:xfrm>
            <a:custGeom>
              <a:avLst/>
              <a:gdLst/>
              <a:ahLst/>
              <a:cxnLst/>
              <a:rect l="l" t="t" r="r" b="b"/>
              <a:pathLst>
                <a:path w="6734" h="4078" extrusionOk="0">
                  <a:moveTo>
                    <a:pt x="1713" y="0"/>
                  </a:moveTo>
                  <a:lnTo>
                    <a:pt x="0" y="4078"/>
                  </a:lnTo>
                  <a:lnTo>
                    <a:pt x="5655" y="4078"/>
                  </a:lnTo>
                  <a:lnTo>
                    <a:pt x="6733"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0" name="Google Shape;370;p31"/>
            <p:cNvSpPr/>
            <p:nvPr/>
          </p:nvSpPr>
          <p:spPr>
            <a:xfrm>
              <a:off x="2060750" y="4300200"/>
              <a:ext cx="129025" cy="77650"/>
            </a:xfrm>
            <a:custGeom>
              <a:avLst/>
              <a:gdLst/>
              <a:ahLst/>
              <a:cxnLst/>
              <a:rect l="l" t="t" r="r" b="b"/>
              <a:pathLst>
                <a:path w="5161" h="3106" extrusionOk="0">
                  <a:moveTo>
                    <a:pt x="1" y="0"/>
                  </a:moveTo>
                  <a:lnTo>
                    <a:pt x="343" y="3105"/>
                  </a:lnTo>
                  <a:lnTo>
                    <a:pt x="5160" y="3105"/>
                  </a:lnTo>
                  <a:lnTo>
                    <a:pt x="433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1" name="Google Shape;371;p31"/>
            <p:cNvSpPr/>
            <p:nvPr/>
          </p:nvSpPr>
          <p:spPr>
            <a:xfrm>
              <a:off x="1788850" y="4300200"/>
              <a:ext cx="119775" cy="77650"/>
            </a:xfrm>
            <a:custGeom>
              <a:avLst/>
              <a:gdLst/>
              <a:ahLst/>
              <a:cxnLst/>
              <a:rect l="l" t="t" r="r" b="b"/>
              <a:pathLst>
                <a:path w="4791" h="3106" extrusionOk="0">
                  <a:moveTo>
                    <a:pt x="343" y="0"/>
                  </a:moveTo>
                  <a:lnTo>
                    <a:pt x="1" y="3105"/>
                  </a:lnTo>
                  <a:lnTo>
                    <a:pt x="4790" y="3105"/>
                  </a:lnTo>
                  <a:lnTo>
                    <a:pt x="479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2" name="Google Shape;372;p31"/>
            <p:cNvSpPr/>
            <p:nvPr/>
          </p:nvSpPr>
          <p:spPr>
            <a:xfrm>
              <a:off x="1775575" y="4395925"/>
              <a:ext cx="133050" cy="101950"/>
            </a:xfrm>
            <a:custGeom>
              <a:avLst/>
              <a:gdLst/>
              <a:ahLst/>
              <a:cxnLst/>
              <a:rect l="l" t="t" r="r" b="b"/>
              <a:pathLst>
                <a:path w="5322" h="4078" extrusionOk="0">
                  <a:moveTo>
                    <a:pt x="450" y="0"/>
                  </a:moveTo>
                  <a:lnTo>
                    <a:pt x="0" y="4078"/>
                  </a:lnTo>
                  <a:lnTo>
                    <a:pt x="5321" y="4078"/>
                  </a:lnTo>
                  <a:lnTo>
                    <a:pt x="5321"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3" name="Google Shape;373;p31"/>
            <p:cNvSpPr/>
            <p:nvPr/>
          </p:nvSpPr>
          <p:spPr>
            <a:xfrm>
              <a:off x="2084600" y="4515900"/>
              <a:ext cx="171350" cy="112200"/>
            </a:xfrm>
            <a:custGeom>
              <a:avLst/>
              <a:gdLst/>
              <a:ahLst/>
              <a:cxnLst/>
              <a:rect l="l" t="t" r="r" b="b"/>
              <a:pathLst>
                <a:path w="6854" h="4488" extrusionOk="0">
                  <a:moveTo>
                    <a:pt x="0" y="1"/>
                  </a:moveTo>
                  <a:lnTo>
                    <a:pt x="494" y="4488"/>
                  </a:lnTo>
                  <a:lnTo>
                    <a:pt x="6854" y="4488"/>
                  </a:lnTo>
                  <a:lnTo>
                    <a:pt x="566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4" name="Google Shape;374;p31"/>
            <p:cNvSpPr/>
            <p:nvPr/>
          </p:nvSpPr>
          <p:spPr>
            <a:xfrm>
              <a:off x="2244975" y="4515900"/>
              <a:ext cx="185575" cy="112200"/>
            </a:xfrm>
            <a:custGeom>
              <a:avLst/>
              <a:gdLst/>
              <a:ahLst/>
              <a:cxnLst/>
              <a:rect l="l" t="t" r="r" b="b"/>
              <a:pathLst>
                <a:path w="7423" h="4488" extrusionOk="0">
                  <a:moveTo>
                    <a:pt x="0" y="1"/>
                  </a:moveTo>
                  <a:lnTo>
                    <a:pt x="1187" y="4488"/>
                  </a:lnTo>
                  <a:lnTo>
                    <a:pt x="7422" y="4488"/>
                  </a:lnTo>
                  <a:lnTo>
                    <a:pt x="5539"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5" name="Google Shape;375;p31"/>
            <p:cNvSpPr/>
            <p:nvPr/>
          </p:nvSpPr>
          <p:spPr>
            <a:xfrm>
              <a:off x="1651275" y="4300200"/>
              <a:ext cx="127975" cy="77650"/>
            </a:xfrm>
            <a:custGeom>
              <a:avLst/>
              <a:gdLst/>
              <a:ahLst/>
              <a:cxnLst/>
              <a:rect l="l" t="t" r="r" b="b"/>
              <a:pathLst>
                <a:path w="5119" h="3106" extrusionOk="0">
                  <a:moveTo>
                    <a:pt x="821" y="0"/>
                  </a:moveTo>
                  <a:lnTo>
                    <a:pt x="0" y="3105"/>
                  </a:lnTo>
                  <a:lnTo>
                    <a:pt x="4776" y="3105"/>
                  </a:lnTo>
                  <a:lnTo>
                    <a:pt x="511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6" name="Google Shape;376;p31"/>
            <p:cNvSpPr/>
            <p:nvPr/>
          </p:nvSpPr>
          <p:spPr>
            <a:xfrm>
              <a:off x="1619500" y="4395925"/>
              <a:ext cx="149175" cy="101950"/>
            </a:xfrm>
            <a:custGeom>
              <a:avLst/>
              <a:gdLst/>
              <a:ahLst/>
              <a:cxnLst/>
              <a:rect l="l" t="t" r="r" b="b"/>
              <a:pathLst>
                <a:path w="5967" h="4078" extrusionOk="0">
                  <a:moveTo>
                    <a:pt x="1080" y="0"/>
                  </a:moveTo>
                  <a:lnTo>
                    <a:pt x="1" y="4078"/>
                  </a:lnTo>
                  <a:lnTo>
                    <a:pt x="5516" y="4078"/>
                  </a:lnTo>
                  <a:lnTo>
                    <a:pt x="596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7" name="Google Shape;377;p31"/>
            <p:cNvSpPr/>
            <p:nvPr/>
          </p:nvSpPr>
          <p:spPr>
            <a:xfrm>
              <a:off x="1926700" y="4395925"/>
              <a:ext cx="137700" cy="101950"/>
            </a:xfrm>
            <a:custGeom>
              <a:avLst/>
              <a:gdLst/>
              <a:ahLst/>
              <a:cxnLst/>
              <a:rect l="l" t="t" r="r" b="b"/>
              <a:pathLst>
                <a:path w="5508" h="4078" extrusionOk="0">
                  <a:moveTo>
                    <a:pt x="0" y="0"/>
                  </a:moveTo>
                  <a:lnTo>
                    <a:pt x="0" y="4078"/>
                  </a:lnTo>
                  <a:lnTo>
                    <a:pt x="5507" y="4078"/>
                  </a:lnTo>
                  <a:lnTo>
                    <a:pt x="5057"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8" name="Google Shape;378;p31"/>
            <p:cNvSpPr/>
            <p:nvPr/>
          </p:nvSpPr>
          <p:spPr>
            <a:xfrm>
              <a:off x="2071300" y="4395925"/>
              <a:ext cx="150225" cy="101950"/>
            </a:xfrm>
            <a:custGeom>
              <a:avLst/>
              <a:gdLst/>
              <a:ahLst/>
              <a:cxnLst/>
              <a:rect l="l" t="t" r="r" b="b"/>
              <a:pathLst>
                <a:path w="6009" h="4078" extrusionOk="0">
                  <a:moveTo>
                    <a:pt x="0" y="0"/>
                  </a:moveTo>
                  <a:lnTo>
                    <a:pt x="450" y="4078"/>
                  </a:lnTo>
                  <a:lnTo>
                    <a:pt x="6009" y="4078"/>
                  </a:lnTo>
                  <a:lnTo>
                    <a:pt x="492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9" name="Google Shape;379;p31"/>
            <p:cNvSpPr/>
            <p:nvPr/>
          </p:nvSpPr>
          <p:spPr>
            <a:xfrm>
              <a:off x="1926700" y="4515900"/>
              <a:ext cx="152075" cy="112200"/>
            </a:xfrm>
            <a:custGeom>
              <a:avLst/>
              <a:gdLst/>
              <a:ahLst/>
              <a:cxnLst/>
              <a:rect l="l" t="t" r="r" b="b"/>
              <a:pathLst>
                <a:path w="6083" h="4488" extrusionOk="0">
                  <a:moveTo>
                    <a:pt x="0" y="1"/>
                  </a:moveTo>
                  <a:lnTo>
                    <a:pt x="0" y="4488"/>
                  </a:lnTo>
                  <a:lnTo>
                    <a:pt x="6083" y="4488"/>
                  </a:lnTo>
                  <a:lnTo>
                    <a:pt x="5588"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0" name="Google Shape;380;p31"/>
            <p:cNvSpPr/>
            <p:nvPr/>
          </p:nvSpPr>
          <p:spPr>
            <a:xfrm>
              <a:off x="1455825" y="4905250"/>
              <a:ext cx="905575" cy="102475"/>
            </a:xfrm>
            <a:custGeom>
              <a:avLst/>
              <a:gdLst/>
              <a:ahLst/>
              <a:cxnLst/>
              <a:rect l="l" t="t" r="r" b="b"/>
              <a:pathLst>
                <a:path w="36223" h="4099" extrusionOk="0">
                  <a:moveTo>
                    <a:pt x="1" y="1"/>
                  </a:moveTo>
                  <a:lnTo>
                    <a:pt x="1" y="4098"/>
                  </a:lnTo>
                  <a:lnTo>
                    <a:pt x="36223" y="4098"/>
                  </a:lnTo>
                  <a:lnTo>
                    <a:pt x="36223"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1" name="Google Shape;381;p31"/>
            <p:cNvSpPr/>
            <p:nvPr/>
          </p:nvSpPr>
          <p:spPr>
            <a:xfrm>
              <a:off x="1455825" y="4930425"/>
              <a:ext cx="905575" cy="77325"/>
            </a:xfrm>
            <a:custGeom>
              <a:avLst/>
              <a:gdLst/>
              <a:ahLst/>
              <a:cxnLst/>
              <a:rect l="l" t="t" r="r" b="b"/>
              <a:pathLst>
                <a:path w="36223" h="3093" extrusionOk="0">
                  <a:moveTo>
                    <a:pt x="1" y="0"/>
                  </a:moveTo>
                  <a:lnTo>
                    <a:pt x="1" y="3092"/>
                  </a:lnTo>
                  <a:lnTo>
                    <a:pt x="36223" y="3092"/>
                  </a:lnTo>
                  <a:lnTo>
                    <a:pt x="36223"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2" name="Google Shape;382;p31"/>
            <p:cNvSpPr/>
            <p:nvPr/>
          </p:nvSpPr>
          <p:spPr>
            <a:xfrm>
              <a:off x="471250" y="4727475"/>
              <a:ext cx="833950" cy="39600"/>
            </a:xfrm>
            <a:custGeom>
              <a:avLst/>
              <a:gdLst/>
              <a:ahLst/>
              <a:cxnLst/>
              <a:rect l="l" t="t" r="r" b="b"/>
              <a:pathLst>
                <a:path w="33358" h="1584" extrusionOk="0">
                  <a:moveTo>
                    <a:pt x="1" y="1"/>
                  </a:moveTo>
                  <a:lnTo>
                    <a:pt x="1" y="1584"/>
                  </a:lnTo>
                  <a:lnTo>
                    <a:pt x="33358" y="1584"/>
                  </a:lnTo>
                  <a:lnTo>
                    <a:pt x="33358"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3" name="Google Shape;383;p31"/>
            <p:cNvSpPr/>
            <p:nvPr/>
          </p:nvSpPr>
          <p:spPr>
            <a:xfrm>
              <a:off x="538600" y="4918350"/>
              <a:ext cx="685650" cy="77575"/>
            </a:xfrm>
            <a:custGeom>
              <a:avLst/>
              <a:gdLst/>
              <a:ahLst/>
              <a:cxnLst/>
              <a:rect l="l" t="t" r="r" b="b"/>
              <a:pathLst>
                <a:path w="27426" h="3103" extrusionOk="0">
                  <a:moveTo>
                    <a:pt x="0" y="0"/>
                  </a:moveTo>
                  <a:lnTo>
                    <a:pt x="0" y="3103"/>
                  </a:lnTo>
                  <a:lnTo>
                    <a:pt x="27425" y="3103"/>
                  </a:lnTo>
                  <a:lnTo>
                    <a:pt x="27425"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4" name="Google Shape;384;p31"/>
            <p:cNvSpPr/>
            <p:nvPr/>
          </p:nvSpPr>
          <p:spPr>
            <a:xfrm>
              <a:off x="1366950" y="4653225"/>
              <a:ext cx="1101425" cy="52325"/>
            </a:xfrm>
            <a:custGeom>
              <a:avLst/>
              <a:gdLst/>
              <a:ahLst/>
              <a:cxnLst/>
              <a:rect l="l" t="t" r="r" b="b"/>
              <a:pathLst>
                <a:path w="44057" h="2093" extrusionOk="0">
                  <a:moveTo>
                    <a:pt x="0" y="0"/>
                  </a:moveTo>
                  <a:lnTo>
                    <a:pt x="0" y="2093"/>
                  </a:lnTo>
                  <a:lnTo>
                    <a:pt x="44056" y="2093"/>
                  </a:lnTo>
                  <a:lnTo>
                    <a:pt x="44056"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5" name="Google Shape;385;p31"/>
            <p:cNvSpPr/>
            <p:nvPr/>
          </p:nvSpPr>
          <p:spPr>
            <a:xfrm>
              <a:off x="1455825" y="4905250"/>
              <a:ext cx="905575" cy="102475"/>
            </a:xfrm>
            <a:custGeom>
              <a:avLst/>
              <a:gdLst/>
              <a:ahLst/>
              <a:cxnLst/>
              <a:rect l="l" t="t" r="r" b="b"/>
              <a:pathLst>
                <a:path w="36223" h="4099" extrusionOk="0">
                  <a:moveTo>
                    <a:pt x="1" y="1"/>
                  </a:moveTo>
                  <a:lnTo>
                    <a:pt x="1" y="4098"/>
                  </a:lnTo>
                  <a:lnTo>
                    <a:pt x="36223" y="4098"/>
                  </a:lnTo>
                  <a:lnTo>
                    <a:pt x="36223"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nvGrpSpPr>
          <p:cNvPr id="13" name="グループ化 12">
            <a:extLst>
              <a:ext uri="{FF2B5EF4-FFF2-40B4-BE49-F238E27FC236}">
                <a16:creationId xmlns:a16="http://schemas.microsoft.com/office/drawing/2014/main" id="{86DF16D7-21AB-3DF7-5699-40B0E58C1870}"/>
              </a:ext>
            </a:extLst>
          </p:cNvPr>
          <p:cNvGrpSpPr/>
          <p:nvPr/>
        </p:nvGrpSpPr>
        <p:grpSpPr>
          <a:xfrm>
            <a:off x="4138060" y="1897082"/>
            <a:ext cx="3761807" cy="2488527"/>
            <a:chOff x="10580207" y="937776"/>
            <a:chExt cx="3761807" cy="2488527"/>
          </a:xfrm>
        </p:grpSpPr>
        <p:sp>
          <p:nvSpPr>
            <p:cNvPr id="5" name="楕円 4">
              <a:extLst>
                <a:ext uri="{FF2B5EF4-FFF2-40B4-BE49-F238E27FC236}">
                  <a16:creationId xmlns:a16="http://schemas.microsoft.com/office/drawing/2014/main" id="{90898858-996C-5B4E-A89D-1359EDC3A1B5}"/>
                </a:ext>
              </a:extLst>
            </p:cNvPr>
            <p:cNvSpPr/>
            <p:nvPr/>
          </p:nvSpPr>
          <p:spPr>
            <a:xfrm>
              <a:off x="10580207" y="937776"/>
              <a:ext cx="3761807" cy="24885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52D8F98-ED8E-D7B6-767B-E105103EBB89}"/>
                </a:ext>
              </a:extLst>
            </p:cNvPr>
            <p:cNvSpPr txBox="1"/>
            <p:nvPr/>
          </p:nvSpPr>
          <p:spPr>
            <a:xfrm>
              <a:off x="10688391" y="1949143"/>
              <a:ext cx="3552505" cy="461665"/>
            </a:xfrm>
            <a:prstGeom prst="rect">
              <a:avLst/>
            </a:prstGeom>
            <a:noFill/>
          </p:spPr>
          <p:txBody>
            <a:bodyPr wrap="square" lIns="91440" tIns="45720" rIns="91440" bIns="45720" rtlCol="0" anchor="t">
              <a:spAutoFit/>
            </a:bodyPr>
            <a:lstStyle/>
            <a:p>
              <a:r>
                <a:rPr kumimoji="1" lang="ja-JP" altLang="en-US" sz="2400">
                  <a:ea typeface="ＭＳ Ｐゴシック"/>
                </a:rPr>
                <a:t>自販機専用ボトルの販売</a:t>
              </a:r>
            </a:p>
          </p:txBody>
        </p:sp>
      </p:grpSp>
      <p:grpSp>
        <p:nvGrpSpPr>
          <p:cNvPr id="12" name="グループ化 11">
            <a:extLst>
              <a:ext uri="{FF2B5EF4-FFF2-40B4-BE49-F238E27FC236}">
                <a16:creationId xmlns:a16="http://schemas.microsoft.com/office/drawing/2014/main" id="{BD15D645-BEBF-54DD-B8F9-679BCD275287}"/>
              </a:ext>
            </a:extLst>
          </p:cNvPr>
          <p:cNvGrpSpPr/>
          <p:nvPr/>
        </p:nvGrpSpPr>
        <p:grpSpPr>
          <a:xfrm>
            <a:off x="390505" y="1901745"/>
            <a:ext cx="3752546" cy="2478051"/>
            <a:chOff x="321701" y="2091752"/>
            <a:chExt cx="3752546" cy="2478051"/>
          </a:xfrm>
        </p:grpSpPr>
        <p:sp>
          <p:nvSpPr>
            <p:cNvPr id="6" name="楕円 5">
              <a:extLst>
                <a:ext uri="{FF2B5EF4-FFF2-40B4-BE49-F238E27FC236}">
                  <a16:creationId xmlns:a16="http://schemas.microsoft.com/office/drawing/2014/main" id="{95629DFD-2FDD-EE94-0206-B85D9BC96F93}"/>
                </a:ext>
              </a:extLst>
            </p:cNvPr>
            <p:cNvSpPr/>
            <p:nvPr/>
          </p:nvSpPr>
          <p:spPr>
            <a:xfrm>
              <a:off x="321701" y="2091752"/>
              <a:ext cx="3676650" cy="24780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CF0179-CE14-30C6-8A31-FF0611E6C9DE}"/>
                </a:ext>
              </a:extLst>
            </p:cNvPr>
            <p:cNvSpPr txBox="1"/>
            <p:nvPr/>
          </p:nvSpPr>
          <p:spPr>
            <a:xfrm>
              <a:off x="412033" y="3220822"/>
              <a:ext cx="3662214" cy="400110"/>
            </a:xfrm>
            <a:prstGeom prst="rect">
              <a:avLst/>
            </a:prstGeom>
            <a:noFill/>
          </p:spPr>
          <p:txBody>
            <a:bodyPr wrap="square" lIns="91440" tIns="45720" rIns="91440" bIns="45720" rtlCol="0" anchor="t">
              <a:spAutoFit/>
            </a:bodyPr>
            <a:lstStyle/>
            <a:p>
              <a:r>
                <a:rPr kumimoji="1" lang="ja-JP" altLang="en-US" sz="2000">
                  <a:ea typeface="ＭＳ Ｐゴシック"/>
                </a:rPr>
                <a:t>月額・年額のサブスク制プラン</a:t>
              </a:r>
            </a:p>
          </p:txBody>
        </p:sp>
      </p:grpSp>
      <p:grpSp>
        <p:nvGrpSpPr>
          <p:cNvPr id="14" name="グループ化 13">
            <a:extLst>
              <a:ext uri="{FF2B5EF4-FFF2-40B4-BE49-F238E27FC236}">
                <a16:creationId xmlns:a16="http://schemas.microsoft.com/office/drawing/2014/main" id="{817027C1-2C9F-9B43-C842-76EDB01E37C5}"/>
              </a:ext>
            </a:extLst>
          </p:cNvPr>
          <p:cNvGrpSpPr/>
          <p:nvPr/>
        </p:nvGrpSpPr>
        <p:grpSpPr>
          <a:xfrm>
            <a:off x="7970365" y="1802705"/>
            <a:ext cx="3676650" cy="2524839"/>
            <a:chOff x="11251262" y="1834277"/>
            <a:chExt cx="3676650" cy="2524839"/>
          </a:xfrm>
        </p:grpSpPr>
        <p:sp>
          <p:nvSpPr>
            <p:cNvPr id="4" name="楕円 3">
              <a:extLst>
                <a:ext uri="{FF2B5EF4-FFF2-40B4-BE49-F238E27FC236}">
                  <a16:creationId xmlns:a16="http://schemas.microsoft.com/office/drawing/2014/main" id="{CCFECA40-8829-AEBF-9ED8-CF94071066CA}"/>
                </a:ext>
              </a:extLst>
            </p:cNvPr>
            <p:cNvSpPr/>
            <p:nvPr/>
          </p:nvSpPr>
          <p:spPr>
            <a:xfrm>
              <a:off x="11251262" y="1834277"/>
              <a:ext cx="3676650" cy="25248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672985D-21D7-D8A0-4CD5-515709D6367A}"/>
                </a:ext>
              </a:extLst>
            </p:cNvPr>
            <p:cNvSpPr txBox="1"/>
            <p:nvPr/>
          </p:nvSpPr>
          <p:spPr>
            <a:xfrm>
              <a:off x="11458228" y="2973342"/>
              <a:ext cx="3334034" cy="400110"/>
            </a:xfrm>
            <a:prstGeom prst="rect">
              <a:avLst/>
            </a:prstGeom>
            <a:noFill/>
          </p:spPr>
          <p:txBody>
            <a:bodyPr wrap="square" rtlCol="0">
              <a:spAutoFit/>
            </a:bodyPr>
            <a:lstStyle/>
            <a:p>
              <a:r>
                <a:rPr lang="ja-JP" altLang="en-US" sz="2000"/>
                <a:t>ペットボトル不使用、低価格</a:t>
              </a:r>
              <a:endParaRPr kumimoji="1" lang="ja-JP" altLang="en-US" sz="2000"/>
            </a:p>
          </p:txBody>
        </p:sp>
      </p:grpSp>
      <p:sp>
        <p:nvSpPr>
          <p:cNvPr id="3" name="Google Shape;393;p32">
            <a:extLst>
              <a:ext uri="{FF2B5EF4-FFF2-40B4-BE49-F238E27FC236}">
                <a16:creationId xmlns:a16="http://schemas.microsoft.com/office/drawing/2014/main" id="{DC20CED9-E1C2-20B5-7B2C-771C2BF34C45}"/>
              </a:ext>
            </a:extLst>
          </p:cNvPr>
          <p:cNvSpPr txBox="1">
            <a:spLocks/>
          </p:cNvSpPr>
          <p:nvPr/>
        </p:nvSpPr>
        <p:spPr>
          <a:xfrm>
            <a:off x="707807" y="284146"/>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02</a:t>
            </a:r>
            <a:endParaRPr kumimoji="0" lang="ja-JP" altLang="en-US" sz="3600" kern="0"/>
          </a:p>
        </p:txBody>
      </p:sp>
      <p:sp>
        <p:nvSpPr>
          <p:cNvPr id="16" name="テキスト ボックス 15">
            <a:extLst>
              <a:ext uri="{FF2B5EF4-FFF2-40B4-BE49-F238E27FC236}">
                <a16:creationId xmlns:a16="http://schemas.microsoft.com/office/drawing/2014/main" id="{1A0FE9B2-B325-72F4-5522-398C6DE9D50F}"/>
              </a:ext>
            </a:extLst>
          </p:cNvPr>
          <p:cNvSpPr txBox="1"/>
          <p:nvPr/>
        </p:nvSpPr>
        <p:spPr>
          <a:xfrm>
            <a:off x="1867727" y="2174184"/>
            <a:ext cx="7081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Arial"/>
              </a:rPr>
              <a:t>１</a:t>
            </a:r>
            <a:endParaRPr lang="ja-JP" altLang="en-US" sz="4000" b="1"/>
          </a:p>
        </p:txBody>
      </p:sp>
      <p:sp>
        <p:nvSpPr>
          <p:cNvPr id="17" name="テキスト ボックス 16">
            <a:extLst>
              <a:ext uri="{FF2B5EF4-FFF2-40B4-BE49-F238E27FC236}">
                <a16:creationId xmlns:a16="http://schemas.microsoft.com/office/drawing/2014/main" id="{95B844F3-A855-A200-1D22-66303A0BE95A}"/>
              </a:ext>
            </a:extLst>
          </p:cNvPr>
          <p:cNvSpPr txBox="1"/>
          <p:nvPr/>
        </p:nvSpPr>
        <p:spPr>
          <a:xfrm>
            <a:off x="5743987" y="2174184"/>
            <a:ext cx="7081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Arial"/>
              </a:rPr>
              <a:t>２</a:t>
            </a:r>
          </a:p>
        </p:txBody>
      </p:sp>
      <p:sp>
        <p:nvSpPr>
          <p:cNvPr id="20" name="テキスト ボックス 19">
            <a:extLst>
              <a:ext uri="{FF2B5EF4-FFF2-40B4-BE49-F238E27FC236}">
                <a16:creationId xmlns:a16="http://schemas.microsoft.com/office/drawing/2014/main" id="{62FA069D-8BEA-BE22-EEEC-B538A9E70EE0}"/>
              </a:ext>
            </a:extLst>
          </p:cNvPr>
          <p:cNvSpPr txBox="1"/>
          <p:nvPr/>
        </p:nvSpPr>
        <p:spPr>
          <a:xfrm>
            <a:off x="9537422" y="2174183"/>
            <a:ext cx="7081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Arial"/>
              </a:rPr>
              <a:t>３</a:t>
            </a:r>
          </a:p>
        </p:txBody>
      </p:sp>
    </p:spTree>
    <p:extLst>
      <p:ext uri="{BB962C8B-B14F-4D97-AF65-F5344CB8AC3E}">
        <p14:creationId xmlns:p14="http://schemas.microsoft.com/office/powerpoint/2010/main" val="312593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p:cTn id="7" dur="500" fill="hold"/>
                                        <p:tgtEl>
                                          <p:spTgt spid="300"/>
                                        </p:tgtEl>
                                        <p:attrNameLst>
                                          <p:attrName>ppt_w</p:attrName>
                                        </p:attrNameLst>
                                      </p:cBhvr>
                                      <p:tavLst>
                                        <p:tav tm="0">
                                          <p:val>
                                            <p:fltVal val="0"/>
                                          </p:val>
                                        </p:tav>
                                        <p:tav tm="100000">
                                          <p:val>
                                            <p:strVal val="#ppt_w"/>
                                          </p:val>
                                        </p:tav>
                                      </p:tavLst>
                                    </p:anim>
                                    <p:anim calcmode="lin" valueType="num">
                                      <p:cBhvr>
                                        <p:cTn id="8" dur="500" fill="hold"/>
                                        <p:tgtEl>
                                          <p:spTgt spid="300"/>
                                        </p:tgtEl>
                                        <p:attrNameLst>
                                          <p:attrName>ppt_h</p:attrName>
                                        </p:attrNameLst>
                                      </p:cBhvr>
                                      <p:tavLst>
                                        <p:tav tm="0">
                                          <p:val>
                                            <p:fltVal val="0"/>
                                          </p:val>
                                        </p:tav>
                                        <p:tav tm="100000">
                                          <p:val>
                                            <p:strVal val="#ppt_h"/>
                                          </p:val>
                                        </p:tav>
                                      </p:tavLst>
                                    </p:anim>
                                    <p:animEffect transition="in" filter="fade">
                                      <p:cBhvr>
                                        <p:cTn id="9" dur="500"/>
                                        <p:tgtEl>
                                          <p:spTgt spid="30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3"/>
          <p:cNvSpPr txBox="1">
            <a:spLocks noGrp="1"/>
          </p:cNvSpPr>
          <p:nvPr>
            <p:ph type="title"/>
          </p:nvPr>
        </p:nvSpPr>
        <p:spPr>
          <a:xfrm>
            <a:off x="4480119" y="456870"/>
            <a:ext cx="3292281" cy="100093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5400"/>
              <a:t>企業理念</a:t>
            </a:r>
          </a:p>
        </p:txBody>
      </p:sp>
      <p:sp>
        <p:nvSpPr>
          <p:cNvPr id="441" name="Google Shape;441;p33"/>
          <p:cNvSpPr txBox="1">
            <a:spLocks noGrp="1"/>
          </p:cNvSpPr>
          <p:nvPr>
            <p:ph type="subTitle" idx="3"/>
          </p:nvPr>
        </p:nvSpPr>
        <p:spPr>
          <a:xfrm>
            <a:off x="819924" y="2726212"/>
            <a:ext cx="10959938" cy="24624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ja-JP" altLang="en-US" sz="4000"/>
              <a:t>生活と環境の仲介者となり、</a:t>
            </a:r>
          </a:p>
          <a:p>
            <a:pPr marL="0" lvl="0" indent="0" algn="l" rtl="0">
              <a:spcBef>
                <a:spcPts val="0"/>
              </a:spcBef>
              <a:spcAft>
                <a:spcPts val="0"/>
              </a:spcAft>
              <a:buNone/>
            </a:pPr>
            <a:r>
              <a:rPr lang="ja-JP" altLang="en-US" sz="4000"/>
              <a:t>　　　　いつまでも両者が満ち溢れる世界へ</a:t>
            </a:r>
          </a:p>
        </p:txBody>
      </p:sp>
      <p:sp>
        <p:nvSpPr>
          <p:cNvPr id="445" name="Google Shape;445;p33"/>
          <p:cNvSpPr/>
          <p:nvPr/>
        </p:nvSpPr>
        <p:spPr>
          <a:xfrm>
            <a:off x="5305662" y="5100900"/>
            <a:ext cx="6310691" cy="1592967"/>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46" name="Google Shape;446;p33"/>
          <p:cNvSpPr/>
          <p:nvPr/>
        </p:nvSpPr>
        <p:spPr>
          <a:xfrm flipH="1">
            <a:off x="7513524" y="3863673"/>
            <a:ext cx="4680392" cy="2500737"/>
          </a:xfrm>
          <a:custGeom>
            <a:avLst/>
            <a:gdLst/>
            <a:ahLst/>
            <a:cxnLst/>
            <a:rect l="l" t="t" r="r" b="b"/>
            <a:pathLst>
              <a:path w="69590" h="37182" extrusionOk="0">
                <a:moveTo>
                  <a:pt x="5273" y="0"/>
                </a:moveTo>
                <a:cubicBezTo>
                  <a:pt x="3453" y="0"/>
                  <a:pt x="1633" y="440"/>
                  <a:pt x="1" y="1399"/>
                </a:cubicBezTo>
                <a:lnTo>
                  <a:pt x="1" y="37182"/>
                </a:lnTo>
                <a:lnTo>
                  <a:pt x="69560" y="37182"/>
                </a:lnTo>
                <a:cubicBezTo>
                  <a:pt x="69590" y="34431"/>
                  <a:pt x="67140" y="32379"/>
                  <a:pt x="64611" y="32379"/>
                </a:cubicBezTo>
                <a:cubicBezTo>
                  <a:pt x="63841" y="32379"/>
                  <a:pt x="63065" y="32568"/>
                  <a:pt x="62348" y="32986"/>
                </a:cubicBezTo>
                <a:cubicBezTo>
                  <a:pt x="61399" y="29718"/>
                  <a:pt x="58205" y="27928"/>
                  <a:pt x="55047" y="27928"/>
                </a:cubicBezTo>
                <a:cubicBezTo>
                  <a:pt x="52649" y="27928"/>
                  <a:pt x="50272" y="28959"/>
                  <a:pt x="48913" y="31157"/>
                </a:cubicBezTo>
                <a:cubicBezTo>
                  <a:pt x="47477" y="27690"/>
                  <a:pt x="43846" y="25287"/>
                  <a:pt x="40010" y="25287"/>
                </a:cubicBezTo>
                <a:cubicBezTo>
                  <a:pt x="39422" y="25287"/>
                  <a:pt x="38829" y="25343"/>
                  <a:pt x="38239" y="25461"/>
                </a:cubicBezTo>
                <a:cubicBezTo>
                  <a:pt x="38437" y="19795"/>
                  <a:pt x="34097" y="15006"/>
                  <a:pt x="28559" y="14544"/>
                </a:cubicBezTo>
                <a:cubicBezTo>
                  <a:pt x="29407" y="9697"/>
                  <a:pt x="25146" y="5907"/>
                  <a:pt x="20840" y="5907"/>
                </a:cubicBezTo>
                <a:cubicBezTo>
                  <a:pt x="19232" y="5907"/>
                  <a:pt x="17618" y="6435"/>
                  <a:pt x="16261" y="7634"/>
                </a:cubicBezTo>
                <a:cubicBezTo>
                  <a:pt x="14805" y="3010"/>
                  <a:pt x="10035" y="0"/>
                  <a:pt x="5273"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447" name="Google Shape;447;p33"/>
          <p:cNvGrpSpPr/>
          <p:nvPr/>
        </p:nvGrpSpPr>
        <p:grpSpPr>
          <a:xfrm>
            <a:off x="6994211" y="4166493"/>
            <a:ext cx="5042333" cy="2527388"/>
            <a:chOff x="6044738" y="3496415"/>
            <a:chExt cx="3781750" cy="1895537"/>
          </a:xfrm>
        </p:grpSpPr>
        <p:sp>
          <p:nvSpPr>
            <p:cNvPr id="448" name="Google Shape;448;p33"/>
            <p:cNvSpPr/>
            <p:nvPr/>
          </p:nvSpPr>
          <p:spPr>
            <a:xfrm flipH="1">
              <a:off x="6044779" y="4744857"/>
              <a:ext cx="3781709" cy="647060"/>
            </a:xfrm>
            <a:custGeom>
              <a:avLst/>
              <a:gdLst/>
              <a:ahLst/>
              <a:cxnLst/>
              <a:rect l="l" t="t" r="r" b="b"/>
              <a:pathLst>
                <a:path w="108584" h="18579" extrusionOk="0">
                  <a:moveTo>
                    <a:pt x="56941" y="0"/>
                  </a:moveTo>
                  <a:cubicBezTo>
                    <a:pt x="28731" y="0"/>
                    <a:pt x="7224" y="10321"/>
                    <a:pt x="0" y="14288"/>
                  </a:cubicBezTo>
                  <a:lnTo>
                    <a:pt x="0" y="18579"/>
                  </a:lnTo>
                  <a:lnTo>
                    <a:pt x="108584" y="18579"/>
                  </a:lnTo>
                  <a:lnTo>
                    <a:pt x="108584" y="11601"/>
                  </a:lnTo>
                  <a:cubicBezTo>
                    <a:pt x="98631" y="6916"/>
                    <a:pt x="80032" y="0"/>
                    <a:pt x="56941" y="0"/>
                  </a:cubicBezTo>
                  <a:close/>
                </a:path>
              </a:pathLst>
            </a:custGeom>
            <a:solidFill>
              <a:schemeClr val="l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49" name="Google Shape;449;p33"/>
            <p:cNvSpPr/>
            <p:nvPr/>
          </p:nvSpPr>
          <p:spPr>
            <a:xfrm flipH="1">
              <a:off x="8089254" y="4859474"/>
              <a:ext cx="362136" cy="117682"/>
            </a:xfrm>
            <a:custGeom>
              <a:avLst/>
              <a:gdLst/>
              <a:ahLst/>
              <a:cxnLst/>
              <a:rect l="l" t="t" r="r" b="b"/>
              <a:pathLst>
                <a:path w="10398" h="3379" extrusionOk="0">
                  <a:moveTo>
                    <a:pt x="2576" y="1"/>
                  </a:moveTo>
                  <a:cubicBezTo>
                    <a:pt x="2429" y="1"/>
                    <a:pt x="2294" y="12"/>
                    <a:pt x="2179" y="40"/>
                  </a:cubicBezTo>
                  <a:cubicBezTo>
                    <a:pt x="1316" y="245"/>
                    <a:pt x="0" y="699"/>
                    <a:pt x="0" y="1481"/>
                  </a:cubicBezTo>
                  <a:cubicBezTo>
                    <a:pt x="0" y="2265"/>
                    <a:pt x="1926" y="2348"/>
                    <a:pt x="2505" y="2841"/>
                  </a:cubicBezTo>
                  <a:cubicBezTo>
                    <a:pt x="2881" y="3162"/>
                    <a:pt x="3394" y="3378"/>
                    <a:pt x="3898" y="3378"/>
                  </a:cubicBezTo>
                  <a:cubicBezTo>
                    <a:pt x="4171" y="3378"/>
                    <a:pt x="4441" y="3315"/>
                    <a:pt x="4686" y="3171"/>
                  </a:cubicBezTo>
                  <a:cubicBezTo>
                    <a:pt x="5386" y="2758"/>
                    <a:pt x="5386" y="2092"/>
                    <a:pt x="7235" y="1910"/>
                  </a:cubicBezTo>
                  <a:cubicBezTo>
                    <a:pt x="9085" y="1730"/>
                    <a:pt x="10031" y="1481"/>
                    <a:pt x="10236" y="1029"/>
                  </a:cubicBezTo>
                  <a:cubicBezTo>
                    <a:pt x="10398" y="671"/>
                    <a:pt x="9693" y="453"/>
                    <a:pt x="8724" y="453"/>
                  </a:cubicBezTo>
                  <a:cubicBezTo>
                    <a:pt x="8462" y="453"/>
                    <a:pt x="8182" y="468"/>
                    <a:pt x="7894" y="502"/>
                  </a:cubicBezTo>
                  <a:cubicBezTo>
                    <a:pt x="7093" y="594"/>
                    <a:pt x="6693" y="702"/>
                    <a:pt x="6229" y="702"/>
                  </a:cubicBezTo>
                  <a:cubicBezTo>
                    <a:pt x="5955" y="702"/>
                    <a:pt x="5658" y="665"/>
                    <a:pt x="5244" y="564"/>
                  </a:cubicBezTo>
                  <a:cubicBezTo>
                    <a:pt x="5119" y="533"/>
                    <a:pt x="4995" y="497"/>
                    <a:pt x="4873" y="458"/>
                  </a:cubicBezTo>
                  <a:cubicBezTo>
                    <a:pt x="4485" y="335"/>
                    <a:pt x="3356" y="1"/>
                    <a:pt x="2576"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0" name="Google Shape;450;p33"/>
            <p:cNvSpPr/>
            <p:nvPr/>
          </p:nvSpPr>
          <p:spPr>
            <a:xfrm flipH="1">
              <a:off x="8492664" y="4798073"/>
              <a:ext cx="1333789" cy="593844"/>
            </a:xfrm>
            <a:custGeom>
              <a:avLst/>
              <a:gdLst/>
              <a:ahLst/>
              <a:cxnLst/>
              <a:rect l="l" t="t" r="r" b="b"/>
              <a:pathLst>
                <a:path w="38297" h="17051" extrusionOk="0">
                  <a:moveTo>
                    <a:pt x="38045" y="1"/>
                  </a:moveTo>
                  <a:cubicBezTo>
                    <a:pt x="37175" y="141"/>
                    <a:pt x="36319" y="289"/>
                    <a:pt x="35473" y="445"/>
                  </a:cubicBezTo>
                  <a:cubicBezTo>
                    <a:pt x="34896" y="780"/>
                    <a:pt x="34465" y="1165"/>
                    <a:pt x="34321" y="1300"/>
                  </a:cubicBezTo>
                  <a:cubicBezTo>
                    <a:pt x="17481" y="4552"/>
                    <a:pt x="5134" y="10579"/>
                    <a:pt x="0" y="13397"/>
                  </a:cubicBezTo>
                  <a:lnTo>
                    <a:pt x="0" y="17051"/>
                  </a:lnTo>
                  <a:lnTo>
                    <a:pt x="19670" y="17051"/>
                  </a:lnTo>
                  <a:cubicBezTo>
                    <a:pt x="21364" y="15779"/>
                    <a:pt x="24336" y="16026"/>
                    <a:pt x="25241" y="14795"/>
                  </a:cubicBezTo>
                  <a:cubicBezTo>
                    <a:pt x="26153" y="13556"/>
                    <a:pt x="26478" y="12707"/>
                    <a:pt x="28824" y="12641"/>
                  </a:cubicBezTo>
                  <a:cubicBezTo>
                    <a:pt x="28997" y="12636"/>
                    <a:pt x="29167" y="12635"/>
                    <a:pt x="29333" y="12635"/>
                  </a:cubicBezTo>
                  <a:cubicBezTo>
                    <a:pt x="29936" y="12635"/>
                    <a:pt x="30498" y="12659"/>
                    <a:pt x="31004" y="12659"/>
                  </a:cubicBezTo>
                  <a:cubicBezTo>
                    <a:pt x="32259" y="12659"/>
                    <a:pt x="33181" y="12509"/>
                    <a:pt x="33580" y="11464"/>
                  </a:cubicBezTo>
                  <a:cubicBezTo>
                    <a:pt x="34130" y="10025"/>
                    <a:pt x="35190" y="10458"/>
                    <a:pt x="35704" y="9733"/>
                  </a:cubicBezTo>
                  <a:cubicBezTo>
                    <a:pt x="35729" y="9699"/>
                    <a:pt x="35755" y="9656"/>
                    <a:pt x="35784" y="9602"/>
                  </a:cubicBezTo>
                  <a:cubicBezTo>
                    <a:pt x="35792" y="9586"/>
                    <a:pt x="35801" y="9570"/>
                    <a:pt x="35808" y="9552"/>
                  </a:cubicBezTo>
                  <a:cubicBezTo>
                    <a:pt x="35814" y="9540"/>
                    <a:pt x="35819" y="9528"/>
                    <a:pt x="35826" y="9515"/>
                  </a:cubicBezTo>
                  <a:cubicBezTo>
                    <a:pt x="35828" y="9510"/>
                    <a:pt x="35831" y="9505"/>
                    <a:pt x="35832" y="9500"/>
                  </a:cubicBezTo>
                  <a:cubicBezTo>
                    <a:pt x="35834" y="9492"/>
                    <a:pt x="35839" y="9484"/>
                    <a:pt x="35842" y="9476"/>
                  </a:cubicBezTo>
                  <a:cubicBezTo>
                    <a:pt x="35874" y="9393"/>
                    <a:pt x="35903" y="9299"/>
                    <a:pt x="35927" y="9194"/>
                  </a:cubicBezTo>
                  <a:cubicBezTo>
                    <a:pt x="35933" y="9161"/>
                    <a:pt x="35938" y="9128"/>
                    <a:pt x="35942" y="9095"/>
                  </a:cubicBezTo>
                  <a:cubicBezTo>
                    <a:pt x="36009" y="8661"/>
                    <a:pt x="35943" y="8255"/>
                    <a:pt x="35943" y="8255"/>
                  </a:cubicBezTo>
                  <a:lnTo>
                    <a:pt x="35943" y="8255"/>
                  </a:lnTo>
                  <a:lnTo>
                    <a:pt x="35848" y="8481"/>
                  </a:lnTo>
                  <a:cubicBezTo>
                    <a:pt x="35308" y="6966"/>
                    <a:pt x="32743" y="4864"/>
                    <a:pt x="32800" y="3666"/>
                  </a:cubicBezTo>
                  <a:cubicBezTo>
                    <a:pt x="32863" y="2282"/>
                    <a:pt x="37929" y="676"/>
                    <a:pt x="38045" y="639"/>
                  </a:cubicBezTo>
                  <a:cubicBezTo>
                    <a:pt x="38296" y="556"/>
                    <a:pt x="38045" y="1"/>
                    <a:pt x="38045"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1" name="Google Shape;451;p33"/>
            <p:cNvSpPr/>
            <p:nvPr/>
          </p:nvSpPr>
          <p:spPr>
            <a:xfrm flipH="1">
              <a:off x="7378634" y="5059628"/>
              <a:ext cx="834432" cy="227493"/>
            </a:xfrm>
            <a:custGeom>
              <a:avLst/>
              <a:gdLst/>
              <a:ahLst/>
              <a:cxnLst/>
              <a:rect l="l" t="t" r="r" b="b"/>
              <a:pathLst>
                <a:path w="23959" h="6532" extrusionOk="0">
                  <a:moveTo>
                    <a:pt x="12131" y="0"/>
                  </a:moveTo>
                  <a:cubicBezTo>
                    <a:pt x="12098" y="0"/>
                    <a:pt x="12066" y="1"/>
                    <a:pt x="12034" y="2"/>
                  </a:cubicBezTo>
                  <a:cubicBezTo>
                    <a:pt x="10969" y="43"/>
                    <a:pt x="9323" y="728"/>
                    <a:pt x="7715" y="728"/>
                  </a:cubicBezTo>
                  <a:cubicBezTo>
                    <a:pt x="7715" y="728"/>
                    <a:pt x="5625" y="809"/>
                    <a:pt x="3653" y="1694"/>
                  </a:cubicBezTo>
                  <a:cubicBezTo>
                    <a:pt x="2039" y="2421"/>
                    <a:pt x="1073" y="2443"/>
                    <a:pt x="555" y="2894"/>
                  </a:cubicBezTo>
                  <a:lnTo>
                    <a:pt x="204" y="2894"/>
                  </a:lnTo>
                  <a:cubicBezTo>
                    <a:pt x="204" y="2894"/>
                    <a:pt x="0" y="3729"/>
                    <a:pt x="376" y="4002"/>
                  </a:cubicBezTo>
                  <a:cubicBezTo>
                    <a:pt x="681" y="4343"/>
                    <a:pt x="1369" y="4565"/>
                    <a:pt x="2307" y="4565"/>
                  </a:cubicBezTo>
                  <a:cubicBezTo>
                    <a:pt x="2564" y="4565"/>
                    <a:pt x="2840" y="4549"/>
                    <a:pt x="3131" y="4513"/>
                  </a:cubicBezTo>
                  <a:cubicBezTo>
                    <a:pt x="4310" y="4371"/>
                    <a:pt x="5212" y="4168"/>
                    <a:pt x="5991" y="4168"/>
                  </a:cubicBezTo>
                  <a:cubicBezTo>
                    <a:pt x="6541" y="4168"/>
                    <a:pt x="7030" y="4269"/>
                    <a:pt x="7512" y="4564"/>
                  </a:cubicBezTo>
                  <a:cubicBezTo>
                    <a:pt x="8616" y="5240"/>
                    <a:pt x="10045" y="6215"/>
                    <a:pt x="12853" y="6215"/>
                  </a:cubicBezTo>
                  <a:cubicBezTo>
                    <a:pt x="13012" y="6215"/>
                    <a:pt x="13175" y="6211"/>
                    <a:pt x="13342" y="6205"/>
                  </a:cubicBezTo>
                  <a:cubicBezTo>
                    <a:pt x="13544" y="6197"/>
                    <a:pt x="13737" y="6194"/>
                    <a:pt x="13924" y="6194"/>
                  </a:cubicBezTo>
                  <a:cubicBezTo>
                    <a:pt x="15758" y="6194"/>
                    <a:pt x="16938" y="6532"/>
                    <a:pt x="18247" y="6532"/>
                  </a:cubicBezTo>
                  <a:cubicBezTo>
                    <a:pt x="18883" y="6532"/>
                    <a:pt x="19550" y="6452"/>
                    <a:pt x="20338" y="6214"/>
                  </a:cubicBezTo>
                  <a:cubicBezTo>
                    <a:pt x="22387" y="5597"/>
                    <a:pt x="23621" y="5140"/>
                    <a:pt x="23834" y="4490"/>
                  </a:cubicBezTo>
                  <a:cubicBezTo>
                    <a:pt x="23959" y="4260"/>
                    <a:pt x="23862" y="3567"/>
                    <a:pt x="23862" y="3567"/>
                  </a:cubicBezTo>
                  <a:cubicBezTo>
                    <a:pt x="23862" y="3567"/>
                    <a:pt x="23355" y="3237"/>
                    <a:pt x="23123" y="3237"/>
                  </a:cubicBezTo>
                  <a:cubicBezTo>
                    <a:pt x="23119" y="3237"/>
                    <a:pt x="23116" y="3237"/>
                    <a:pt x="23112" y="3237"/>
                  </a:cubicBezTo>
                  <a:cubicBezTo>
                    <a:pt x="22472" y="2904"/>
                    <a:pt x="21480" y="2823"/>
                    <a:pt x="20218" y="2742"/>
                  </a:cubicBezTo>
                  <a:cubicBezTo>
                    <a:pt x="18328" y="2621"/>
                    <a:pt x="17523" y="2783"/>
                    <a:pt x="16197" y="1694"/>
                  </a:cubicBezTo>
                  <a:cubicBezTo>
                    <a:pt x="14910" y="638"/>
                    <a:pt x="13205" y="0"/>
                    <a:pt x="12131"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2" name="Google Shape;452;p33"/>
            <p:cNvSpPr/>
            <p:nvPr/>
          </p:nvSpPr>
          <p:spPr>
            <a:xfrm flipH="1">
              <a:off x="7370310" y="5037896"/>
              <a:ext cx="845124" cy="227528"/>
            </a:xfrm>
            <a:custGeom>
              <a:avLst/>
              <a:gdLst/>
              <a:ahLst/>
              <a:cxnLst/>
              <a:rect l="l" t="t" r="r" b="b"/>
              <a:pathLst>
                <a:path w="24266" h="6533" extrusionOk="0">
                  <a:moveTo>
                    <a:pt x="12200" y="0"/>
                  </a:moveTo>
                  <a:cubicBezTo>
                    <a:pt x="12167" y="0"/>
                    <a:pt x="12135" y="1"/>
                    <a:pt x="12103" y="2"/>
                  </a:cubicBezTo>
                  <a:cubicBezTo>
                    <a:pt x="11040" y="43"/>
                    <a:pt x="9391" y="727"/>
                    <a:pt x="7783" y="727"/>
                  </a:cubicBezTo>
                  <a:cubicBezTo>
                    <a:pt x="7783" y="727"/>
                    <a:pt x="5693" y="808"/>
                    <a:pt x="3722" y="1694"/>
                  </a:cubicBezTo>
                  <a:cubicBezTo>
                    <a:pt x="1753" y="2580"/>
                    <a:pt x="747" y="2419"/>
                    <a:pt x="345" y="3265"/>
                  </a:cubicBezTo>
                  <a:cubicBezTo>
                    <a:pt x="0" y="3989"/>
                    <a:pt x="864" y="4565"/>
                    <a:pt x="2380" y="4565"/>
                  </a:cubicBezTo>
                  <a:cubicBezTo>
                    <a:pt x="2636" y="4565"/>
                    <a:pt x="2910" y="4549"/>
                    <a:pt x="3199" y="4514"/>
                  </a:cubicBezTo>
                  <a:cubicBezTo>
                    <a:pt x="4379" y="4373"/>
                    <a:pt x="5281" y="4169"/>
                    <a:pt x="6061" y="4169"/>
                  </a:cubicBezTo>
                  <a:cubicBezTo>
                    <a:pt x="6610" y="4169"/>
                    <a:pt x="7099" y="4270"/>
                    <a:pt x="7580" y="4565"/>
                  </a:cubicBezTo>
                  <a:cubicBezTo>
                    <a:pt x="8684" y="5240"/>
                    <a:pt x="10113" y="6215"/>
                    <a:pt x="12921" y="6215"/>
                  </a:cubicBezTo>
                  <a:cubicBezTo>
                    <a:pt x="13080" y="6215"/>
                    <a:pt x="13243" y="6212"/>
                    <a:pt x="13410" y="6206"/>
                  </a:cubicBezTo>
                  <a:cubicBezTo>
                    <a:pt x="13612" y="6198"/>
                    <a:pt x="13805" y="6194"/>
                    <a:pt x="13992" y="6194"/>
                  </a:cubicBezTo>
                  <a:cubicBezTo>
                    <a:pt x="15826" y="6194"/>
                    <a:pt x="17006" y="6532"/>
                    <a:pt x="18315" y="6532"/>
                  </a:cubicBezTo>
                  <a:cubicBezTo>
                    <a:pt x="18951" y="6532"/>
                    <a:pt x="19618" y="6452"/>
                    <a:pt x="20406" y="6215"/>
                  </a:cubicBezTo>
                  <a:cubicBezTo>
                    <a:pt x="22979" y="5440"/>
                    <a:pt x="24265" y="4916"/>
                    <a:pt x="23863" y="3949"/>
                  </a:cubicBezTo>
                  <a:cubicBezTo>
                    <a:pt x="23461" y="2983"/>
                    <a:pt x="22175" y="2862"/>
                    <a:pt x="20286" y="2741"/>
                  </a:cubicBezTo>
                  <a:cubicBezTo>
                    <a:pt x="18396" y="2621"/>
                    <a:pt x="17592" y="2782"/>
                    <a:pt x="16265" y="1694"/>
                  </a:cubicBezTo>
                  <a:cubicBezTo>
                    <a:pt x="14978" y="638"/>
                    <a:pt x="13273" y="0"/>
                    <a:pt x="1220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3" name="Google Shape;453;p33"/>
            <p:cNvSpPr/>
            <p:nvPr/>
          </p:nvSpPr>
          <p:spPr>
            <a:xfrm flipH="1">
              <a:off x="6044738" y="4823463"/>
              <a:ext cx="1234635" cy="568454"/>
            </a:xfrm>
            <a:custGeom>
              <a:avLst/>
              <a:gdLst/>
              <a:ahLst/>
              <a:cxnLst/>
              <a:rect l="l" t="t" r="r" b="b"/>
              <a:pathLst>
                <a:path w="35450" h="16322" extrusionOk="0">
                  <a:moveTo>
                    <a:pt x="3256" y="0"/>
                  </a:moveTo>
                  <a:cubicBezTo>
                    <a:pt x="2593" y="267"/>
                    <a:pt x="895" y="1014"/>
                    <a:pt x="327" y="1844"/>
                  </a:cubicBezTo>
                  <a:lnTo>
                    <a:pt x="66" y="1858"/>
                  </a:lnTo>
                  <a:cubicBezTo>
                    <a:pt x="66" y="1858"/>
                    <a:pt x="0" y="2575"/>
                    <a:pt x="83" y="2813"/>
                  </a:cubicBezTo>
                  <a:cubicBezTo>
                    <a:pt x="83" y="2814"/>
                    <a:pt x="84" y="2814"/>
                    <a:pt x="84" y="2816"/>
                  </a:cubicBezTo>
                  <a:cubicBezTo>
                    <a:pt x="217" y="3420"/>
                    <a:pt x="905" y="3925"/>
                    <a:pt x="1922" y="4317"/>
                  </a:cubicBezTo>
                  <a:cubicBezTo>
                    <a:pt x="3439" y="4902"/>
                    <a:pt x="3612" y="6557"/>
                    <a:pt x="5002" y="6992"/>
                  </a:cubicBezTo>
                  <a:cubicBezTo>
                    <a:pt x="6394" y="7426"/>
                    <a:pt x="6988" y="7426"/>
                    <a:pt x="8776" y="9254"/>
                  </a:cubicBezTo>
                  <a:cubicBezTo>
                    <a:pt x="10563" y="11083"/>
                    <a:pt x="9781" y="11865"/>
                    <a:pt x="11952" y="12737"/>
                  </a:cubicBezTo>
                  <a:cubicBezTo>
                    <a:pt x="14124" y="13607"/>
                    <a:pt x="17599" y="13085"/>
                    <a:pt x="20640" y="14652"/>
                  </a:cubicBezTo>
                  <a:cubicBezTo>
                    <a:pt x="21631" y="15163"/>
                    <a:pt x="22140" y="15756"/>
                    <a:pt x="22747" y="16322"/>
                  </a:cubicBezTo>
                  <a:lnTo>
                    <a:pt x="35450" y="16322"/>
                  </a:lnTo>
                  <a:lnTo>
                    <a:pt x="35450" y="9979"/>
                  </a:lnTo>
                  <a:lnTo>
                    <a:pt x="35449" y="9979"/>
                  </a:lnTo>
                  <a:cubicBezTo>
                    <a:pt x="28481" y="6700"/>
                    <a:pt x="17274" y="2329"/>
                    <a:pt x="325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4" name="Google Shape;454;p33"/>
            <p:cNvSpPr/>
            <p:nvPr/>
          </p:nvSpPr>
          <p:spPr>
            <a:xfrm flipH="1">
              <a:off x="6044738" y="4801312"/>
              <a:ext cx="1248043" cy="590640"/>
            </a:xfrm>
            <a:custGeom>
              <a:avLst/>
              <a:gdLst/>
              <a:ahLst/>
              <a:cxnLst/>
              <a:rect l="l" t="t" r="r" b="b"/>
              <a:pathLst>
                <a:path w="35835" h="16959" extrusionOk="0">
                  <a:moveTo>
                    <a:pt x="3641" y="0"/>
                  </a:moveTo>
                  <a:cubicBezTo>
                    <a:pt x="2976" y="268"/>
                    <a:pt x="1265" y="1019"/>
                    <a:pt x="704" y="1854"/>
                  </a:cubicBezTo>
                  <a:cubicBezTo>
                    <a:pt x="1" y="2899"/>
                    <a:pt x="791" y="3735"/>
                    <a:pt x="2306" y="4317"/>
                  </a:cubicBezTo>
                  <a:cubicBezTo>
                    <a:pt x="3823" y="4900"/>
                    <a:pt x="3996" y="6556"/>
                    <a:pt x="5386" y="6991"/>
                  </a:cubicBezTo>
                  <a:cubicBezTo>
                    <a:pt x="6778" y="7425"/>
                    <a:pt x="7372" y="7425"/>
                    <a:pt x="9159" y="9254"/>
                  </a:cubicBezTo>
                  <a:cubicBezTo>
                    <a:pt x="10947" y="11082"/>
                    <a:pt x="10164" y="11865"/>
                    <a:pt x="12336" y="12736"/>
                  </a:cubicBezTo>
                  <a:cubicBezTo>
                    <a:pt x="14507" y="13606"/>
                    <a:pt x="17983" y="13085"/>
                    <a:pt x="21023" y="14652"/>
                  </a:cubicBezTo>
                  <a:cubicBezTo>
                    <a:pt x="22398" y="15360"/>
                    <a:pt x="22844" y="16224"/>
                    <a:pt x="23911" y="16959"/>
                  </a:cubicBezTo>
                  <a:lnTo>
                    <a:pt x="35835" y="16959"/>
                  </a:lnTo>
                  <a:lnTo>
                    <a:pt x="35835" y="9980"/>
                  </a:lnTo>
                  <a:lnTo>
                    <a:pt x="35834" y="9980"/>
                  </a:lnTo>
                  <a:cubicBezTo>
                    <a:pt x="28866" y="6701"/>
                    <a:pt x="17659" y="2328"/>
                    <a:pt x="364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5" name="Google Shape;455;p33"/>
            <p:cNvSpPr/>
            <p:nvPr/>
          </p:nvSpPr>
          <p:spPr>
            <a:xfrm flipH="1">
              <a:off x="7982543" y="5338214"/>
              <a:ext cx="660538" cy="53669"/>
            </a:xfrm>
            <a:custGeom>
              <a:avLst/>
              <a:gdLst/>
              <a:ahLst/>
              <a:cxnLst/>
              <a:rect l="l" t="t" r="r" b="b"/>
              <a:pathLst>
                <a:path w="18966" h="1541" extrusionOk="0">
                  <a:moveTo>
                    <a:pt x="4364" y="0"/>
                  </a:moveTo>
                  <a:cubicBezTo>
                    <a:pt x="2651" y="0"/>
                    <a:pt x="424" y="1286"/>
                    <a:pt x="0" y="1541"/>
                  </a:cubicBezTo>
                  <a:lnTo>
                    <a:pt x="18966" y="1541"/>
                  </a:lnTo>
                  <a:cubicBezTo>
                    <a:pt x="17253" y="870"/>
                    <a:pt x="15276" y="1022"/>
                    <a:pt x="13781" y="567"/>
                  </a:cubicBezTo>
                  <a:cubicBezTo>
                    <a:pt x="12596" y="207"/>
                    <a:pt x="11760" y="70"/>
                    <a:pt x="11026" y="70"/>
                  </a:cubicBezTo>
                  <a:cubicBezTo>
                    <a:pt x="10215" y="70"/>
                    <a:pt x="9527" y="237"/>
                    <a:pt x="8628" y="451"/>
                  </a:cubicBezTo>
                  <a:cubicBezTo>
                    <a:pt x="8153" y="564"/>
                    <a:pt x="7800" y="610"/>
                    <a:pt x="7498" y="610"/>
                  </a:cubicBezTo>
                  <a:cubicBezTo>
                    <a:pt x="6709" y="610"/>
                    <a:pt x="6261" y="297"/>
                    <a:pt x="4874" y="44"/>
                  </a:cubicBezTo>
                  <a:cubicBezTo>
                    <a:pt x="4711" y="14"/>
                    <a:pt x="4540" y="0"/>
                    <a:pt x="436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6" name="Google Shape;456;p33"/>
            <p:cNvSpPr/>
            <p:nvPr/>
          </p:nvSpPr>
          <p:spPr>
            <a:xfrm flipH="1">
              <a:off x="8501511" y="4798108"/>
              <a:ext cx="1324977" cy="593809"/>
            </a:xfrm>
            <a:custGeom>
              <a:avLst/>
              <a:gdLst/>
              <a:ahLst/>
              <a:cxnLst/>
              <a:rect l="l" t="t" r="r" b="b"/>
              <a:pathLst>
                <a:path w="38044" h="17050" extrusionOk="0">
                  <a:moveTo>
                    <a:pt x="38044" y="1"/>
                  </a:moveTo>
                  <a:lnTo>
                    <a:pt x="38044" y="1"/>
                  </a:lnTo>
                  <a:cubicBezTo>
                    <a:pt x="19304" y="3025"/>
                    <a:pt x="5505" y="9736"/>
                    <a:pt x="0" y="12759"/>
                  </a:cubicBezTo>
                  <a:lnTo>
                    <a:pt x="0" y="17050"/>
                  </a:lnTo>
                  <a:lnTo>
                    <a:pt x="19014" y="17050"/>
                  </a:lnTo>
                  <a:cubicBezTo>
                    <a:pt x="19188" y="16833"/>
                    <a:pt x="19391" y="16626"/>
                    <a:pt x="19629" y="16442"/>
                  </a:cubicBezTo>
                  <a:cubicBezTo>
                    <a:pt x="21316" y="15137"/>
                    <a:pt x="24328" y="15398"/>
                    <a:pt x="25239" y="14157"/>
                  </a:cubicBezTo>
                  <a:cubicBezTo>
                    <a:pt x="26150" y="12917"/>
                    <a:pt x="26479" y="12068"/>
                    <a:pt x="28824" y="12003"/>
                  </a:cubicBezTo>
                  <a:cubicBezTo>
                    <a:pt x="29000" y="11998"/>
                    <a:pt x="29172" y="11996"/>
                    <a:pt x="29342" y="11996"/>
                  </a:cubicBezTo>
                  <a:cubicBezTo>
                    <a:pt x="29940" y="11996"/>
                    <a:pt x="30497" y="12020"/>
                    <a:pt x="31001" y="12020"/>
                  </a:cubicBezTo>
                  <a:cubicBezTo>
                    <a:pt x="32257" y="12020"/>
                    <a:pt x="33180" y="11871"/>
                    <a:pt x="33580" y="10826"/>
                  </a:cubicBezTo>
                  <a:cubicBezTo>
                    <a:pt x="34231" y="9120"/>
                    <a:pt x="35599" y="10044"/>
                    <a:pt x="35925" y="8555"/>
                  </a:cubicBezTo>
                  <a:cubicBezTo>
                    <a:pt x="36251" y="7066"/>
                    <a:pt x="32732" y="4429"/>
                    <a:pt x="32797" y="3029"/>
                  </a:cubicBezTo>
                  <a:cubicBezTo>
                    <a:pt x="32862" y="1645"/>
                    <a:pt x="37928" y="38"/>
                    <a:pt x="380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7" name="Google Shape;457;p33"/>
            <p:cNvSpPr/>
            <p:nvPr/>
          </p:nvSpPr>
          <p:spPr>
            <a:xfrm flipH="1">
              <a:off x="8091518" y="4881729"/>
              <a:ext cx="362136" cy="117647"/>
            </a:xfrm>
            <a:custGeom>
              <a:avLst/>
              <a:gdLst/>
              <a:ahLst/>
              <a:cxnLst/>
              <a:rect l="l" t="t" r="r" b="b"/>
              <a:pathLst>
                <a:path w="10398" h="3378" extrusionOk="0">
                  <a:moveTo>
                    <a:pt x="2642" y="1"/>
                  </a:moveTo>
                  <a:cubicBezTo>
                    <a:pt x="2495" y="1"/>
                    <a:pt x="2360" y="12"/>
                    <a:pt x="2245" y="40"/>
                  </a:cubicBezTo>
                  <a:cubicBezTo>
                    <a:pt x="1661" y="179"/>
                    <a:pt x="872" y="432"/>
                    <a:pt x="421" y="821"/>
                  </a:cubicBezTo>
                  <a:lnTo>
                    <a:pt x="66" y="844"/>
                  </a:lnTo>
                  <a:cubicBezTo>
                    <a:pt x="66" y="844"/>
                    <a:pt x="0" y="1266"/>
                    <a:pt x="76" y="1570"/>
                  </a:cubicBezTo>
                  <a:cubicBezTo>
                    <a:pt x="81" y="1600"/>
                    <a:pt x="89" y="1627"/>
                    <a:pt x="100" y="1653"/>
                  </a:cubicBezTo>
                  <a:cubicBezTo>
                    <a:pt x="129" y="1729"/>
                    <a:pt x="168" y="1794"/>
                    <a:pt x="224" y="1832"/>
                  </a:cubicBezTo>
                  <a:cubicBezTo>
                    <a:pt x="699" y="2304"/>
                    <a:pt x="2093" y="2433"/>
                    <a:pt x="2570" y="2840"/>
                  </a:cubicBezTo>
                  <a:cubicBezTo>
                    <a:pt x="2945" y="3161"/>
                    <a:pt x="3458" y="3377"/>
                    <a:pt x="3962" y="3377"/>
                  </a:cubicBezTo>
                  <a:cubicBezTo>
                    <a:pt x="4235" y="3377"/>
                    <a:pt x="4506" y="3314"/>
                    <a:pt x="4751" y="3170"/>
                  </a:cubicBezTo>
                  <a:cubicBezTo>
                    <a:pt x="5451" y="2757"/>
                    <a:pt x="5451" y="2091"/>
                    <a:pt x="7300" y="1909"/>
                  </a:cubicBezTo>
                  <a:cubicBezTo>
                    <a:pt x="9150" y="1728"/>
                    <a:pt x="10096" y="1480"/>
                    <a:pt x="10301" y="1028"/>
                  </a:cubicBezTo>
                  <a:cubicBezTo>
                    <a:pt x="10301" y="1028"/>
                    <a:pt x="10398" y="908"/>
                    <a:pt x="10301" y="198"/>
                  </a:cubicBezTo>
                  <a:lnTo>
                    <a:pt x="5162" y="523"/>
                  </a:lnTo>
                  <a:cubicBezTo>
                    <a:pt x="5086" y="502"/>
                    <a:pt x="5012" y="481"/>
                    <a:pt x="4939" y="458"/>
                  </a:cubicBezTo>
                  <a:cubicBezTo>
                    <a:pt x="4551" y="335"/>
                    <a:pt x="3422" y="1"/>
                    <a:pt x="264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58" name="Google Shape;458;p33"/>
            <p:cNvSpPr/>
            <p:nvPr/>
          </p:nvSpPr>
          <p:spPr>
            <a:xfrm flipH="1">
              <a:off x="6044744" y="4848713"/>
              <a:ext cx="3781709" cy="543205"/>
            </a:xfrm>
            <a:custGeom>
              <a:avLst/>
              <a:gdLst/>
              <a:ahLst/>
              <a:cxnLst/>
              <a:rect l="l" t="t" r="r" b="b"/>
              <a:pathLst>
                <a:path w="108584" h="15597" extrusionOk="0">
                  <a:moveTo>
                    <a:pt x="83348" y="1"/>
                  </a:moveTo>
                  <a:cubicBezTo>
                    <a:pt x="79268" y="2467"/>
                    <a:pt x="63311" y="11034"/>
                    <a:pt x="36636" y="12310"/>
                  </a:cubicBezTo>
                  <a:cubicBezTo>
                    <a:pt x="33508" y="12460"/>
                    <a:pt x="30609" y="12527"/>
                    <a:pt x="27924" y="12527"/>
                  </a:cubicBezTo>
                  <a:cubicBezTo>
                    <a:pt x="15557" y="12527"/>
                    <a:pt x="7734" y="11100"/>
                    <a:pt x="3048" y="9710"/>
                  </a:cubicBezTo>
                  <a:cubicBezTo>
                    <a:pt x="1850" y="10309"/>
                    <a:pt x="831" y="10850"/>
                    <a:pt x="0" y="11306"/>
                  </a:cubicBezTo>
                  <a:lnTo>
                    <a:pt x="0" y="15597"/>
                  </a:lnTo>
                  <a:lnTo>
                    <a:pt x="108584" y="15597"/>
                  </a:lnTo>
                  <a:lnTo>
                    <a:pt x="108584" y="8619"/>
                  </a:lnTo>
                  <a:lnTo>
                    <a:pt x="108583" y="8619"/>
                  </a:lnTo>
                  <a:cubicBezTo>
                    <a:pt x="102810" y="5901"/>
                    <a:pt x="94128" y="2434"/>
                    <a:pt x="83348"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7" name="Google Shape;467;p33"/>
            <p:cNvSpPr/>
            <p:nvPr/>
          </p:nvSpPr>
          <p:spPr>
            <a:xfrm flipH="1">
              <a:off x="8465705" y="3826441"/>
              <a:ext cx="156341" cy="613417"/>
            </a:xfrm>
            <a:custGeom>
              <a:avLst/>
              <a:gdLst/>
              <a:ahLst/>
              <a:cxnLst/>
              <a:rect l="l" t="t" r="r" b="b"/>
              <a:pathLst>
                <a:path w="4489" h="17613" extrusionOk="0">
                  <a:moveTo>
                    <a:pt x="3856" y="1"/>
                  </a:moveTo>
                  <a:cubicBezTo>
                    <a:pt x="3670" y="1"/>
                    <a:pt x="3489" y="94"/>
                    <a:pt x="3384" y="264"/>
                  </a:cubicBezTo>
                  <a:cubicBezTo>
                    <a:pt x="1" y="5736"/>
                    <a:pt x="2664" y="16726"/>
                    <a:pt x="2779" y="17190"/>
                  </a:cubicBezTo>
                  <a:cubicBezTo>
                    <a:pt x="2842" y="17444"/>
                    <a:pt x="3068" y="17612"/>
                    <a:pt x="3316" y="17612"/>
                  </a:cubicBezTo>
                  <a:cubicBezTo>
                    <a:pt x="3361" y="17612"/>
                    <a:pt x="3405" y="17607"/>
                    <a:pt x="3450" y="17595"/>
                  </a:cubicBezTo>
                  <a:cubicBezTo>
                    <a:pt x="3748" y="17522"/>
                    <a:pt x="3928" y="17219"/>
                    <a:pt x="3855" y="16922"/>
                  </a:cubicBezTo>
                  <a:cubicBezTo>
                    <a:pt x="3827" y="16812"/>
                    <a:pt x="1188" y="5926"/>
                    <a:pt x="4327" y="850"/>
                  </a:cubicBezTo>
                  <a:cubicBezTo>
                    <a:pt x="4488" y="589"/>
                    <a:pt x="4409" y="247"/>
                    <a:pt x="4148" y="85"/>
                  </a:cubicBezTo>
                  <a:cubicBezTo>
                    <a:pt x="4057" y="28"/>
                    <a:pt x="3956" y="1"/>
                    <a:pt x="3856"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8" name="Google Shape;468;p33"/>
            <p:cNvSpPr/>
            <p:nvPr/>
          </p:nvSpPr>
          <p:spPr>
            <a:xfrm flipH="1">
              <a:off x="8188095" y="3942069"/>
              <a:ext cx="313552" cy="243305"/>
            </a:xfrm>
            <a:custGeom>
              <a:avLst/>
              <a:gdLst/>
              <a:ahLst/>
              <a:cxnLst/>
              <a:rect l="l" t="t" r="r" b="b"/>
              <a:pathLst>
                <a:path w="9003" h="6986" extrusionOk="0">
                  <a:moveTo>
                    <a:pt x="7538" y="1"/>
                  </a:moveTo>
                  <a:cubicBezTo>
                    <a:pt x="1" y="1"/>
                    <a:pt x="1287" y="6901"/>
                    <a:pt x="1287" y="6901"/>
                  </a:cubicBezTo>
                  <a:cubicBezTo>
                    <a:pt x="1714" y="6959"/>
                    <a:pt x="2117" y="6986"/>
                    <a:pt x="2497" y="6986"/>
                  </a:cubicBezTo>
                  <a:cubicBezTo>
                    <a:pt x="8587" y="6986"/>
                    <a:pt x="9003" y="79"/>
                    <a:pt x="9003" y="79"/>
                  </a:cubicBezTo>
                  <a:cubicBezTo>
                    <a:pt x="8481" y="26"/>
                    <a:pt x="7993" y="1"/>
                    <a:pt x="7538"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69" name="Google Shape;469;p33"/>
            <p:cNvSpPr/>
            <p:nvPr/>
          </p:nvSpPr>
          <p:spPr>
            <a:xfrm flipH="1">
              <a:off x="8202096" y="3957497"/>
              <a:ext cx="323513" cy="254833"/>
            </a:xfrm>
            <a:custGeom>
              <a:avLst/>
              <a:gdLst/>
              <a:ahLst/>
              <a:cxnLst/>
              <a:rect l="l" t="t" r="r" b="b"/>
              <a:pathLst>
                <a:path w="9289" h="7317" extrusionOk="0">
                  <a:moveTo>
                    <a:pt x="9097" y="0"/>
                  </a:moveTo>
                  <a:cubicBezTo>
                    <a:pt x="9051" y="0"/>
                    <a:pt x="9005" y="19"/>
                    <a:pt x="8970" y="55"/>
                  </a:cubicBezTo>
                  <a:cubicBezTo>
                    <a:pt x="8953" y="72"/>
                    <a:pt x="7291" y="1842"/>
                    <a:pt x="5371" y="3571"/>
                  </a:cubicBezTo>
                  <a:cubicBezTo>
                    <a:pt x="2282" y="6359"/>
                    <a:pt x="875" y="6967"/>
                    <a:pt x="236" y="6967"/>
                  </a:cubicBezTo>
                  <a:cubicBezTo>
                    <a:pt x="220" y="6967"/>
                    <a:pt x="204" y="6966"/>
                    <a:pt x="188" y="6965"/>
                  </a:cubicBezTo>
                  <a:cubicBezTo>
                    <a:pt x="185" y="6965"/>
                    <a:pt x="183" y="6965"/>
                    <a:pt x="180" y="6965"/>
                  </a:cubicBezTo>
                  <a:cubicBezTo>
                    <a:pt x="87" y="6965"/>
                    <a:pt x="10" y="7037"/>
                    <a:pt x="6" y="7132"/>
                  </a:cubicBezTo>
                  <a:cubicBezTo>
                    <a:pt x="0" y="7228"/>
                    <a:pt x="75" y="7310"/>
                    <a:pt x="170" y="7315"/>
                  </a:cubicBezTo>
                  <a:cubicBezTo>
                    <a:pt x="190" y="7316"/>
                    <a:pt x="210" y="7316"/>
                    <a:pt x="231" y="7316"/>
                  </a:cubicBezTo>
                  <a:cubicBezTo>
                    <a:pt x="1233" y="7316"/>
                    <a:pt x="3040" y="6144"/>
                    <a:pt x="5606" y="3829"/>
                  </a:cubicBezTo>
                  <a:cubicBezTo>
                    <a:pt x="7535" y="2089"/>
                    <a:pt x="9208" y="312"/>
                    <a:pt x="9223" y="294"/>
                  </a:cubicBezTo>
                  <a:cubicBezTo>
                    <a:pt x="9288" y="224"/>
                    <a:pt x="9286" y="114"/>
                    <a:pt x="9215" y="48"/>
                  </a:cubicBezTo>
                  <a:cubicBezTo>
                    <a:pt x="9182" y="16"/>
                    <a:pt x="9140" y="0"/>
                    <a:pt x="9097"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0" name="Google Shape;470;p33"/>
            <p:cNvSpPr/>
            <p:nvPr/>
          </p:nvSpPr>
          <p:spPr>
            <a:xfrm flipH="1">
              <a:off x="8331236" y="4145601"/>
              <a:ext cx="86372" cy="16717"/>
            </a:xfrm>
            <a:custGeom>
              <a:avLst/>
              <a:gdLst/>
              <a:ahLst/>
              <a:cxnLst/>
              <a:rect l="l" t="t" r="r" b="b"/>
              <a:pathLst>
                <a:path w="2480" h="480" extrusionOk="0">
                  <a:moveTo>
                    <a:pt x="2361" y="1"/>
                  </a:moveTo>
                  <a:cubicBezTo>
                    <a:pt x="2344" y="1"/>
                    <a:pt x="2326" y="5"/>
                    <a:pt x="2310" y="14"/>
                  </a:cubicBezTo>
                  <a:cubicBezTo>
                    <a:pt x="2304" y="18"/>
                    <a:pt x="1859" y="265"/>
                    <a:pt x="1155" y="265"/>
                  </a:cubicBezTo>
                  <a:cubicBezTo>
                    <a:pt x="862" y="265"/>
                    <a:pt x="522" y="222"/>
                    <a:pt x="151" y="100"/>
                  </a:cubicBezTo>
                  <a:cubicBezTo>
                    <a:pt x="140" y="96"/>
                    <a:pt x="129" y="95"/>
                    <a:pt x="118" y="95"/>
                  </a:cubicBezTo>
                  <a:cubicBezTo>
                    <a:pt x="74" y="95"/>
                    <a:pt x="33" y="122"/>
                    <a:pt x="18" y="167"/>
                  </a:cubicBezTo>
                  <a:cubicBezTo>
                    <a:pt x="0" y="222"/>
                    <a:pt x="31" y="281"/>
                    <a:pt x="85" y="299"/>
                  </a:cubicBezTo>
                  <a:cubicBezTo>
                    <a:pt x="486" y="432"/>
                    <a:pt x="850" y="479"/>
                    <a:pt x="1164" y="479"/>
                  </a:cubicBezTo>
                  <a:cubicBezTo>
                    <a:pt x="1914" y="479"/>
                    <a:pt x="2386" y="212"/>
                    <a:pt x="2414" y="196"/>
                  </a:cubicBezTo>
                  <a:cubicBezTo>
                    <a:pt x="2463" y="167"/>
                    <a:pt x="2480" y="103"/>
                    <a:pt x="2452" y="53"/>
                  </a:cubicBezTo>
                  <a:cubicBezTo>
                    <a:pt x="2433" y="19"/>
                    <a:pt x="2397" y="1"/>
                    <a:pt x="236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1" name="Google Shape;471;p33"/>
            <p:cNvSpPr/>
            <p:nvPr/>
          </p:nvSpPr>
          <p:spPr>
            <a:xfrm flipH="1">
              <a:off x="8376511" y="4020187"/>
              <a:ext cx="30335" cy="109950"/>
            </a:xfrm>
            <a:custGeom>
              <a:avLst/>
              <a:gdLst/>
              <a:ahLst/>
              <a:cxnLst/>
              <a:rect l="l" t="t" r="r" b="b"/>
              <a:pathLst>
                <a:path w="871" h="3157" extrusionOk="0">
                  <a:moveTo>
                    <a:pt x="377" y="0"/>
                  </a:moveTo>
                  <a:cubicBezTo>
                    <a:pt x="327" y="0"/>
                    <a:pt x="283" y="37"/>
                    <a:pt x="275" y="87"/>
                  </a:cubicBezTo>
                  <a:cubicBezTo>
                    <a:pt x="0" y="1708"/>
                    <a:pt x="630" y="3041"/>
                    <a:pt x="657" y="3097"/>
                  </a:cubicBezTo>
                  <a:cubicBezTo>
                    <a:pt x="676" y="3135"/>
                    <a:pt x="713" y="3156"/>
                    <a:pt x="751" y="3156"/>
                  </a:cubicBezTo>
                  <a:cubicBezTo>
                    <a:pt x="767" y="3156"/>
                    <a:pt x="783" y="3153"/>
                    <a:pt x="798" y="3146"/>
                  </a:cubicBezTo>
                  <a:cubicBezTo>
                    <a:pt x="850" y="3122"/>
                    <a:pt x="871" y="3059"/>
                    <a:pt x="846" y="3006"/>
                  </a:cubicBezTo>
                  <a:cubicBezTo>
                    <a:pt x="839" y="2993"/>
                    <a:pt x="216" y="1678"/>
                    <a:pt x="481" y="122"/>
                  </a:cubicBezTo>
                  <a:cubicBezTo>
                    <a:pt x="490" y="65"/>
                    <a:pt x="452" y="11"/>
                    <a:pt x="395" y="2"/>
                  </a:cubicBezTo>
                  <a:cubicBezTo>
                    <a:pt x="389" y="1"/>
                    <a:pt x="383" y="0"/>
                    <a:pt x="377"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2" name="Google Shape;472;p33"/>
            <p:cNvSpPr/>
            <p:nvPr/>
          </p:nvSpPr>
          <p:spPr>
            <a:xfrm flipH="1">
              <a:off x="8259700" y="4099002"/>
              <a:ext cx="94348" cy="16264"/>
            </a:xfrm>
            <a:custGeom>
              <a:avLst/>
              <a:gdLst/>
              <a:ahLst/>
              <a:cxnLst/>
              <a:rect l="l" t="t" r="r" b="b"/>
              <a:pathLst>
                <a:path w="2709" h="467" extrusionOk="0">
                  <a:moveTo>
                    <a:pt x="2589" y="1"/>
                  </a:moveTo>
                  <a:cubicBezTo>
                    <a:pt x="2574" y="1"/>
                    <a:pt x="2560" y="4"/>
                    <a:pt x="2546" y="10"/>
                  </a:cubicBezTo>
                  <a:cubicBezTo>
                    <a:pt x="2538" y="14"/>
                    <a:pt x="2003" y="255"/>
                    <a:pt x="1295" y="255"/>
                  </a:cubicBezTo>
                  <a:cubicBezTo>
                    <a:pt x="945" y="255"/>
                    <a:pt x="553" y="196"/>
                    <a:pt x="161" y="20"/>
                  </a:cubicBezTo>
                  <a:cubicBezTo>
                    <a:pt x="148" y="14"/>
                    <a:pt x="133" y="11"/>
                    <a:pt x="119" y="11"/>
                  </a:cubicBezTo>
                  <a:cubicBezTo>
                    <a:pt x="79" y="11"/>
                    <a:pt x="41" y="34"/>
                    <a:pt x="24" y="73"/>
                  </a:cubicBezTo>
                  <a:cubicBezTo>
                    <a:pt x="0" y="125"/>
                    <a:pt x="24" y="188"/>
                    <a:pt x="77" y="211"/>
                  </a:cubicBezTo>
                  <a:cubicBezTo>
                    <a:pt x="505" y="403"/>
                    <a:pt x="927" y="467"/>
                    <a:pt x="1303" y="467"/>
                  </a:cubicBezTo>
                  <a:cubicBezTo>
                    <a:pt x="2045" y="467"/>
                    <a:pt x="2600" y="215"/>
                    <a:pt x="2634" y="200"/>
                  </a:cubicBezTo>
                  <a:cubicBezTo>
                    <a:pt x="2686" y="176"/>
                    <a:pt x="2708" y="113"/>
                    <a:pt x="2685" y="60"/>
                  </a:cubicBezTo>
                  <a:cubicBezTo>
                    <a:pt x="2667" y="23"/>
                    <a:pt x="2629" y="1"/>
                    <a:pt x="2589"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3" name="Google Shape;473;p33"/>
            <p:cNvSpPr/>
            <p:nvPr/>
          </p:nvSpPr>
          <p:spPr>
            <a:xfrm flipH="1">
              <a:off x="8312951" y="3965752"/>
              <a:ext cx="32599" cy="108383"/>
            </a:xfrm>
            <a:custGeom>
              <a:avLst/>
              <a:gdLst/>
              <a:ahLst/>
              <a:cxnLst/>
              <a:rect l="l" t="t" r="r" b="b"/>
              <a:pathLst>
                <a:path w="936" h="3112" extrusionOk="0">
                  <a:moveTo>
                    <a:pt x="618" y="1"/>
                  </a:moveTo>
                  <a:cubicBezTo>
                    <a:pt x="580" y="1"/>
                    <a:pt x="544" y="21"/>
                    <a:pt x="526" y="56"/>
                  </a:cubicBezTo>
                  <a:cubicBezTo>
                    <a:pt x="0" y="1083"/>
                    <a:pt x="692" y="2964"/>
                    <a:pt x="720" y="3043"/>
                  </a:cubicBezTo>
                  <a:cubicBezTo>
                    <a:pt x="736" y="3085"/>
                    <a:pt x="775" y="3111"/>
                    <a:pt x="818" y="3111"/>
                  </a:cubicBezTo>
                  <a:cubicBezTo>
                    <a:pt x="830" y="3111"/>
                    <a:pt x="844" y="3109"/>
                    <a:pt x="855" y="3105"/>
                  </a:cubicBezTo>
                  <a:cubicBezTo>
                    <a:pt x="909" y="3085"/>
                    <a:pt x="936" y="3024"/>
                    <a:pt x="917" y="2970"/>
                  </a:cubicBezTo>
                  <a:cubicBezTo>
                    <a:pt x="907" y="2953"/>
                    <a:pt x="225" y="1098"/>
                    <a:pt x="712" y="154"/>
                  </a:cubicBezTo>
                  <a:cubicBezTo>
                    <a:pt x="738" y="102"/>
                    <a:pt x="718" y="40"/>
                    <a:pt x="667" y="12"/>
                  </a:cubicBezTo>
                  <a:cubicBezTo>
                    <a:pt x="651" y="4"/>
                    <a:pt x="634" y="1"/>
                    <a:pt x="618"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4" name="Google Shape;474;p33"/>
            <p:cNvSpPr/>
            <p:nvPr/>
          </p:nvSpPr>
          <p:spPr>
            <a:xfrm flipH="1">
              <a:off x="8222365" y="4036452"/>
              <a:ext cx="78118" cy="21489"/>
            </a:xfrm>
            <a:custGeom>
              <a:avLst/>
              <a:gdLst/>
              <a:ahLst/>
              <a:cxnLst/>
              <a:rect l="l" t="t" r="r" b="b"/>
              <a:pathLst>
                <a:path w="2243" h="617" extrusionOk="0">
                  <a:moveTo>
                    <a:pt x="2123" y="0"/>
                  </a:moveTo>
                  <a:cubicBezTo>
                    <a:pt x="2106" y="0"/>
                    <a:pt x="2089" y="4"/>
                    <a:pt x="2073" y="13"/>
                  </a:cubicBezTo>
                  <a:cubicBezTo>
                    <a:pt x="2063" y="18"/>
                    <a:pt x="1347" y="407"/>
                    <a:pt x="655" y="407"/>
                  </a:cubicBezTo>
                  <a:cubicBezTo>
                    <a:pt x="483" y="407"/>
                    <a:pt x="313" y="383"/>
                    <a:pt x="156" y="324"/>
                  </a:cubicBezTo>
                  <a:cubicBezTo>
                    <a:pt x="144" y="319"/>
                    <a:pt x="131" y="317"/>
                    <a:pt x="119" y="317"/>
                  </a:cubicBezTo>
                  <a:cubicBezTo>
                    <a:pt x="77" y="317"/>
                    <a:pt x="37" y="342"/>
                    <a:pt x="21" y="383"/>
                  </a:cubicBezTo>
                  <a:cubicBezTo>
                    <a:pt x="0" y="437"/>
                    <a:pt x="27" y="498"/>
                    <a:pt x="81" y="519"/>
                  </a:cubicBezTo>
                  <a:cubicBezTo>
                    <a:pt x="266" y="588"/>
                    <a:pt x="461" y="617"/>
                    <a:pt x="657" y="617"/>
                  </a:cubicBezTo>
                  <a:cubicBezTo>
                    <a:pt x="1399" y="617"/>
                    <a:pt x="2134" y="219"/>
                    <a:pt x="2174" y="196"/>
                  </a:cubicBezTo>
                  <a:cubicBezTo>
                    <a:pt x="2225" y="169"/>
                    <a:pt x="2243" y="105"/>
                    <a:pt x="2216" y="53"/>
                  </a:cubicBezTo>
                  <a:cubicBezTo>
                    <a:pt x="2196" y="20"/>
                    <a:pt x="2159" y="0"/>
                    <a:pt x="212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5" name="Google Shape;475;p33"/>
            <p:cNvSpPr/>
            <p:nvPr/>
          </p:nvSpPr>
          <p:spPr>
            <a:xfrm flipH="1">
              <a:off x="8252525" y="3954851"/>
              <a:ext cx="18702" cy="61436"/>
            </a:xfrm>
            <a:custGeom>
              <a:avLst/>
              <a:gdLst/>
              <a:ahLst/>
              <a:cxnLst/>
              <a:rect l="l" t="t" r="r" b="b"/>
              <a:pathLst>
                <a:path w="537" h="1764" extrusionOk="0">
                  <a:moveTo>
                    <a:pt x="328" y="1"/>
                  </a:moveTo>
                  <a:cubicBezTo>
                    <a:pt x="281" y="1"/>
                    <a:pt x="238" y="33"/>
                    <a:pt x="228" y="81"/>
                  </a:cubicBezTo>
                  <a:cubicBezTo>
                    <a:pt x="0" y="1008"/>
                    <a:pt x="308" y="1675"/>
                    <a:pt x="323" y="1704"/>
                  </a:cubicBezTo>
                  <a:cubicBezTo>
                    <a:pt x="341" y="1742"/>
                    <a:pt x="377" y="1764"/>
                    <a:pt x="417" y="1764"/>
                  </a:cubicBezTo>
                  <a:cubicBezTo>
                    <a:pt x="432" y="1764"/>
                    <a:pt x="446" y="1762"/>
                    <a:pt x="461" y="1753"/>
                  </a:cubicBezTo>
                  <a:cubicBezTo>
                    <a:pt x="514" y="1729"/>
                    <a:pt x="537" y="1666"/>
                    <a:pt x="511" y="1614"/>
                  </a:cubicBezTo>
                  <a:cubicBezTo>
                    <a:pt x="507" y="1606"/>
                    <a:pt x="219" y="987"/>
                    <a:pt x="429" y="131"/>
                  </a:cubicBezTo>
                  <a:cubicBezTo>
                    <a:pt x="441" y="75"/>
                    <a:pt x="408" y="18"/>
                    <a:pt x="353" y="4"/>
                  </a:cubicBezTo>
                  <a:cubicBezTo>
                    <a:pt x="345" y="2"/>
                    <a:pt x="337" y="1"/>
                    <a:pt x="328"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6" name="Google Shape;476;p33"/>
            <p:cNvSpPr/>
            <p:nvPr/>
          </p:nvSpPr>
          <p:spPr>
            <a:xfrm flipH="1">
              <a:off x="8563467" y="3931655"/>
              <a:ext cx="377704" cy="293108"/>
            </a:xfrm>
            <a:custGeom>
              <a:avLst/>
              <a:gdLst/>
              <a:ahLst/>
              <a:cxnLst/>
              <a:rect l="l" t="t" r="r" b="b"/>
              <a:pathLst>
                <a:path w="10845" h="8416" extrusionOk="0">
                  <a:moveTo>
                    <a:pt x="1767" y="1"/>
                  </a:moveTo>
                  <a:cubicBezTo>
                    <a:pt x="1218" y="1"/>
                    <a:pt x="630" y="31"/>
                    <a:pt x="0" y="96"/>
                  </a:cubicBezTo>
                  <a:cubicBezTo>
                    <a:pt x="0" y="96"/>
                    <a:pt x="499" y="8416"/>
                    <a:pt x="7836" y="8416"/>
                  </a:cubicBezTo>
                  <a:cubicBezTo>
                    <a:pt x="8294" y="8416"/>
                    <a:pt x="8780" y="8383"/>
                    <a:pt x="9293" y="8314"/>
                  </a:cubicBezTo>
                  <a:cubicBezTo>
                    <a:pt x="9293" y="8314"/>
                    <a:pt x="10844" y="1"/>
                    <a:pt x="1767"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7" name="Google Shape;477;p33"/>
            <p:cNvSpPr/>
            <p:nvPr/>
          </p:nvSpPr>
          <p:spPr>
            <a:xfrm flipH="1">
              <a:off x="8534664" y="3950149"/>
              <a:ext cx="389720" cy="306935"/>
            </a:xfrm>
            <a:custGeom>
              <a:avLst/>
              <a:gdLst/>
              <a:ahLst/>
              <a:cxnLst/>
              <a:rect l="l" t="t" r="r" b="b"/>
              <a:pathLst>
                <a:path w="11190" h="8813" extrusionOk="0">
                  <a:moveTo>
                    <a:pt x="232" y="1"/>
                  </a:moveTo>
                  <a:cubicBezTo>
                    <a:pt x="181" y="1"/>
                    <a:pt x="130" y="20"/>
                    <a:pt x="89" y="58"/>
                  </a:cubicBezTo>
                  <a:cubicBezTo>
                    <a:pt x="5" y="138"/>
                    <a:pt x="0" y="270"/>
                    <a:pt x="80" y="356"/>
                  </a:cubicBezTo>
                  <a:cubicBezTo>
                    <a:pt x="408" y="703"/>
                    <a:pt x="8057" y="8813"/>
                    <a:pt x="10915" y="8813"/>
                  </a:cubicBezTo>
                  <a:cubicBezTo>
                    <a:pt x="10938" y="8813"/>
                    <a:pt x="10962" y="8813"/>
                    <a:pt x="10985" y="8812"/>
                  </a:cubicBezTo>
                  <a:cubicBezTo>
                    <a:pt x="11100" y="8806"/>
                    <a:pt x="11190" y="8707"/>
                    <a:pt x="11184" y="8592"/>
                  </a:cubicBezTo>
                  <a:cubicBezTo>
                    <a:pt x="11179" y="8480"/>
                    <a:pt x="11085" y="8392"/>
                    <a:pt x="10974" y="8392"/>
                  </a:cubicBezTo>
                  <a:cubicBezTo>
                    <a:pt x="10971" y="8392"/>
                    <a:pt x="10968" y="8393"/>
                    <a:pt x="10964" y="8393"/>
                  </a:cubicBezTo>
                  <a:cubicBezTo>
                    <a:pt x="10944" y="8394"/>
                    <a:pt x="10923" y="8394"/>
                    <a:pt x="10901" y="8394"/>
                  </a:cubicBezTo>
                  <a:cubicBezTo>
                    <a:pt x="10131" y="8394"/>
                    <a:pt x="8433" y="7654"/>
                    <a:pt x="4720" y="4303"/>
                  </a:cubicBezTo>
                  <a:cubicBezTo>
                    <a:pt x="2409" y="2218"/>
                    <a:pt x="405" y="89"/>
                    <a:pt x="385" y="67"/>
                  </a:cubicBezTo>
                  <a:cubicBezTo>
                    <a:pt x="343" y="23"/>
                    <a:pt x="288" y="1"/>
                    <a:pt x="23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8" name="Google Shape;478;p33"/>
            <p:cNvSpPr/>
            <p:nvPr/>
          </p:nvSpPr>
          <p:spPr>
            <a:xfrm flipH="1">
              <a:off x="8664710" y="4176807"/>
              <a:ext cx="104134" cy="20095"/>
            </a:xfrm>
            <a:custGeom>
              <a:avLst/>
              <a:gdLst/>
              <a:ahLst/>
              <a:cxnLst/>
              <a:rect l="l" t="t" r="r" b="b"/>
              <a:pathLst>
                <a:path w="2990" h="577" extrusionOk="0">
                  <a:moveTo>
                    <a:pt x="144" y="0"/>
                  </a:moveTo>
                  <a:cubicBezTo>
                    <a:pt x="101" y="0"/>
                    <a:pt x="59" y="23"/>
                    <a:pt x="36" y="63"/>
                  </a:cubicBezTo>
                  <a:cubicBezTo>
                    <a:pt x="0" y="124"/>
                    <a:pt x="21" y="201"/>
                    <a:pt x="82" y="236"/>
                  </a:cubicBezTo>
                  <a:cubicBezTo>
                    <a:pt x="114" y="256"/>
                    <a:pt x="684" y="576"/>
                    <a:pt x="1587" y="576"/>
                  </a:cubicBezTo>
                  <a:cubicBezTo>
                    <a:pt x="1967" y="576"/>
                    <a:pt x="2404" y="521"/>
                    <a:pt x="2888" y="360"/>
                  </a:cubicBezTo>
                  <a:cubicBezTo>
                    <a:pt x="2953" y="338"/>
                    <a:pt x="2990" y="267"/>
                    <a:pt x="2968" y="201"/>
                  </a:cubicBezTo>
                  <a:cubicBezTo>
                    <a:pt x="2949" y="148"/>
                    <a:pt x="2900" y="114"/>
                    <a:pt x="2847" y="114"/>
                  </a:cubicBezTo>
                  <a:cubicBezTo>
                    <a:pt x="2834" y="114"/>
                    <a:pt x="2821" y="116"/>
                    <a:pt x="2809" y="121"/>
                  </a:cubicBezTo>
                  <a:cubicBezTo>
                    <a:pt x="2361" y="269"/>
                    <a:pt x="1952" y="321"/>
                    <a:pt x="1597" y="321"/>
                  </a:cubicBezTo>
                  <a:cubicBezTo>
                    <a:pt x="753" y="321"/>
                    <a:pt x="219" y="24"/>
                    <a:pt x="207" y="18"/>
                  </a:cubicBezTo>
                  <a:cubicBezTo>
                    <a:pt x="187" y="6"/>
                    <a:pt x="165" y="0"/>
                    <a:pt x="14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79" name="Google Shape;479;p33"/>
            <p:cNvSpPr/>
            <p:nvPr/>
          </p:nvSpPr>
          <p:spPr>
            <a:xfrm flipH="1">
              <a:off x="8677561" y="4025690"/>
              <a:ext cx="36639" cy="132484"/>
            </a:xfrm>
            <a:custGeom>
              <a:avLst/>
              <a:gdLst/>
              <a:ahLst/>
              <a:cxnLst/>
              <a:rect l="l" t="t" r="r" b="b"/>
              <a:pathLst>
                <a:path w="1052" h="3804" extrusionOk="0">
                  <a:moveTo>
                    <a:pt x="592" y="1"/>
                  </a:moveTo>
                  <a:cubicBezTo>
                    <a:pt x="585" y="1"/>
                    <a:pt x="579" y="1"/>
                    <a:pt x="572" y="2"/>
                  </a:cubicBezTo>
                  <a:cubicBezTo>
                    <a:pt x="504" y="15"/>
                    <a:pt x="457" y="80"/>
                    <a:pt x="470" y="148"/>
                  </a:cubicBezTo>
                  <a:cubicBezTo>
                    <a:pt x="787" y="2019"/>
                    <a:pt x="37" y="3606"/>
                    <a:pt x="31" y="3621"/>
                  </a:cubicBezTo>
                  <a:cubicBezTo>
                    <a:pt x="0" y="3684"/>
                    <a:pt x="27" y="3760"/>
                    <a:pt x="89" y="3790"/>
                  </a:cubicBezTo>
                  <a:cubicBezTo>
                    <a:pt x="106" y="3798"/>
                    <a:pt x="126" y="3804"/>
                    <a:pt x="145" y="3804"/>
                  </a:cubicBezTo>
                  <a:cubicBezTo>
                    <a:pt x="192" y="3804"/>
                    <a:pt x="236" y="3778"/>
                    <a:pt x="258" y="3734"/>
                  </a:cubicBezTo>
                  <a:cubicBezTo>
                    <a:pt x="292" y="3666"/>
                    <a:pt x="1051" y="2059"/>
                    <a:pt x="719" y="107"/>
                  </a:cubicBezTo>
                  <a:cubicBezTo>
                    <a:pt x="708" y="44"/>
                    <a:pt x="653" y="1"/>
                    <a:pt x="592"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0" name="Google Shape;480;p33"/>
            <p:cNvSpPr/>
            <p:nvPr/>
          </p:nvSpPr>
          <p:spPr>
            <a:xfrm flipH="1">
              <a:off x="8741191" y="4120734"/>
              <a:ext cx="113712" cy="19608"/>
            </a:xfrm>
            <a:custGeom>
              <a:avLst/>
              <a:gdLst/>
              <a:ahLst/>
              <a:cxnLst/>
              <a:rect l="l" t="t" r="r" b="b"/>
              <a:pathLst>
                <a:path w="3265" h="563" extrusionOk="0">
                  <a:moveTo>
                    <a:pt x="144" y="0"/>
                  </a:moveTo>
                  <a:cubicBezTo>
                    <a:pt x="96" y="0"/>
                    <a:pt x="51" y="27"/>
                    <a:pt x="29" y="73"/>
                  </a:cubicBezTo>
                  <a:cubicBezTo>
                    <a:pt x="1" y="136"/>
                    <a:pt x="28" y="210"/>
                    <a:pt x="91" y="241"/>
                  </a:cubicBezTo>
                  <a:cubicBezTo>
                    <a:pt x="133" y="261"/>
                    <a:pt x="801" y="562"/>
                    <a:pt x="1694" y="562"/>
                  </a:cubicBezTo>
                  <a:cubicBezTo>
                    <a:pt x="2145" y="562"/>
                    <a:pt x="2656" y="486"/>
                    <a:pt x="3172" y="256"/>
                  </a:cubicBezTo>
                  <a:cubicBezTo>
                    <a:pt x="3235" y="226"/>
                    <a:pt x="3264" y="152"/>
                    <a:pt x="3237" y="89"/>
                  </a:cubicBezTo>
                  <a:cubicBezTo>
                    <a:pt x="3214" y="40"/>
                    <a:pt x="3168" y="12"/>
                    <a:pt x="3120" y="12"/>
                  </a:cubicBezTo>
                  <a:cubicBezTo>
                    <a:pt x="3103" y="12"/>
                    <a:pt x="3086" y="16"/>
                    <a:pt x="3069" y="23"/>
                  </a:cubicBezTo>
                  <a:cubicBezTo>
                    <a:pt x="2596" y="234"/>
                    <a:pt x="2123" y="305"/>
                    <a:pt x="1701" y="305"/>
                  </a:cubicBezTo>
                  <a:cubicBezTo>
                    <a:pt x="849" y="305"/>
                    <a:pt x="205" y="16"/>
                    <a:pt x="196" y="11"/>
                  </a:cubicBezTo>
                  <a:cubicBezTo>
                    <a:pt x="179" y="4"/>
                    <a:pt x="161" y="0"/>
                    <a:pt x="14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1" name="Google Shape;481;p33"/>
            <p:cNvSpPr/>
            <p:nvPr/>
          </p:nvSpPr>
          <p:spPr>
            <a:xfrm flipH="1">
              <a:off x="8751430" y="3960214"/>
              <a:ext cx="39355" cy="130603"/>
            </a:xfrm>
            <a:custGeom>
              <a:avLst/>
              <a:gdLst/>
              <a:ahLst/>
              <a:cxnLst/>
              <a:rect l="l" t="t" r="r" b="b"/>
              <a:pathLst>
                <a:path w="1130" h="3750" extrusionOk="0">
                  <a:moveTo>
                    <a:pt x="383" y="0"/>
                  </a:moveTo>
                  <a:cubicBezTo>
                    <a:pt x="364" y="0"/>
                    <a:pt x="344" y="5"/>
                    <a:pt x="325" y="14"/>
                  </a:cubicBezTo>
                  <a:cubicBezTo>
                    <a:pt x="264" y="46"/>
                    <a:pt x="239" y="121"/>
                    <a:pt x="272" y="184"/>
                  </a:cubicBezTo>
                  <a:cubicBezTo>
                    <a:pt x="856" y="1322"/>
                    <a:pt x="35" y="3557"/>
                    <a:pt x="26" y="3579"/>
                  </a:cubicBezTo>
                  <a:cubicBezTo>
                    <a:pt x="0" y="3645"/>
                    <a:pt x="35" y="3717"/>
                    <a:pt x="99" y="3741"/>
                  </a:cubicBezTo>
                  <a:cubicBezTo>
                    <a:pt x="114" y="3747"/>
                    <a:pt x="128" y="3750"/>
                    <a:pt x="144" y="3750"/>
                  </a:cubicBezTo>
                  <a:cubicBezTo>
                    <a:pt x="194" y="3750"/>
                    <a:pt x="243" y="3718"/>
                    <a:pt x="261" y="3667"/>
                  </a:cubicBezTo>
                  <a:cubicBezTo>
                    <a:pt x="297" y="3572"/>
                    <a:pt x="1130" y="1305"/>
                    <a:pt x="495" y="69"/>
                  </a:cubicBezTo>
                  <a:cubicBezTo>
                    <a:pt x="473" y="25"/>
                    <a:pt x="429" y="0"/>
                    <a:pt x="38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2" name="Google Shape;482;p33"/>
            <p:cNvSpPr/>
            <p:nvPr/>
          </p:nvSpPr>
          <p:spPr>
            <a:xfrm flipH="1">
              <a:off x="8805796" y="4045333"/>
              <a:ext cx="94069" cy="25877"/>
            </a:xfrm>
            <a:custGeom>
              <a:avLst/>
              <a:gdLst/>
              <a:ahLst/>
              <a:cxnLst/>
              <a:rect l="l" t="t" r="r" b="b"/>
              <a:pathLst>
                <a:path w="2701" h="743" extrusionOk="0">
                  <a:moveTo>
                    <a:pt x="143" y="0"/>
                  </a:moveTo>
                  <a:cubicBezTo>
                    <a:pt x="98" y="0"/>
                    <a:pt x="56" y="25"/>
                    <a:pt x="34" y="66"/>
                  </a:cubicBezTo>
                  <a:cubicBezTo>
                    <a:pt x="0" y="127"/>
                    <a:pt x="23" y="203"/>
                    <a:pt x="83" y="237"/>
                  </a:cubicBezTo>
                  <a:cubicBezTo>
                    <a:pt x="130" y="264"/>
                    <a:pt x="1015" y="742"/>
                    <a:pt x="1909" y="742"/>
                  </a:cubicBezTo>
                  <a:cubicBezTo>
                    <a:pt x="2145" y="742"/>
                    <a:pt x="2381" y="709"/>
                    <a:pt x="2602" y="625"/>
                  </a:cubicBezTo>
                  <a:cubicBezTo>
                    <a:pt x="2668" y="600"/>
                    <a:pt x="2701" y="528"/>
                    <a:pt x="2676" y="463"/>
                  </a:cubicBezTo>
                  <a:cubicBezTo>
                    <a:pt x="2656" y="412"/>
                    <a:pt x="2610" y="381"/>
                    <a:pt x="2559" y="381"/>
                  </a:cubicBezTo>
                  <a:cubicBezTo>
                    <a:pt x="2544" y="381"/>
                    <a:pt x="2528" y="383"/>
                    <a:pt x="2513" y="389"/>
                  </a:cubicBezTo>
                  <a:cubicBezTo>
                    <a:pt x="2324" y="461"/>
                    <a:pt x="2119" y="490"/>
                    <a:pt x="1912" y="490"/>
                  </a:cubicBezTo>
                  <a:cubicBezTo>
                    <a:pt x="1079" y="490"/>
                    <a:pt x="214" y="22"/>
                    <a:pt x="203" y="16"/>
                  </a:cubicBezTo>
                  <a:cubicBezTo>
                    <a:pt x="184" y="5"/>
                    <a:pt x="163" y="0"/>
                    <a:pt x="14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3" name="Google Shape;483;p33"/>
            <p:cNvSpPr/>
            <p:nvPr/>
          </p:nvSpPr>
          <p:spPr>
            <a:xfrm flipH="1">
              <a:off x="8840972" y="3947084"/>
              <a:ext cx="22499" cy="73904"/>
            </a:xfrm>
            <a:custGeom>
              <a:avLst/>
              <a:gdLst/>
              <a:ahLst/>
              <a:cxnLst/>
              <a:rect l="l" t="t" r="r" b="b"/>
              <a:pathLst>
                <a:path w="646" h="2122" extrusionOk="0">
                  <a:moveTo>
                    <a:pt x="250" y="1"/>
                  </a:moveTo>
                  <a:cubicBezTo>
                    <a:pt x="240" y="1"/>
                    <a:pt x="230" y="2"/>
                    <a:pt x="220" y="5"/>
                  </a:cubicBezTo>
                  <a:cubicBezTo>
                    <a:pt x="151" y="21"/>
                    <a:pt x="111" y="89"/>
                    <a:pt x="127" y="156"/>
                  </a:cubicBezTo>
                  <a:cubicBezTo>
                    <a:pt x="378" y="1179"/>
                    <a:pt x="36" y="1929"/>
                    <a:pt x="31" y="1943"/>
                  </a:cubicBezTo>
                  <a:cubicBezTo>
                    <a:pt x="1" y="2005"/>
                    <a:pt x="28" y="2080"/>
                    <a:pt x="91" y="2110"/>
                  </a:cubicBezTo>
                  <a:cubicBezTo>
                    <a:pt x="107" y="2118"/>
                    <a:pt x="126" y="2122"/>
                    <a:pt x="144" y="2122"/>
                  </a:cubicBezTo>
                  <a:cubicBezTo>
                    <a:pt x="191" y="2122"/>
                    <a:pt x="236" y="2096"/>
                    <a:pt x="258" y="2049"/>
                  </a:cubicBezTo>
                  <a:cubicBezTo>
                    <a:pt x="274" y="2016"/>
                    <a:pt x="646" y="1213"/>
                    <a:pt x="373" y="96"/>
                  </a:cubicBezTo>
                  <a:cubicBezTo>
                    <a:pt x="358" y="40"/>
                    <a:pt x="307" y="1"/>
                    <a:pt x="250"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4" name="Google Shape;484;p33"/>
            <p:cNvSpPr/>
            <p:nvPr/>
          </p:nvSpPr>
          <p:spPr>
            <a:xfrm flipH="1">
              <a:off x="8048994" y="3676578"/>
              <a:ext cx="375754" cy="259186"/>
            </a:xfrm>
            <a:custGeom>
              <a:avLst/>
              <a:gdLst/>
              <a:ahLst/>
              <a:cxnLst/>
              <a:rect l="l" t="t" r="r" b="b"/>
              <a:pathLst>
                <a:path w="10789" h="7442" extrusionOk="0">
                  <a:moveTo>
                    <a:pt x="6666" y="0"/>
                  </a:moveTo>
                  <a:cubicBezTo>
                    <a:pt x="159" y="0"/>
                    <a:pt x="1" y="6850"/>
                    <a:pt x="1" y="6850"/>
                  </a:cubicBezTo>
                  <a:cubicBezTo>
                    <a:pt x="1164" y="7264"/>
                    <a:pt x="2212" y="7442"/>
                    <a:pt x="3156" y="7442"/>
                  </a:cubicBezTo>
                  <a:cubicBezTo>
                    <a:pt x="8950" y="7442"/>
                    <a:pt x="10788" y="732"/>
                    <a:pt x="10788" y="732"/>
                  </a:cubicBezTo>
                  <a:cubicBezTo>
                    <a:pt x="9189" y="218"/>
                    <a:pt x="7826" y="0"/>
                    <a:pt x="666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5" name="Google Shape;485;p33"/>
            <p:cNvSpPr/>
            <p:nvPr/>
          </p:nvSpPr>
          <p:spPr>
            <a:xfrm flipH="1">
              <a:off x="8069856" y="3711615"/>
              <a:ext cx="442623" cy="224881"/>
            </a:xfrm>
            <a:custGeom>
              <a:avLst/>
              <a:gdLst/>
              <a:ahLst/>
              <a:cxnLst/>
              <a:rect l="l" t="t" r="r" b="b"/>
              <a:pathLst>
                <a:path w="12709" h="6457" extrusionOk="0">
                  <a:moveTo>
                    <a:pt x="12475" y="1"/>
                  </a:moveTo>
                  <a:cubicBezTo>
                    <a:pt x="12433" y="1"/>
                    <a:pt x="12391" y="13"/>
                    <a:pt x="12354" y="39"/>
                  </a:cubicBezTo>
                  <a:cubicBezTo>
                    <a:pt x="12331" y="56"/>
                    <a:pt x="9933" y="1722"/>
                    <a:pt x="7241" y="3284"/>
                  </a:cubicBezTo>
                  <a:cubicBezTo>
                    <a:pt x="3452" y="5484"/>
                    <a:pt x="1593" y="6040"/>
                    <a:pt x="681" y="6040"/>
                  </a:cubicBezTo>
                  <a:cubicBezTo>
                    <a:pt x="522" y="6040"/>
                    <a:pt x="392" y="6024"/>
                    <a:pt x="285" y="5996"/>
                  </a:cubicBezTo>
                  <a:cubicBezTo>
                    <a:pt x="268" y="5991"/>
                    <a:pt x="249" y="5988"/>
                    <a:pt x="232" y="5988"/>
                  </a:cubicBezTo>
                  <a:cubicBezTo>
                    <a:pt x="139" y="5988"/>
                    <a:pt x="54" y="6051"/>
                    <a:pt x="29" y="6144"/>
                  </a:cubicBezTo>
                  <a:cubicBezTo>
                    <a:pt x="1" y="6257"/>
                    <a:pt x="67" y="6372"/>
                    <a:pt x="179" y="6401"/>
                  </a:cubicBezTo>
                  <a:cubicBezTo>
                    <a:pt x="321" y="6440"/>
                    <a:pt x="480" y="6457"/>
                    <a:pt x="656" y="6457"/>
                  </a:cubicBezTo>
                  <a:cubicBezTo>
                    <a:pt x="3841" y="6457"/>
                    <a:pt x="12218" y="643"/>
                    <a:pt x="12591" y="383"/>
                  </a:cubicBezTo>
                  <a:cubicBezTo>
                    <a:pt x="12687" y="316"/>
                    <a:pt x="12709" y="185"/>
                    <a:pt x="12643" y="91"/>
                  </a:cubicBezTo>
                  <a:cubicBezTo>
                    <a:pt x="12605" y="32"/>
                    <a:pt x="12541" y="1"/>
                    <a:pt x="1247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6" name="Google Shape;486;p33"/>
            <p:cNvSpPr/>
            <p:nvPr/>
          </p:nvSpPr>
          <p:spPr>
            <a:xfrm flipH="1">
              <a:off x="8268337" y="3886240"/>
              <a:ext cx="102915" cy="27792"/>
            </a:xfrm>
            <a:custGeom>
              <a:avLst/>
              <a:gdLst/>
              <a:ahLst/>
              <a:cxnLst/>
              <a:rect l="l" t="t" r="r" b="b"/>
              <a:pathLst>
                <a:path w="2955" h="798" extrusionOk="0">
                  <a:moveTo>
                    <a:pt x="145" y="0"/>
                  </a:moveTo>
                  <a:cubicBezTo>
                    <a:pt x="101" y="0"/>
                    <a:pt x="59" y="23"/>
                    <a:pt x="36" y="64"/>
                  </a:cubicBezTo>
                  <a:cubicBezTo>
                    <a:pt x="1" y="124"/>
                    <a:pt x="22" y="201"/>
                    <a:pt x="82" y="237"/>
                  </a:cubicBezTo>
                  <a:cubicBezTo>
                    <a:pt x="856" y="687"/>
                    <a:pt x="1561" y="797"/>
                    <a:pt x="2066" y="797"/>
                  </a:cubicBezTo>
                  <a:cubicBezTo>
                    <a:pt x="2531" y="797"/>
                    <a:pt x="2828" y="703"/>
                    <a:pt x="2853" y="695"/>
                  </a:cubicBezTo>
                  <a:cubicBezTo>
                    <a:pt x="2918" y="673"/>
                    <a:pt x="2955" y="601"/>
                    <a:pt x="2933" y="536"/>
                  </a:cubicBezTo>
                  <a:cubicBezTo>
                    <a:pt x="2915" y="482"/>
                    <a:pt x="2865" y="449"/>
                    <a:pt x="2812" y="449"/>
                  </a:cubicBezTo>
                  <a:cubicBezTo>
                    <a:pt x="2799" y="449"/>
                    <a:pt x="2786" y="451"/>
                    <a:pt x="2773" y="455"/>
                  </a:cubicBezTo>
                  <a:cubicBezTo>
                    <a:pt x="2767" y="457"/>
                    <a:pt x="2499" y="542"/>
                    <a:pt x="2068" y="542"/>
                  </a:cubicBezTo>
                  <a:cubicBezTo>
                    <a:pt x="1598" y="542"/>
                    <a:pt x="934" y="440"/>
                    <a:pt x="208" y="18"/>
                  </a:cubicBezTo>
                  <a:cubicBezTo>
                    <a:pt x="188" y="6"/>
                    <a:pt x="166" y="0"/>
                    <a:pt x="145"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7" name="Google Shape;487;p33"/>
            <p:cNvSpPr/>
            <p:nvPr/>
          </p:nvSpPr>
          <p:spPr>
            <a:xfrm flipH="1">
              <a:off x="8306020" y="3739477"/>
              <a:ext cx="34340" cy="133076"/>
            </a:xfrm>
            <a:custGeom>
              <a:avLst/>
              <a:gdLst/>
              <a:ahLst/>
              <a:cxnLst/>
              <a:rect l="l" t="t" r="r" b="b"/>
              <a:pathLst>
                <a:path w="986" h="3821" extrusionOk="0">
                  <a:moveTo>
                    <a:pt x="844" y="1"/>
                  </a:moveTo>
                  <a:cubicBezTo>
                    <a:pt x="795" y="1"/>
                    <a:pt x="747" y="31"/>
                    <a:pt x="727" y="80"/>
                  </a:cubicBezTo>
                  <a:cubicBezTo>
                    <a:pt x="0" y="1923"/>
                    <a:pt x="413" y="3651"/>
                    <a:pt x="432" y="3725"/>
                  </a:cubicBezTo>
                  <a:cubicBezTo>
                    <a:pt x="445" y="3782"/>
                    <a:pt x="497" y="3820"/>
                    <a:pt x="553" y="3820"/>
                  </a:cubicBezTo>
                  <a:cubicBezTo>
                    <a:pt x="564" y="3820"/>
                    <a:pt x="572" y="3819"/>
                    <a:pt x="582" y="3817"/>
                  </a:cubicBezTo>
                  <a:cubicBezTo>
                    <a:pt x="650" y="3799"/>
                    <a:pt x="691" y="3731"/>
                    <a:pt x="675" y="3663"/>
                  </a:cubicBezTo>
                  <a:cubicBezTo>
                    <a:pt x="670" y="3646"/>
                    <a:pt x="262" y="1942"/>
                    <a:pt x="960" y="173"/>
                  </a:cubicBezTo>
                  <a:cubicBezTo>
                    <a:pt x="986" y="108"/>
                    <a:pt x="955" y="36"/>
                    <a:pt x="890" y="10"/>
                  </a:cubicBezTo>
                  <a:cubicBezTo>
                    <a:pt x="875" y="4"/>
                    <a:pt x="860" y="1"/>
                    <a:pt x="8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8" name="Google Shape;488;p33"/>
            <p:cNvSpPr/>
            <p:nvPr/>
          </p:nvSpPr>
          <p:spPr>
            <a:xfrm flipH="1">
              <a:off x="8172631" y="3843785"/>
              <a:ext cx="111378" cy="32181"/>
            </a:xfrm>
            <a:custGeom>
              <a:avLst/>
              <a:gdLst/>
              <a:ahLst/>
              <a:cxnLst/>
              <a:rect l="l" t="t" r="r" b="b"/>
              <a:pathLst>
                <a:path w="3198" h="924" extrusionOk="0">
                  <a:moveTo>
                    <a:pt x="143" y="0"/>
                  </a:moveTo>
                  <a:cubicBezTo>
                    <a:pt x="104" y="0"/>
                    <a:pt x="66" y="18"/>
                    <a:pt x="41" y="52"/>
                  </a:cubicBezTo>
                  <a:cubicBezTo>
                    <a:pt x="1" y="107"/>
                    <a:pt x="13" y="186"/>
                    <a:pt x="69" y="227"/>
                  </a:cubicBezTo>
                  <a:cubicBezTo>
                    <a:pt x="856" y="799"/>
                    <a:pt x="1721" y="924"/>
                    <a:pt x="2323" y="924"/>
                  </a:cubicBezTo>
                  <a:cubicBezTo>
                    <a:pt x="2760" y="924"/>
                    <a:pt x="3058" y="859"/>
                    <a:pt x="3088" y="851"/>
                  </a:cubicBezTo>
                  <a:cubicBezTo>
                    <a:pt x="3156" y="836"/>
                    <a:pt x="3198" y="770"/>
                    <a:pt x="3182" y="701"/>
                  </a:cubicBezTo>
                  <a:cubicBezTo>
                    <a:pt x="3168" y="644"/>
                    <a:pt x="3117" y="604"/>
                    <a:pt x="3060" y="604"/>
                  </a:cubicBezTo>
                  <a:cubicBezTo>
                    <a:pt x="3050" y="604"/>
                    <a:pt x="3041" y="605"/>
                    <a:pt x="3031" y="607"/>
                  </a:cubicBezTo>
                  <a:cubicBezTo>
                    <a:pt x="3025" y="609"/>
                    <a:pt x="2748" y="669"/>
                    <a:pt x="2335" y="669"/>
                  </a:cubicBezTo>
                  <a:cubicBezTo>
                    <a:pt x="1769" y="669"/>
                    <a:pt x="949" y="556"/>
                    <a:pt x="217" y="24"/>
                  </a:cubicBezTo>
                  <a:cubicBezTo>
                    <a:pt x="195" y="8"/>
                    <a:pt x="169" y="0"/>
                    <a:pt x="14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89" name="Google Shape;489;p33"/>
            <p:cNvSpPr/>
            <p:nvPr/>
          </p:nvSpPr>
          <p:spPr>
            <a:xfrm flipH="1">
              <a:off x="8210454" y="3692738"/>
              <a:ext cx="38833" cy="129698"/>
            </a:xfrm>
            <a:custGeom>
              <a:avLst/>
              <a:gdLst/>
              <a:ahLst/>
              <a:cxnLst/>
              <a:rect l="l" t="t" r="r" b="b"/>
              <a:pathLst>
                <a:path w="1115" h="3724" extrusionOk="0">
                  <a:moveTo>
                    <a:pt x="974" y="0"/>
                  </a:moveTo>
                  <a:cubicBezTo>
                    <a:pt x="938" y="0"/>
                    <a:pt x="902" y="16"/>
                    <a:pt x="877" y="47"/>
                  </a:cubicBezTo>
                  <a:cubicBezTo>
                    <a:pt x="1" y="1126"/>
                    <a:pt x="349" y="3515"/>
                    <a:pt x="363" y="3616"/>
                  </a:cubicBezTo>
                  <a:cubicBezTo>
                    <a:pt x="373" y="3679"/>
                    <a:pt x="426" y="3724"/>
                    <a:pt x="488" y="3724"/>
                  </a:cubicBezTo>
                  <a:cubicBezTo>
                    <a:pt x="494" y="3724"/>
                    <a:pt x="501" y="3724"/>
                    <a:pt x="506" y="3722"/>
                  </a:cubicBezTo>
                  <a:cubicBezTo>
                    <a:pt x="574" y="3711"/>
                    <a:pt x="622" y="3647"/>
                    <a:pt x="612" y="3578"/>
                  </a:cubicBezTo>
                  <a:cubicBezTo>
                    <a:pt x="608" y="3554"/>
                    <a:pt x="265" y="1197"/>
                    <a:pt x="1072" y="205"/>
                  </a:cubicBezTo>
                  <a:cubicBezTo>
                    <a:pt x="1114" y="150"/>
                    <a:pt x="1107" y="71"/>
                    <a:pt x="1054" y="28"/>
                  </a:cubicBezTo>
                  <a:cubicBezTo>
                    <a:pt x="1030" y="9"/>
                    <a:pt x="1002" y="0"/>
                    <a:pt x="97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0" name="Google Shape;490;p33"/>
            <p:cNvSpPr/>
            <p:nvPr/>
          </p:nvSpPr>
          <p:spPr>
            <a:xfrm flipH="1">
              <a:off x="8113076" y="3795863"/>
              <a:ext cx="94975" cy="19329"/>
            </a:xfrm>
            <a:custGeom>
              <a:avLst/>
              <a:gdLst/>
              <a:ahLst/>
              <a:cxnLst/>
              <a:rect l="l" t="t" r="r" b="b"/>
              <a:pathLst>
                <a:path w="2727" h="555" extrusionOk="0">
                  <a:moveTo>
                    <a:pt x="144" y="1"/>
                  </a:moveTo>
                  <a:cubicBezTo>
                    <a:pt x="103" y="1"/>
                    <a:pt x="62" y="21"/>
                    <a:pt x="38" y="59"/>
                  </a:cubicBezTo>
                  <a:cubicBezTo>
                    <a:pt x="1" y="118"/>
                    <a:pt x="17" y="195"/>
                    <a:pt x="76" y="234"/>
                  </a:cubicBezTo>
                  <a:cubicBezTo>
                    <a:pt x="458" y="480"/>
                    <a:pt x="934" y="554"/>
                    <a:pt x="1369" y="554"/>
                  </a:cubicBezTo>
                  <a:cubicBezTo>
                    <a:pt x="2019" y="554"/>
                    <a:pt x="2583" y="387"/>
                    <a:pt x="2622" y="375"/>
                  </a:cubicBezTo>
                  <a:cubicBezTo>
                    <a:pt x="2689" y="355"/>
                    <a:pt x="2726" y="284"/>
                    <a:pt x="2706" y="218"/>
                  </a:cubicBezTo>
                  <a:cubicBezTo>
                    <a:pt x="2689" y="164"/>
                    <a:pt x="2640" y="129"/>
                    <a:pt x="2586" y="129"/>
                  </a:cubicBezTo>
                  <a:cubicBezTo>
                    <a:pt x="2574" y="129"/>
                    <a:pt x="2562" y="131"/>
                    <a:pt x="2549" y="134"/>
                  </a:cubicBezTo>
                  <a:cubicBezTo>
                    <a:pt x="2540" y="136"/>
                    <a:pt x="1988" y="300"/>
                    <a:pt x="1363" y="300"/>
                  </a:cubicBezTo>
                  <a:cubicBezTo>
                    <a:pt x="968" y="300"/>
                    <a:pt x="545" y="234"/>
                    <a:pt x="212" y="21"/>
                  </a:cubicBezTo>
                  <a:cubicBezTo>
                    <a:pt x="191" y="7"/>
                    <a:pt x="167" y="1"/>
                    <a:pt x="144"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1" name="Google Shape;491;p33"/>
            <p:cNvSpPr/>
            <p:nvPr/>
          </p:nvSpPr>
          <p:spPr>
            <a:xfrm flipH="1">
              <a:off x="8131952" y="3695908"/>
              <a:ext cx="26295" cy="73312"/>
            </a:xfrm>
            <a:custGeom>
              <a:avLst/>
              <a:gdLst/>
              <a:ahLst/>
              <a:cxnLst/>
              <a:rect l="l" t="t" r="r" b="b"/>
              <a:pathLst>
                <a:path w="755" h="2105" extrusionOk="0">
                  <a:moveTo>
                    <a:pt x="611" y="1"/>
                  </a:moveTo>
                  <a:cubicBezTo>
                    <a:pt x="564" y="1"/>
                    <a:pt x="519" y="27"/>
                    <a:pt x="498" y="72"/>
                  </a:cubicBezTo>
                  <a:cubicBezTo>
                    <a:pt x="1" y="1109"/>
                    <a:pt x="198" y="1970"/>
                    <a:pt x="207" y="2007"/>
                  </a:cubicBezTo>
                  <a:cubicBezTo>
                    <a:pt x="222" y="2064"/>
                    <a:pt x="273" y="2104"/>
                    <a:pt x="329" y="2104"/>
                  </a:cubicBezTo>
                  <a:cubicBezTo>
                    <a:pt x="338" y="2104"/>
                    <a:pt x="348" y="2102"/>
                    <a:pt x="358" y="2100"/>
                  </a:cubicBezTo>
                  <a:cubicBezTo>
                    <a:pt x="426" y="2084"/>
                    <a:pt x="467" y="2016"/>
                    <a:pt x="451" y="1948"/>
                  </a:cubicBezTo>
                  <a:cubicBezTo>
                    <a:pt x="449" y="1940"/>
                    <a:pt x="266" y="1132"/>
                    <a:pt x="723" y="180"/>
                  </a:cubicBezTo>
                  <a:cubicBezTo>
                    <a:pt x="755" y="119"/>
                    <a:pt x="729" y="43"/>
                    <a:pt x="666" y="13"/>
                  </a:cubicBezTo>
                  <a:cubicBezTo>
                    <a:pt x="648" y="5"/>
                    <a:pt x="629" y="1"/>
                    <a:pt x="61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2" name="Google Shape;492;p33"/>
            <p:cNvSpPr/>
            <p:nvPr/>
          </p:nvSpPr>
          <p:spPr>
            <a:xfrm flipH="1">
              <a:off x="8459750" y="3633462"/>
              <a:ext cx="426463" cy="344862"/>
            </a:xfrm>
            <a:custGeom>
              <a:avLst/>
              <a:gdLst/>
              <a:ahLst/>
              <a:cxnLst/>
              <a:rect l="l" t="t" r="r" b="b"/>
              <a:pathLst>
                <a:path w="12245" h="9902" extrusionOk="0">
                  <a:moveTo>
                    <a:pt x="2067" y="0"/>
                  </a:moveTo>
                  <a:lnTo>
                    <a:pt x="2067" y="0"/>
                  </a:lnTo>
                  <a:cubicBezTo>
                    <a:pt x="2067" y="0"/>
                    <a:pt x="0" y="8553"/>
                    <a:pt x="8125" y="9901"/>
                  </a:cubicBezTo>
                  <a:cubicBezTo>
                    <a:pt x="8127" y="9901"/>
                    <a:pt x="12244" y="2022"/>
                    <a:pt x="2067"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3" name="Google Shape;493;p33"/>
            <p:cNvSpPr/>
            <p:nvPr/>
          </p:nvSpPr>
          <p:spPr>
            <a:xfrm flipH="1">
              <a:off x="8536127" y="3653627"/>
              <a:ext cx="269843" cy="377809"/>
            </a:xfrm>
            <a:custGeom>
              <a:avLst/>
              <a:gdLst/>
              <a:ahLst/>
              <a:cxnLst/>
              <a:rect l="l" t="t" r="r" b="b"/>
              <a:pathLst>
                <a:path w="7748" h="10848" extrusionOk="0">
                  <a:moveTo>
                    <a:pt x="224" y="0"/>
                  </a:moveTo>
                  <a:cubicBezTo>
                    <a:pt x="195" y="0"/>
                    <a:pt x="166" y="7"/>
                    <a:pt x="138" y="20"/>
                  </a:cubicBezTo>
                  <a:cubicBezTo>
                    <a:pt x="42" y="69"/>
                    <a:pt x="1" y="186"/>
                    <a:pt x="49" y="284"/>
                  </a:cubicBezTo>
                  <a:cubicBezTo>
                    <a:pt x="248" y="689"/>
                    <a:pt x="4943" y="10195"/>
                    <a:pt x="7485" y="10841"/>
                  </a:cubicBezTo>
                  <a:cubicBezTo>
                    <a:pt x="7500" y="10845"/>
                    <a:pt x="7517" y="10847"/>
                    <a:pt x="7533" y="10847"/>
                  </a:cubicBezTo>
                  <a:cubicBezTo>
                    <a:pt x="7621" y="10847"/>
                    <a:pt x="7700" y="10789"/>
                    <a:pt x="7722" y="10700"/>
                  </a:cubicBezTo>
                  <a:cubicBezTo>
                    <a:pt x="7748" y="10593"/>
                    <a:pt x="7685" y="10486"/>
                    <a:pt x="7580" y="10459"/>
                  </a:cubicBezTo>
                  <a:cubicBezTo>
                    <a:pt x="6908" y="10287"/>
                    <a:pt x="5589" y="9217"/>
                    <a:pt x="3116" y="5088"/>
                  </a:cubicBezTo>
                  <a:cubicBezTo>
                    <a:pt x="1620" y="2589"/>
                    <a:pt x="412" y="134"/>
                    <a:pt x="400" y="109"/>
                  </a:cubicBezTo>
                  <a:cubicBezTo>
                    <a:pt x="366" y="41"/>
                    <a:pt x="297" y="0"/>
                    <a:pt x="224"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4" name="Google Shape;494;p33"/>
            <p:cNvSpPr/>
            <p:nvPr/>
          </p:nvSpPr>
          <p:spPr>
            <a:xfrm flipH="1">
              <a:off x="8635873" y="3898221"/>
              <a:ext cx="91736" cy="37614"/>
            </a:xfrm>
            <a:custGeom>
              <a:avLst/>
              <a:gdLst/>
              <a:ahLst/>
              <a:cxnLst/>
              <a:rect l="l" t="t" r="r" b="b"/>
              <a:pathLst>
                <a:path w="2634" h="1080" extrusionOk="0">
                  <a:moveTo>
                    <a:pt x="130" y="0"/>
                  </a:moveTo>
                  <a:cubicBezTo>
                    <a:pt x="101" y="0"/>
                    <a:pt x="73" y="11"/>
                    <a:pt x="50" y="31"/>
                  </a:cubicBezTo>
                  <a:cubicBezTo>
                    <a:pt x="3" y="76"/>
                    <a:pt x="1" y="150"/>
                    <a:pt x="44" y="198"/>
                  </a:cubicBezTo>
                  <a:cubicBezTo>
                    <a:pt x="77" y="234"/>
                    <a:pt x="880" y="1080"/>
                    <a:pt x="2429" y="1080"/>
                  </a:cubicBezTo>
                  <a:cubicBezTo>
                    <a:pt x="2459" y="1080"/>
                    <a:pt x="2487" y="1080"/>
                    <a:pt x="2517" y="1079"/>
                  </a:cubicBezTo>
                  <a:cubicBezTo>
                    <a:pt x="2583" y="1078"/>
                    <a:pt x="2633" y="1023"/>
                    <a:pt x="2632" y="958"/>
                  </a:cubicBezTo>
                  <a:cubicBezTo>
                    <a:pt x="2631" y="895"/>
                    <a:pt x="2576" y="847"/>
                    <a:pt x="2513" y="844"/>
                  </a:cubicBezTo>
                  <a:cubicBezTo>
                    <a:pt x="2486" y="845"/>
                    <a:pt x="2459" y="845"/>
                    <a:pt x="2433" y="845"/>
                  </a:cubicBezTo>
                  <a:cubicBezTo>
                    <a:pt x="990" y="845"/>
                    <a:pt x="224" y="46"/>
                    <a:pt x="217" y="37"/>
                  </a:cubicBezTo>
                  <a:cubicBezTo>
                    <a:pt x="193" y="13"/>
                    <a:pt x="162" y="0"/>
                    <a:pt x="13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5" name="Google Shape;495;p33"/>
            <p:cNvSpPr/>
            <p:nvPr/>
          </p:nvSpPr>
          <p:spPr>
            <a:xfrm flipH="1">
              <a:off x="8614523" y="3782454"/>
              <a:ext cx="56804" cy="114478"/>
            </a:xfrm>
            <a:custGeom>
              <a:avLst/>
              <a:gdLst/>
              <a:ahLst/>
              <a:cxnLst/>
              <a:rect l="l" t="t" r="r" b="b"/>
              <a:pathLst>
                <a:path w="1631" h="3287" extrusionOk="0">
                  <a:moveTo>
                    <a:pt x="1505" y="1"/>
                  </a:moveTo>
                  <a:cubicBezTo>
                    <a:pt x="1446" y="1"/>
                    <a:pt x="1397" y="44"/>
                    <a:pt x="1388" y="103"/>
                  </a:cubicBezTo>
                  <a:cubicBezTo>
                    <a:pt x="1161" y="1863"/>
                    <a:pt x="57" y="3077"/>
                    <a:pt x="44" y="3089"/>
                  </a:cubicBezTo>
                  <a:cubicBezTo>
                    <a:pt x="0" y="3136"/>
                    <a:pt x="2" y="3212"/>
                    <a:pt x="52" y="3256"/>
                  </a:cubicBezTo>
                  <a:cubicBezTo>
                    <a:pt x="74" y="3276"/>
                    <a:pt x="102" y="3287"/>
                    <a:pt x="131" y="3287"/>
                  </a:cubicBezTo>
                  <a:cubicBezTo>
                    <a:pt x="163" y="3287"/>
                    <a:pt x="194" y="3274"/>
                    <a:pt x="218" y="3249"/>
                  </a:cubicBezTo>
                  <a:cubicBezTo>
                    <a:pt x="265" y="3198"/>
                    <a:pt x="1384" y="1971"/>
                    <a:pt x="1622" y="134"/>
                  </a:cubicBezTo>
                  <a:cubicBezTo>
                    <a:pt x="1630" y="69"/>
                    <a:pt x="1584" y="9"/>
                    <a:pt x="1520" y="2"/>
                  </a:cubicBezTo>
                  <a:cubicBezTo>
                    <a:pt x="1515" y="1"/>
                    <a:pt x="1510" y="1"/>
                    <a:pt x="150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6" name="Google Shape;496;p33"/>
            <p:cNvSpPr/>
            <p:nvPr/>
          </p:nvSpPr>
          <p:spPr>
            <a:xfrm flipH="1">
              <a:off x="8687766" y="3824352"/>
              <a:ext cx="101487" cy="37927"/>
            </a:xfrm>
            <a:custGeom>
              <a:avLst/>
              <a:gdLst/>
              <a:ahLst/>
              <a:cxnLst/>
              <a:rect l="l" t="t" r="r" b="b"/>
              <a:pathLst>
                <a:path w="2914" h="1089" extrusionOk="0">
                  <a:moveTo>
                    <a:pt x="131" y="1"/>
                  </a:moveTo>
                  <a:cubicBezTo>
                    <a:pt x="99" y="1"/>
                    <a:pt x="66" y="14"/>
                    <a:pt x="43" y="40"/>
                  </a:cubicBezTo>
                  <a:cubicBezTo>
                    <a:pt x="0" y="88"/>
                    <a:pt x="4" y="163"/>
                    <a:pt x="53" y="207"/>
                  </a:cubicBezTo>
                  <a:cubicBezTo>
                    <a:pt x="96" y="245"/>
                    <a:pt x="1053" y="1089"/>
                    <a:pt x="2407" y="1089"/>
                  </a:cubicBezTo>
                  <a:cubicBezTo>
                    <a:pt x="2535" y="1089"/>
                    <a:pt x="2668" y="1080"/>
                    <a:pt x="2804" y="1064"/>
                  </a:cubicBezTo>
                  <a:cubicBezTo>
                    <a:pt x="2868" y="1056"/>
                    <a:pt x="2914" y="997"/>
                    <a:pt x="2905" y="933"/>
                  </a:cubicBezTo>
                  <a:cubicBezTo>
                    <a:pt x="2899" y="873"/>
                    <a:pt x="2847" y="830"/>
                    <a:pt x="2787" y="830"/>
                  </a:cubicBezTo>
                  <a:cubicBezTo>
                    <a:pt x="2783" y="830"/>
                    <a:pt x="2779" y="831"/>
                    <a:pt x="2774" y="831"/>
                  </a:cubicBezTo>
                  <a:cubicBezTo>
                    <a:pt x="2652" y="846"/>
                    <a:pt x="2532" y="853"/>
                    <a:pt x="2415" y="853"/>
                  </a:cubicBezTo>
                  <a:cubicBezTo>
                    <a:pt x="1145" y="853"/>
                    <a:pt x="221" y="39"/>
                    <a:pt x="210" y="31"/>
                  </a:cubicBezTo>
                  <a:cubicBezTo>
                    <a:pt x="187" y="11"/>
                    <a:pt x="159" y="1"/>
                    <a:pt x="131"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7" name="Google Shape;497;p33"/>
            <p:cNvSpPr/>
            <p:nvPr/>
          </p:nvSpPr>
          <p:spPr>
            <a:xfrm flipH="1">
              <a:off x="8663909" y="3700783"/>
              <a:ext cx="57500" cy="114826"/>
            </a:xfrm>
            <a:custGeom>
              <a:avLst/>
              <a:gdLst/>
              <a:ahLst/>
              <a:cxnLst/>
              <a:rect l="l" t="t" r="r" b="b"/>
              <a:pathLst>
                <a:path w="1651" h="3297" extrusionOk="0">
                  <a:moveTo>
                    <a:pt x="1305" y="0"/>
                  </a:moveTo>
                  <a:cubicBezTo>
                    <a:pt x="1298" y="0"/>
                    <a:pt x="1291" y="1"/>
                    <a:pt x="1284" y="2"/>
                  </a:cubicBezTo>
                  <a:cubicBezTo>
                    <a:pt x="1219" y="15"/>
                    <a:pt x="1177" y="75"/>
                    <a:pt x="1188" y="140"/>
                  </a:cubicBezTo>
                  <a:cubicBezTo>
                    <a:pt x="1400" y="1317"/>
                    <a:pt x="53" y="3090"/>
                    <a:pt x="40" y="3107"/>
                  </a:cubicBezTo>
                  <a:cubicBezTo>
                    <a:pt x="1" y="3159"/>
                    <a:pt x="9" y="3233"/>
                    <a:pt x="62" y="3273"/>
                  </a:cubicBezTo>
                  <a:cubicBezTo>
                    <a:pt x="83" y="3290"/>
                    <a:pt x="109" y="3297"/>
                    <a:pt x="134" y="3297"/>
                  </a:cubicBezTo>
                  <a:cubicBezTo>
                    <a:pt x="170" y="3297"/>
                    <a:pt x="205" y="3281"/>
                    <a:pt x="227" y="3252"/>
                  </a:cubicBezTo>
                  <a:cubicBezTo>
                    <a:pt x="285" y="3175"/>
                    <a:pt x="1651" y="1379"/>
                    <a:pt x="1422" y="99"/>
                  </a:cubicBezTo>
                  <a:cubicBezTo>
                    <a:pt x="1411" y="41"/>
                    <a:pt x="1361" y="0"/>
                    <a:pt x="1305"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8" name="Google Shape;498;p33"/>
            <p:cNvSpPr/>
            <p:nvPr/>
          </p:nvSpPr>
          <p:spPr>
            <a:xfrm flipH="1">
              <a:off x="8728409" y="3744631"/>
              <a:ext cx="80312" cy="43256"/>
            </a:xfrm>
            <a:custGeom>
              <a:avLst/>
              <a:gdLst/>
              <a:ahLst/>
              <a:cxnLst/>
              <a:rect l="l" t="t" r="r" b="b"/>
              <a:pathLst>
                <a:path w="2306" h="1242" extrusionOk="0">
                  <a:moveTo>
                    <a:pt x="130" y="0"/>
                  </a:moveTo>
                  <a:cubicBezTo>
                    <a:pt x="100" y="0"/>
                    <a:pt x="70" y="12"/>
                    <a:pt x="47" y="34"/>
                  </a:cubicBezTo>
                  <a:cubicBezTo>
                    <a:pt x="0" y="79"/>
                    <a:pt x="0" y="154"/>
                    <a:pt x="44" y="199"/>
                  </a:cubicBezTo>
                  <a:cubicBezTo>
                    <a:pt x="86" y="243"/>
                    <a:pt x="1069" y="1242"/>
                    <a:pt x="2092" y="1242"/>
                  </a:cubicBezTo>
                  <a:cubicBezTo>
                    <a:pt x="2125" y="1242"/>
                    <a:pt x="2158" y="1241"/>
                    <a:pt x="2192" y="1240"/>
                  </a:cubicBezTo>
                  <a:cubicBezTo>
                    <a:pt x="2258" y="1235"/>
                    <a:pt x="2306" y="1179"/>
                    <a:pt x="2302" y="1114"/>
                  </a:cubicBezTo>
                  <a:cubicBezTo>
                    <a:pt x="2296" y="1051"/>
                    <a:pt x="2244" y="1005"/>
                    <a:pt x="2180" y="1005"/>
                  </a:cubicBezTo>
                  <a:cubicBezTo>
                    <a:pt x="2179" y="1005"/>
                    <a:pt x="2177" y="1005"/>
                    <a:pt x="2176" y="1005"/>
                  </a:cubicBezTo>
                  <a:cubicBezTo>
                    <a:pt x="2148" y="1007"/>
                    <a:pt x="2120" y="1008"/>
                    <a:pt x="2092" y="1008"/>
                  </a:cubicBezTo>
                  <a:cubicBezTo>
                    <a:pt x="1168" y="1008"/>
                    <a:pt x="224" y="46"/>
                    <a:pt x="214" y="36"/>
                  </a:cubicBezTo>
                  <a:cubicBezTo>
                    <a:pt x="190" y="12"/>
                    <a:pt x="160" y="0"/>
                    <a:pt x="130"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99" name="Google Shape;499;p33"/>
            <p:cNvSpPr/>
            <p:nvPr/>
          </p:nvSpPr>
          <p:spPr>
            <a:xfrm flipH="1">
              <a:off x="8737290" y="3667802"/>
              <a:ext cx="29882" cy="65511"/>
            </a:xfrm>
            <a:custGeom>
              <a:avLst/>
              <a:gdLst/>
              <a:ahLst/>
              <a:cxnLst/>
              <a:rect l="l" t="t" r="r" b="b"/>
              <a:pathLst>
                <a:path w="858" h="1881" extrusionOk="0">
                  <a:moveTo>
                    <a:pt x="733" y="1"/>
                  </a:moveTo>
                  <a:cubicBezTo>
                    <a:pt x="671" y="1"/>
                    <a:pt x="622" y="51"/>
                    <a:pt x="619" y="113"/>
                  </a:cubicBezTo>
                  <a:cubicBezTo>
                    <a:pt x="563" y="1099"/>
                    <a:pt x="49" y="1676"/>
                    <a:pt x="43" y="1682"/>
                  </a:cubicBezTo>
                  <a:cubicBezTo>
                    <a:pt x="0" y="1731"/>
                    <a:pt x="2" y="1806"/>
                    <a:pt x="51" y="1849"/>
                  </a:cubicBezTo>
                  <a:cubicBezTo>
                    <a:pt x="74" y="1870"/>
                    <a:pt x="102" y="1880"/>
                    <a:pt x="131" y="1880"/>
                  </a:cubicBezTo>
                  <a:cubicBezTo>
                    <a:pt x="163" y="1880"/>
                    <a:pt x="195" y="1867"/>
                    <a:pt x="217" y="1843"/>
                  </a:cubicBezTo>
                  <a:cubicBezTo>
                    <a:pt x="241" y="1817"/>
                    <a:pt x="792" y="1201"/>
                    <a:pt x="854" y="127"/>
                  </a:cubicBezTo>
                  <a:cubicBezTo>
                    <a:pt x="857" y="61"/>
                    <a:pt x="808" y="5"/>
                    <a:pt x="744" y="1"/>
                  </a:cubicBezTo>
                  <a:cubicBezTo>
                    <a:pt x="740" y="1"/>
                    <a:pt x="737" y="1"/>
                    <a:pt x="733"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0" name="Google Shape;500;p33"/>
            <p:cNvSpPr/>
            <p:nvPr/>
          </p:nvSpPr>
          <p:spPr>
            <a:xfrm flipH="1">
              <a:off x="8234207" y="3496415"/>
              <a:ext cx="454603" cy="388292"/>
            </a:xfrm>
            <a:custGeom>
              <a:avLst/>
              <a:gdLst/>
              <a:ahLst/>
              <a:cxnLst/>
              <a:rect l="l" t="t" r="r" b="b"/>
              <a:pathLst>
                <a:path w="13053" h="11149" extrusionOk="0">
                  <a:moveTo>
                    <a:pt x="7711" y="0"/>
                  </a:moveTo>
                  <a:cubicBezTo>
                    <a:pt x="7710" y="1"/>
                    <a:pt x="1" y="4210"/>
                    <a:pt x="4462" y="11149"/>
                  </a:cubicBezTo>
                  <a:cubicBezTo>
                    <a:pt x="4462" y="11149"/>
                    <a:pt x="13052" y="8913"/>
                    <a:pt x="7711"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1" name="Google Shape;501;p33"/>
            <p:cNvSpPr/>
            <p:nvPr/>
          </p:nvSpPr>
          <p:spPr>
            <a:xfrm flipH="1">
              <a:off x="8421718" y="3519645"/>
              <a:ext cx="154739" cy="447220"/>
            </a:xfrm>
            <a:custGeom>
              <a:avLst/>
              <a:gdLst/>
              <a:ahLst/>
              <a:cxnLst/>
              <a:rect l="l" t="t" r="r" b="b"/>
              <a:pathLst>
                <a:path w="4443" h="12841" extrusionOk="0">
                  <a:moveTo>
                    <a:pt x="4221" y="0"/>
                  </a:moveTo>
                  <a:cubicBezTo>
                    <a:pt x="4143" y="0"/>
                    <a:pt x="4070" y="47"/>
                    <a:pt x="4040" y="124"/>
                  </a:cubicBezTo>
                  <a:cubicBezTo>
                    <a:pt x="3875" y="543"/>
                    <a:pt x="0" y="10414"/>
                    <a:pt x="1230" y="12735"/>
                  </a:cubicBezTo>
                  <a:cubicBezTo>
                    <a:pt x="1266" y="12802"/>
                    <a:pt x="1334" y="12840"/>
                    <a:pt x="1403" y="12840"/>
                  </a:cubicBezTo>
                  <a:cubicBezTo>
                    <a:pt x="1434" y="12840"/>
                    <a:pt x="1466" y="12833"/>
                    <a:pt x="1494" y="12817"/>
                  </a:cubicBezTo>
                  <a:cubicBezTo>
                    <a:pt x="1590" y="12766"/>
                    <a:pt x="1627" y="12646"/>
                    <a:pt x="1576" y="12551"/>
                  </a:cubicBezTo>
                  <a:cubicBezTo>
                    <a:pt x="1251" y="11937"/>
                    <a:pt x="1156" y="10239"/>
                    <a:pt x="2549" y="5630"/>
                  </a:cubicBezTo>
                  <a:cubicBezTo>
                    <a:pt x="3392" y="2841"/>
                    <a:pt x="4394" y="294"/>
                    <a:pt x="4404" y="269"/>
                  </a:cubicBezTo>
                  <a:cubicBezTo>
                    <a:pt x="4443" y="167"/>
                    <a:pt x="4395" y="53"/>
                    <a:pt x="4294" y="14"/>
                  </a:cubicBezTo>
                  <a:cubicBezTo>
                    <a:pt x="4270" y="5"/>
                    <a:pt x="4245" y="0"/>
                    <a:pt x="422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2" name="Google Shape;502;p33"/>
            <p:cNvSpPr/>
            <p:nvPr/>
          </p:nvSpPr>
          <p:spPr>
            <a:xfrm flipH="1">
              <a:off x="8519165" y="3740556"/>
              <a:ext cx="46007" cy="89646"/>
            </a:xfrm>
            <a:custGeom>
              <a:avLst/>
              <a:gdLst/>
              <a:ahLst/>
              <a:cxnLst/>
              <a:rect l="l" t="t" r="r" b="b"/>
              <a:pathLst>
                <a:path w="1321" h="2574" extrusionOk="0">
                  <a:moveTo>
                    <a:pt x="211" y="0"/>
                  </a:moveTo>
                  <a:cubicBezTo>
                    <a:pt x="151" y="0"/>
                    <a:pt x="100" y="47"/>
                    <a:pt x="95" y="109"/>
                  </a:cubicBezTo>
                  <a:cubicBezTo>
                    <a:pt x="91" y="159"/>
                    <a:pt x="1" y="1367"/>
                    <a:pt x="1105" y="2537"/>
                  </a:cubicBezTo>
                  <a:cubicBezTo>
                    <a:pt x="1128" y="2562"/>
                    <a:pt x="1158" y="2574"/>
                    <a:pt x="1190" y="2574"/>
                  </a:cubicBezTo>
                  <a:cubicBezTo>
                    <a:pt x="1219" y="2574"/>
                    <a:pt x="1247" y="2563"/>
                    <a:pt x="1272" y="2541"/>
                  </a:cubicBezTo>
                  <a:cubicBezTo>
                    <a:pt x="1319" y="2497"/>
                    <a:pt x="1321" y="2422"/>
                    <a:pt x="1277" y="2375"/>
                  </a:cubicBezTo>
                  <a:cubicBezTo>
                    <a:pt x="248" y="1285"/>
                    <a:pt x="329" y="140"/>
                    <a:pt x="330" y="128"/>
                  </a:cubicBezTo>
                  <a:cubicBezTo>
                    <a:pt x="335" y="64"/>
                    <a:pt x="288" y="6"/>
                    <a:pt x="222" y="1"/>
                  </a:cubicBezTo>
                  <a:cubicBezTo>
                    <a:pt x="218" y="1"/>
                    <a:pt x="214" y="0"/>
                    <a:pt x="21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3" name="Google Shape;503;p33"/>
            <p:cNvSpPr/>
            <p:nvPr/>
          </p:nvSpPr>
          <p:spPr>
            <a:xfrm flipH="1">
              <a:off x="8397548" y="3740173"/>
              <a:ext cx="119493" cy="44057"/>
            </a:xfrm>
            <a:custGeom>
              <a:avLst/>
              <a:gdLst/>
              <a:ahLst/>
              <a:cxnLst/>
              <a:rect l="l" t="t" r="r" b="b"/>
              <a:pathLst>
                <a:path w="3431" h="1265" extrusionOk="0">
                  <a:moveTo>
                    <a:pt x="3295" y="1"/>
                  </a:moveTo>
                  <a:cubicBezTo>
                    <a:pt x="3272" y="1"/>
                    <a:pt x="3249" y="7"/>
                    <a:pt x="3229" y="21"/>
                  </a:cubicBezTo>
                  <a:cubicBezTo>
                    <a:pt x="1802" y="1015"/>
                    <a:pt x="199" y="1029"/>
                    <a:pt x="123" y="1029"/>
                  </a:cubicBezTo>
                  <a:lnTo>
                    <a:pt x="120" y="1029"/>
                  </a:lnTo>
                  <a:cubicBezTo>
                    <a:pt x="55" y="1029"/>
                    <a:pt x="3" y="1082"/>
                    <a:pt x="2" y="1145"/>
                  </a:cubicBezTo>
                  <a:cubicBezTo>
                    <a:pt x="1" y="1211"/>
                    <a:pt x="53" y="1264"/>
                    <a:pt x="118" y="1265"/>
                  </a:cubicBezTo>
                  <a:lnTo>
                    <a:pt x="130" y="1265"/>
                  </a:lnTo>
                  <a:cubicBezTo>
                    <a:pt x="299" y="1265"/>
                    <a:pt x="1897" y="1238"/>
                    <a:pt x="3363" y="215"/>
                  </a:cubicBezTo>
                  <a:cubicBezTo>
                    <a:pt x="3417" y="179"/>
                    <a:pt x="3430" y="104"/>
                    <a:pt x="3392" y="52"/>
                  </a:cubicBezTo>
                  <a:cubicBezTo>
                    <a:pt x="3369" y="18"/>
                    <a:pt x="3332" y="1"/>
                    <a:pt x="3295"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4" name="Google Shape;504;p33"/>
            <p:cNvSpPr/>
            <p:nvPr/>
          </p:nvSpPr>
          <p:spPr>
            <a:xfrm flipH="1">
              <a:off x="8499174" y="3645268"/>
              <a:ext cx="49560" cy="96403"/>
            </a:xfrm>
            <a:custGeom>
              <a:avLst/>
              <a:gdLst/>
              <a:ahLst/>
              <a:cxnLst/>
              <a:rect l="l" t="t" r="r" b="b"/>
              <a:pathLst>
                <a:path w="1423" h="2768" extrusionOk="0">
                  <a:moveTo>
                    <a:pt x="119" y="1"/>
                  </a:moveTo>
                  <a:cubicBezTo>
                    <a:pt x="53" y="1"/>
                    <a:pt x="0" y="54"/>
                    <a:pt x="1" y="119"/>
                  </a:cubicBezTo>
                  <a:cubicBezTo>
                    <a:pt x="1" y="184"/>
                    <a:pt x="25" y="1709"/>
                    <a:pt x="1214" y="2738"/>
                  </a:cubicBezTo>
                  <a:cubicBezTo>
                    <a:pt x="1236" y="2758"/>
                    <a:pt x="1264" y="2767"/>
                    <a:pt x="1292" y="2767"/>
                  </a:cubicBezTo>
                  <a:cubicBezTo>
                    <a:pt x="1324" y="2767"/>
                    <a:pt x="1357" y="2753"/>
                    <a:pt x="1381" y="2726"/>
                  </a:cubicBezTo>
                  <a:cubicBezTo>
                    <a:pt x="1423" y="2677"/>
                    <a:pt x="1417" y="2602"/>
                    <a:pt x="1368" y="2560"/>
                  </a:cubicBezTo>
                  <a:cubicBezTo>
                    <a:pt x="261" y="1600"/>
                    <a:pt x="237" y="132"/>
                    <a:pt x="237" y="117"/>
                  </a:cubicBezTo>
                  <a:cubicBezTo>
                    <a:pt x="237" y="53"/>
                    <a:pt x="184" y="1"/>
                    <a:pt x="120"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5" name="Google Shape;505;p33"/>
            <p:cNvSpPr/>
            <p:nvPr/>
          </p:nvSpPr>
          <p:spPr>
            <a:xfrm flipH="1">
              <a:off x="8375641" y="3642970"/>
              <a:ext cx="115070" cy="49525"/>
            </a:xfrm>
            <a:custGeom>
              <a:avLst/>
              <a:gdLst/>
              <a:ahLst/>
              <a:cxnLst/>
              <a:rect l="l" t="t" r="r" b="b"/>
              <a:pathLst>
                <a:path w="3304" h="1422" extrusionOk="0">
                  <a:moveTo>
                    <a:pt x="3172" y="0"/>
                  </a:moveTo>
                  <a:cubicBezTo>
                    <a:pt x="3137" y="0"/>
                    <a:pt x="3103" y="16"/>
                    <a:pt x="3080" y="46"/>
                  </a:cubicBezTo>
                  <a:cubicBezTo>
                    <a:pt x="2352" y="992"/>
                    <a:pt x="136" y="1184"/>
                    <a:pt x="114" y="1185"/>
                  </a:cubicBezTo>
                  <a:cubicBezTo>
                    <a:pt x="50" y="1191"/>
                    <a:pt x="1" y="1248"/>
                    <a:pt x="6" y="1313"/>
                  </a:cubicBezTo>
                  <a:cubicBezTo>
                    <a:pt x="11" y="1374"/>
                    <a:pt x="63" y="1421"/>
                    <a:pt x="122" y="1421"/>
                  </a:cubicBezTo>
                  <a:lnTo>
                    <a:pt x="132" y="1421"/>
                  </a:lnTo>
                  <a:cubicBezTo>
                    <a:pt x="227" y="1414"/>
                    <a:pt x="2472" y="1220"/>
                    <a:pt x="3264" y="190"/>
                  </a:cubicBezTo>
                  <a:cubicBezTo>
                    <a:pt x="3304" y="140"/>
                    <a:pt x="3295" y="65"/>
                    <a:pt x="3243" y="26"/>
                  </a:cubicBezTo>
                  <a:cubicBezTo>
                    <a:pt x="3222" y="9"/>
                    <a:pt x="3197" y="0"/>
                    <a:pt x="3172"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6" name="Google Shape;506;p33"/>
            <p:cNvSpPr/>
            <p:nvPr/>
          </p:nvSpPr>
          <p:spPr>
            <a:xfrm flipH="1">
              <a:off x="8471939" y="3577145"/>
              <a:ext cx="33992" cy="84840"/>
            </a:xfrm>
            <a:custGeom>
              <a:avLst/>
              <a:gdLst/>
              <a:ahLst/>
              <a:cxnLst/>
              <a:rect l="l" t="t" r="r" b="b"/>
              <a:pathLst>
                <a:path w="976" h="2436" extrusionOk="0">
                  <a:moveTo>
                    <a:pt x="209" y="1"/>
                  </a:moveTo>
                  <a:cubicBezTo>
                    <a:pt x="144" y="1"/>
                    <a:pt x="92" y="48"/>
                    <a:pt x="89" y="111"/>
                  </a:cubicBezTo>
                  <a:cubicBezTo>
                    <a:pt x="85" y="174"/>
                    <a:pt x="0" y="1662"/>
                    <a:pt x="762" y="2403"/>
                  </a:cubicBezTo>
                  <a:cubicBezTo>
                    <a:pt x="784" y="2425"/>
                    <a:pt x="814" y="2435"/>
                    <a:pt x="844" y="2435"/>
                  </a:cubicBezTo>
                  <a:cubicBezTo>
                    <a:pt x="874" y="2435"/>
                    <a:pt x="906" y="2424"/>
                    <a:pt x="929" y="2400"/>
                  </a:cubicBezTo>
                  <a:cubicBezTo>
                    <a:pt x="975" y="2353"/>
                    <a:pt x="973" y="2278"/>
                    <a:pt x="926" y="2234"/>
                  </a:cubicBezTo>
                  <a:cubicBezTo>
                    <a:pt x="242" y="1570"/>
                    <a:pt x="322" y="140"/>
                    <a:pt x="323" y="125"/>
                  </a:cubicBezTo>
                  <a:cubicBezTo>
                    <a:pt x="327" y="60"/>
                    <a:pt x="278" y="5"/>
                    <a:pt x="213" y="1"/>
                  </a:cubicBezTo>
                  <a:cubicBezTo>
                    <a:pt x="211" y="1"/>
                    <a:pt x="210" y="1"/>
                    <a:pt x="209" y="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7" name="Google Shape;507;p33"/>
            <p:cNvSpPr/>
            <p:nvPr/>
          </p:nvSpPr>
          <p:spPr>
            <a:xfrm flipH="1">
              <a:off x="8395249" y="3572130"/>
              <a:ext cx="65197" cy="30962"/>
            </a:xfrm>
            <a:custGeom>
              <a:avLst/>
              <a:gdLst/>
              <a:ahLst/>
              <a:cxnLst/>
              <a:rect l="l" t="t" r="r" b="b"/>
              <a:pathLst>
                <a:path w="1872" h="889" extrusionOk="0">
                  <a:moveTo>
                    <a:pt x="1739" y="0"/>
                  </a:moveTo>
                  <a:cubicBezTo>
                    <a:pt x="1714" y="0"/>
                    <a:pt x="1687" y="9"/>
                    <a:pt x="1665" y="26"/>
                  </a:cubicBezTo>
                  <a:cubicBezTo>
                    <a:pt x="931" y="620"/>
                    <a:pt x="192" y="653"/>
                    <a:pt x="123" y="653"/>
                  </a:cubicBezTo>
                  <a:cubicBezTo>
                    <a:pt x="119" y="653"/>
                    <a:pt x="118" y="653"/>
                    <a:pt x="118" y="653"/>
                  </a:cubicBezTo>
                  <a:cubicBezTo>
                    <a:pt x="54" y="653"/>
                    <a:pt x="0" y="705"/>
                    <a:pt x="0" y="771"/>
                  </a:cubicBezTo>
                  <a:cubicBezTo>
                    <a:pt x="0" y="836"/>
                    <a:pt x="53" y="889"/>
                    <a:pt x="117" y="889"/>
                  </a:cubicBezTo>
                  <a:lnTo>
                    <a:pt x="118" y="889"/>
                  </a:lnTo>
                  <a:cubicBezTo>
                    <a:pt x="170" y="889"/>
                    <a:pt x="986" y="877"/>
                    <a:pt x="1813" y="210"/>
                  </a:cubicBezTo>
                  <a:cubicBezTo>
                    <a:pt x="1864" y="169"/>
                    <a:pt x="1871" y="94"/>
                    <a:pt x="1829" y="43"/>
                  </a:cubicBezTo>
                  <a:cubicBezTo>
                    <a:pt x="1806" y="15"/>
                    <a:pt x="1773" y="0"/>
                    <a:pt x="1739"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8" name="Google Shape;508;p33"/>
            <p:cNvSpPr/>
            <p:nvPr/>
          </p:nvSpPr>
          <p:spPr>
            <a:xfrm flipH="1">
              <a:off x="8086783" y="4369299"/>
              <a:ext cx="816705" cy="776479"/>
            </a:xfrm>
            <a:custGeom>
              <a:avLst/>
              <a:gdLst/>
              <a:ahLst/>
              <a:cxnLst/>
              <a:rect l="l" t="t" r="r" b="b"/>
              <a:pathLst>
                <a:path w="23450" h="22295" extrusionOk="0">
                  <a:moveTo>
                    <a:pt x="5299" y="0"/>
                  </a:moveTo>
                  <a:cubicBezTo>
                    <a:pt x="5298" y="0"/>
                    <a:pt x="6348" y="5634"/>
                    <a:pt x="5881" y="7324"/>
                  </a:cubicBezTo>
                  <a:cubicBezTo>
                    <a:pt x="5503" y="8682"/>
                    <a:pt x="1512" y="18568"/>
                    <a:pt x="0" y="22294"/>
                  </a:cubicBezTo>
                  <a:lnTo>
                    <a:pt x="23450" y="22294"/>
                  </a:lnTo>
                  <a:cubicBezTo>
                    <a:pt x="21940" y="18568"/>
                    <a:pt x="17948" y="8682"/>
                    <a:pt x="17572" y="7324"/>
                  </a:cubicBezTo>
                  <a:cubicBezTo>
                    <a:pt x="17103" y="5634"/>
                    <a:pt x="18154" y="0"/>
                    <a:pt x="18154" y="0"/>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09" name="Google Shape;509;p33"/>
            <p:cNvSpPr/>
            <p:nvPr/>
          </p:nvSpPr>
          <p:spPr>
            <a:xfrm flipH="1">
              <a:off x="8271229" y="4369299"/>
              <a:ext cx="447742" cy="67809"/>
            </a:xfrm>
            <a:custGeom>
              <a:avLst/>
              <a:gdLst/>
              <a:ahLst/>
              <a:cxnLst/>
              <a:rect l="l" t="t" r="r" b="b"/>
              <a:pathLst>
                <a:path w="12856" h="1947" extrusionOk="0">
                  <a:moveTo>
                    <a:pt x="0" y="0"/>
                  </a:moveTo>
                  <a:cubicBezTo>
                    <a:pt x="0" y="0"/>
                    <a:pt x="154" y="831"/>
                    <a:pt x="318" y="1947"/>
                  </a:cubicBezTo>
                  <a:lnTo>
                    <a:pt x="12537" y="1947"/>
                  </a:lnTo>
                  <a:cubicBezTo>
                    <a:pt x="12701" y="830"/>
                    <a:pt x="12855" y="0"/>
                    <a:pt x="12855"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0" name="Google Shape;510;p33"/>
            <p:cNvSpPr/>
            <p:nvPr/>
          </p:nvSpPr>
          <p:spPr>
            <a:xfrm flipH="1">
              <a:off x="8179981" y="4369299"/>
              <a:ext cx="631248" cy="776479"/>
            </a:xfrm>
            <a:custGeom>
              <a:avLst/>
              <a:gdLst/>
              <a:ahLst/>
              <a:cxnLst/>
              <a:rect l="l" t="t" r="r" b="b"/>
              <a:pathLst>
                <a:path w="18125" h="22295" extrusionOk="0">
                  <a:moveTo>
                    <a:pt x="5296" y="0"/>
                  </a:moveTo>
                  <a:cubicBezTo>
                    <a:pt x="5296" y="0"/>
                    <a:pt x="6347" y="5634"/>
                    <a:pt x="5880" y="7324"/>
                  </a:cubicBezTo>
                  <a:cubicBezTo>
                    <a:pt x="5503" y="8682"/>
                    <a:pt x="1511" y="18568"/>
                    <a:pt x="1" y="22294"/>
                  </a:cubicBezTo>
                  <a:lnTo>
                    <a:pt x="18124" y="22294"/>
                  </a:lnTo>
                  <a:cubicBezTo>
                    <a:pt x="16614" y="18569"/>
                    <a:pt x="12620" y="8682"/>
                    <a:pt x="12245" y="7324"/>
                  </a:cubicBezTo>
                  <a:cubicBezTo>
                    <a:pt x="11776" y="5634"/>
                    <a:pt x="12828" y="0"/>
                    <a:pt x="12828" y="0"/>
                  </a:cubicBez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1" name="Google Shape;511;p33"/>
            <p:cNvSpPr/>
            <p:nvPr/>
          </p:nvSpPr>
          <p:spPr>
            <a:xfrm flipH="1">
              <a:off x="8229680" y="4301559"/>
              <a:ext cx="530876" cy="92467"/>
            </a:xfrm>
            <a:custGeom>
              <a:avLst/>
              <a:gdLst/>
              <a:ahLst/>
              <a:cxnLst/>
              <a:rect l="l" t="t" r="r" b="b"/>
              <a:pathLst>
                <a:path w="15243" h="2655" extrusionOk="0">
                  <a:moveTo>
                    <a:pt x="846" y="1"/>
                  </a:moveTo>
                  <a:cubicBezTo>
                    <a:pt x="379" y="1"/>
                    <a:pt x="1" y="379"/>
                    <a:pt x="1" y="848"/>
                  </a:cubicBezTo>
                  <a:lnTo>
                    <a:pt x="1" y="1807"/>
                  </a:lnTo>
                  <a:cubicBezTo>
                    <a:pt x="1" y="2274"/>
                    <a:pt x="379" y="2654"/>
                    <a:pt x="846" y="2654"/>
                  </a:cubicBezTo>
                  <a:lnTo>
                    <a:pt x="14396" y="2654"/>
                  </a:lnTo>
                  <a:cubicBezTo>
                    <a:pt x="14864" y="2654"/>
                    <a:pt x="15242" y="2274"/>
                    <a:pt x="15242" y="1807"/>
                  </a:cubicBezTo>
                  <a:lnTo>
                    <a:pt x="15242" y="848"/>
                  </a:lnTo>
                  <a:cubicBezTo>
                    <a:pt x="15242" y="381"/>
                    <a:pt x="14864" y="1"/>
                    <a:pt x="1439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2" name="Google Shape;512;p33"/>
            <p:cNvSpPr/>
            <p:nvPr/>
          </p:nvSpPr>
          <p:spPr>
            <a:xfrm flipH="1">
              <a:off x="8360770" y="4274849"/>
              <a:ext cx="273709" cy="92502"/>
            </a:xfrm>
            <a:custGeom>
              <a:avLst/>
              <a:gdLst/>
              <a:ahLst/>
              <a:cxnLst/>
              <a:rect l="l" t="t" r="r" b="b"/>
              <a:pathLst>
                <a:path w="7859" h="2656" extrusionOk="0">
                  <a:moveTo>
                    <a:pt x="0" y="1"/>
                  </a:moveTo>
                  <a:lnTo>
                    <a:pt x="0" y="2655"/>
                  </a:lnTo>
                  <a:lnTo>
                    <a:pt x="7858" y="2655"/>
                  </a:lnTo>
                  <a:lnTo>
                    <a:pt x="7858"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3" name="Google Shape;513;p33"/>
            <p:cNvSpPr/>
            <p:nvPr/>
          </p:nvSpPr>
          <p:spPr>
            <a:xfrm flipH="1">
              <a:off x="8468282" y="4747004"/>
              <a:ext cx="53669" cy="53843"/>
            </a:xfrm>
            <a:custGeom>
              <a:avLst/>
              <a:gdLst/>
              <a:ahLst/>
              <a:cxnLst/>
              <a:rect l="l" t="t" r="r" b="b"/>
              <a:pathLst>
                <a:path w="1541" h="1546" extrusionOk="0">
                  <a:moveTo>
                    <a:pt x="770" y="1"/>
                  </a:moveTo>
                  <a:cubicBezTo>
                    <a:pt x="345" y="1"/>
                    <a:pt x="0" y="347"/>
                    <a:pt x="0" y="772"/>
                  </a:cubicBezTo>
                  <a:cubicBezTo>
                    <a:pt x="0" y="1198"/>
                    <a:pt x="345" y="1545"/>
                    <a:pt x="770" y="1545"/>
                  </a:cubicBezTo>
                  <a:cubicBezTo>
                    <a:pt x="1195" y="1545"/>
                    <a:pt x="1540" y="1199"/>
                    <a:pt x="1540" y="772"/>
                  </a:cubicBezTo>
                  <a:cubicBezTo>
                    <a:pt x="1540" y="346"/>
                    <a:pt x="1194" y="1"/>
                    <a:pt x="770"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4" name="Google Shape;514;p33"/>
            <p:cNvSpPr/>
            <p:nvPr/>
          </p:nvSpPr>
          <p:spPr>
            <a:xfrm flipH="1">
              <a:off x="8440037" y="4630157"/>
              <a:ext cx="110334" cy="101418"/>
            </a:xfrm>
            <a:custGeom>
              <a:avLst/>
              <a:gdLst/>
              <a:ahLst/>
              <a:cxnLst/>
              <a:rect l="l" t="t" r="r" b="b"/>
              <a:pathLst>
                <a:path w="3168" h="2912" extrusionOk="0">
                  <a:moveTo>
                    <a:pt x="1583" y="1"/>
                  </a:moveTo>
                  <a:cubicBezTo>
                    <a:pt x="938" y="4"/>
                    <a:pt x="366" y="268"/>
                    <a:pt x="0" y="677"/>
                  </a:cubicBezTo>
                  <a:lnTo>
                    <a:pt x="1011" y="2912"/>
                  </a:lnTo>
                  <a:cubicBezTo>
                    <a:pt x="1188" y="2851"/>
                    <a:pt x="1382" y="2816"/>
                    <a:pt x="1585" y="2815"/>
                  </a:cubicBezTo>
                  <a:cubicBezTo>
                    <a:pt x="1787" y="2816"/>
                    <a:pt x="1980" y="2851"/>
                    <a:pt x="2157" y="2912"/>
                  </a:cubicBezTo>
                  <a:lnTo>
                    <a:pt x="3168" y="677"/>
                  </a:lnTo>
                  <a:cubicBezTo>
                    <a:pt x="2801" y="269"/>
                    <a:pt x="2229" y="4"/>
                    <a:pt x="1583"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5" name="Google Shape;515;p33"/>
            <p:cNvSpPr/>
            <p:nvPr/>
          </p:nvSpPr>
          <p:spPr>
            <a:xfrm flipH="1">
              <a:off x="8521986" y="4778000"/>
              <a:ext cx="110751" cy="104134"/>
            </a:xfrm>
            <a:custGeom>
              <a:avLst/>
              <a:gdLst/>
              <a:ahLst/>
              <a:cxnLst/>
              <a:rect l="l" t="t" r="r" b="b"/>
              <a:pathLst>
                <a:path w="3180" h="2990" extrusionOk="0">
                  <a:moveTo>
                    <a:pt x="2607" y="0"/>
                  </a:moveTo>
                  <a:lnTo>
                    <a:pt x="170" y="241"/>
                  </a:lnTo>
                  <a:cubicBezTo>
                    <a:pt x="1" y="762"/>
                    <a:pt x="57" y="1391"/>
                    <a:pt x="377" y="1954"/>
                  </a:cubicBezTo>
                  <a:cubicBezTo>
                    <a:pt x="704" y="2513"/>
                    <a:pt x="1218" y="2877"/>
                    <a:pt x="1753" y="2989"/>
                  </a:cubicBezTo>
                  <a:lnTo>
                    <a:pt x="3179" y="996"/>
                  </a:lnTo>
                  <a:cubicBezTo>
                    <a:pt x="3039" y="872"/>
                    <a:pt x="2912" y="722"/>
                    <a:pt x="2810" y="546"/>
                  </a:cubicBezTo>
                  <a:cubicBezTo>
                    <a:pt x="2711" y="368"/>
                    <a:pt x="2643" y="184"/>
                    <a:pt x="2607"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16" name="Google Shape;516;p33"/>
            <p:cNvSpPr/>
            <p:nvPr/>
          </p:nvSpPr>
          <p:spPr>
            <a:xfrm flipH="1">
              <a:off x="8357565" y="4777966"/>
              <a:ext cx="110751" cy="104134"/>
            </a:xfrm>
            <a:custGeom>
              <a:avLst/>
              <a:gdLst/>
              <a:ahLst/>
              <a:cxnLst/>
              <a:rect l="l" t="t" r="r" b="b"/>
              <a:pathLst>
                <a:path w="3180" h="2990" extrusionOk="0">
                  <a:moveTo>
                    <a:pt x="572" y="0"/>
                  </a:moveTo>
                  <a:cubicBezTo>
                    <a:pt x="536" y="185"/>
                    <a:pt x="468" y="369"/>
                    <a:pt x="369" y="546"/>
                  </a:cubicBezTo>
                  <a:cubicBezTo>
                    <a:pt x="267" y="721"/>
                    <a:pt x="142" y="872"/>
                    <a:pt x="0" y="996"/>
                  </a:cubicBezTo>
                  <a:lnTo>
                    <a:pt x="1426" y="2989"/>
                  </a:lnTo>
                  <a:cubicBezTo>
                    <a:pt x="1961" y="2877"/>
                    <a:pt x="2477" y="2512"/>
                    <a:pt x="2802" y="1954"/>
                  </a:cubicBezTo>
                  <a:cubicBezTo>
                    <a:pt x="3122" y="1392"/>
                    <a:pt x="3180" y="762"/>
                    <a:pt x="3009" y="241"/>
                  </a:cubicBezTo>
                  <a:lnTo>
                    <a:pt x="572"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Tree>
    <p:extLst>
      <p:ext uri="{BB962C8B-B14F-4D97-AF65-F5344CB8AC3E}">
        <p14:creationId xmlns:p14="http://schemas.microsoft.com/office/powerpoint/2010/main" val="368197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animEffect transition="in" filter="wipe(down)">
                                      <p:cBhvr>
                                        <p:cTn id="7" dur="500"/>
                                        <p:tgtEl>
                                          <p:spTgt spid="4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1">
                                            <p:txEl>
                                              <p:pRg st="1" end="1"/>
                                            </p:txEl>
                                          </p:spTgt>
                                        </p:tgtEl>
                                        <p:attrNameLst>
                                          <p:attrName>style.visibility</p:attrName>
                                        </p:attrNameLst>
                                      </p:cBhvr>
                                      <p:to>
                                        <p:strVal val="visible"/>
                                      </p:to>
                                    </p:set>
                                    <p:animEffect transition="in" filter="wipe(down)">
                                      <p:cBhvr>
                                        <p:cTn id="12" dur="500"/>
                                        <p:tgtEl>
                                          <p:spTgt spid="4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CC318-986C-5756-A8D0-755EDD370607}"/>
              </a:ext>
            </a:extLst>
          </p:cNvPr>
          <p:cNvSpPr>
            <a:spLocks noGrp="1"/>
          </p:cNvSpPr>
          <p:nvPr>
            <p:ph type="title"/>
          </p:nvPr>
        </p:nvSpPr>
        <p:spPr>
          <a:xfrm>
            <a:off x="960000" y="720000"/>
            <a:ext cx="4332436" cy="864000"/>
          </a:xfrm>
        </p:spPr>
        <p:txBody>
          <a:bodyPr/>
          <a:lstStyle/>
          <a:p>
            <a:r>
              <a:rPr kumimoji="1" lang="ja-JP" altLang="en-US" sz="4400"/>
              <a:t>ターゲット</a:t>
            </a:r>
          </a:p>
        </p:txBody>
      </p:sp>
      <p:sp>
        <p:nvSpPr>
          <p:cNvPr id="3" name="楕円 2">
            <a:extLst>
              <a:ext uri="{FF2B5EF4-FFF2-40B4-BE49-F238E27FC236}">
                <a16:creationId xmlns:a16="http://schemas.microsoft.com/office/drawing/2014/main" id="{013B65E6-1959-B243-6045-90CA8C03EC68}"/>
              </a:ext>
            </a:extLst>
          </p:cNvPr>
          <p:cNvSpPr/>
          <p:nvPr/>
        </p:nvSpPr>
        <p:spPr>
          <a:xfrm>
            <a:off x="387927" y="2699327"/>
            <a:ext cx="3916218" cy="145934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ja-JP" altLang="en-US" sz="2800"/>
              <a:t>会社員</a:t>
            </a:r>
            <a:endParaRPr kumimoji="1" lang="ja-JP" altLang="en-US" sz="2800"/>
          </a:p>
        </p:txBody>
      </p:sp>
      <p:sp>
        <p:nvSpPr>
          <p:cNvPr id="6" name="楕円 5">
            <a:extLst>
              <a:ext uri="{FF2B5EF4-FFF2-40B4-BE49-F238E27FC236}">
                <a16:creationId xmlns:a16="http://schemas.microsoft.com/office/drawing/2014/main" id="{77F7AA66-C65A-ABB0-2ED9-CFA08BA24F45}"/>
              </a:ext>
            </a:extLst>
          </p:cNvPr>
          <p:cNvSpPr/>
          <p:nvPr/>
        </p:nvSpPr>
        <p:spPr>
          <a:xfrm>
            <a:off x="4197926" y="2699327"/>
            <a:ext cx="3916218" cy="145934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800"/>
              <a:t>学生</a:t>
            </a:r>
          </a:p>
        </p:txBody>
      </p:sp>
      <p:sp>
        <p:nvSpPr>
          <p:cNvPr id="7" name="楕円 6">
            <a:extLst>
              <a:ext uri="{FF2B5EF4-FFF2-40B4-BE49-F238E27FC236}">
                <a16:creationId xmlns:a16="http://schemas.microsoft.com/office/drawing/2014/main" id="{74BB09FC-D4E6-4DD6-9AE1-1BD4AF23C367}"/>
              </a:ext>
            </a:extLst>
          </p:cNvPr>
          <p:cNvSpPr/>
          <p:nvPr/>
        </p:nvSpPr>
        <p:spPr>
          <a:xfrm>
            <a:off x="7887857" y="2690090"/>
            <a:ext cx="3916218" cy="145934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a:t>環境を意識してる人</a:t>
            </a:r>
          </a:p>
        </p:txBody>
      </p:sp>
    </p:spTree>
    <p:extLst>
      <p:ext uri="{BB962C8B-B14F-4D97-AF65-F5344CB8AC3E}">
        <p14:creationId xmlns:p14="http://schemas.microsoft.com/office/powerpoint/2010/main" val="373683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A45BB-2919-2D8B-1184-793AE424DEE2}"/>
              </a:ext>
            </a:extLst>
          </p:cNvPr>
          <p:cNvSpPr>
            <a:spLocks noGrp="1"/>
          </p:cNvSpPr>
          <p:nvPr>
            <p:ph type="title"/>
          </p:nvPr>
        </p:nvSpPr>
        <p:spPr>
          <a:xfrm>
            <a:off x="422910" y="567600"/>
            <a:ext cx="2846190" cy="864000"/>
          </a:xfrm>
        </p:spPr>
        <p:txBody>
          <a:bodyPr/>
          <a:lstStyle/>
          <a:p>
            <a:r>
              <a:rPr kumimoji="1" lang="ja-JP" altLang="en-US" sz="4000"/>
              <a:t>競合比較</a:t>
            </a:r>
          </a:p>
        </p:txBody>
      </p:sp>
      <p:graphicFrame>
        <p:nvGraphicFramePr>
          <p:cNvPr id="4" name="表 3">
            <a:extLst>
              <a:ext uri="{FF2B5EF4-FFF2-40B4-BE49-F238E27FC236}">
                <a16:creationId xmlns:a16="http://schemas.microsoft.com/office/drawing/2014/main" id="{6E6DD9D4-4E2C-D852-B909-F6E8D21B8F94}"/>
              </a:ext>
            </a:extLst>
          </p:cNvPr>
          <p:cNvGraphicFramePr>
            <a:graphicFrameLocks noGrp="1"/>
          </p:cNvGraphicFramePr>
          <p:nvPr>
            <p:extLst>
              <p:ext uri="{D42A27DB-BD31-4B8C-83A1-F6EECF244321}">
                <p14:modId xmlns:p14="http://schemas.microsoft.com/office/powerpoint/2010/main" val="1205937683"/>
              </p:ext>
            </p:extLst>
          </p:nvPr>
        </p:nvGraphicFramePr>
        <p:xfrm>
          <a:off x="422910" y="1778310"/>
          <a:ext cx="11521440" cy="4775991"/>
        </p:xfrm>
        <a:graphic>
          <a:graphicData uri="http://schemas.openxmlformats.org/drawingml/2006/table">
            <a:tbl>
              <a:tblPr firstRow="1" firstCol="1" bandRow="1">
                <a:tableStyleId>{F5AB1C69-6EDB-4FF4-983F-18BD219EF322}</a:tableStyleId>
              </a:tblPr>
              <a:tblGrid>
                <a:gridCol w="2880360">
                  <a:extLst>
                    <a:ext uri="{9D8B030D-6E8A-4147-A177-3AD203B41FA5}">
                      <a16:colId xmlns:a16="http://schemas.microsoft.com/office/drawing/2014/main" val="3555384387"/>
                    </a:ext>
                  </a:extLst>
                </a:gridCol>
                <a:gridCol w="2880360">
                  <a:extLst>
                    <a:ext uri="{9D8B030D-6E8A-4147-A177-3AD203B41FA5}">
                      <a16:colId xmlns:a16="http://schemas.microsoft.com/office/drawing/2014/main" val="505953748"/>
                    </a:ext>
                  </a:extLst>
                </a:gridCol>
                <a:gridCol w="2880360">
                  <a:extLst>
                    <a:ext uri="{9D8B030D-6E8A-4147-A177-3AD203B41FA5}">
                      <a16:colId xmlns:a16="http://schemas.microsoft.com/office/drawing/2014/main" val="528110607"/>
                    </a:ext>
                  </a:extLst>
                </a:gridCol>
                <a:gridCol w="2880360">
                  <a:extLst>
                    <a:ext uri="{9D8B030D-6E8A-4147-A177-3AD203B41FA5}">
                      <a16:colId xmlns:a16="http://schemas.microsoft.com/office/drawing/2014/main" val="811944038"/>
                    </a:ext>
                  </a:extLst>
                </a:gridCol>
              </a:tblGrid>
              <a:tr h="1716395">
                <a:tc>
                  <a:txBody>
                    <a:bodyPr/>
                    <a:lstStyle/>
                    <a:p>
                      <a:endParaRPr kumimoji="1" lang="ja-JP" altLang="en-US" sz="1800"/>
                    </a:p>
                  </a:txBody>
                  <a:tcPr/>
                </a:tc>
                <a:tc>
                  <a:txBody>
                    <a:bodyPr/>
                    <a:lstStyle/>
                    <a:p>
                      <a:pPr algn="ctr"/>
                      <a:r>
                        <a:rPr kumimoji="1" lang="ja-JP" altLang="en-US" sz="2400"/>
                        <a:t>無印良品</a:t>
                      </a:r>
                      <a:endParaRPr kumimoji="1" lang="en-US" altLang="ja-JP" sz="2400"/>
                    </a:p>
                    <a:p>
                      <a:pPr algn="ctr"/>
                      <a:r>
                        <a:rPr kumimoji="1" lang="ja-JP" altLang="en-US" sz="2400"/>
                        <a:t>「給水機」</a:t>
                      </a:r>
                    </a:p>
                  </a:txBody>
                  <a:tcPr/>
                </a:tc>
                <a:tc>
                  <a:txBody>
                    <a:bodyPr/>
                    <a:lstStyle/>
                    <a:p>
                      <a:pPr algn="ctr"/>
                      <a:r>
                        <a:rPr kumimoji="1" lang="en-US" altLang="ja-JP" sz="2400"/>
                        <a:t>JR</a:t>
                      </a:r>
                      <a:r>
                        <a:rPr kumimoji="1" lang="ja-JP" altLang="en-US" sz="2400"/>
                        <a:t>自販機サブスク</a:t>
                      </a:r>
                      <a:endParaRPr kumimoji="1" lang="en-US" altLang="ja-JP" sz="2400"/>
                    </a:p>
                    <a:p>
                      <a:pPr algn="ctr"/>
                      <a:r>
                        <a:rPr kumimoji="1" lang="ja-JP" altLang="en-US" sz="2400"/>
                        <a:t>「</a:t>
                      </a:r>
                      <a:r>
                        <a:rPr kumimoji="1" lang="en-US" altLang="ja-JP" sz="2400" err="1"/>
                        <a:t>acure</a:t>
                      </a:r>
                      <a:r>
                        <a:rPr kumimoji="1" lang="en-US" altLang="ja-JP" sz="2400"/>
                        <a:t> pass</a:t>
                      </a:r>
                      <a:r>
                        <a:rPr kumimoji="1" lang="ja-JP" altLang="en-US" sz="2400"/>
                        <a:t>」</a:t>
                      </a:r>
                    </a:p>
                  </a:txBody>
                  <a:tcPr/>
                </a:tc>
                <a:tc>
                  <a:txBody>
                    <a:bodyPr/>
                    <a:lstStyle/>
                    <a:p>
                      <a:pPr algn="ctr"/>
                      <a:r>
                        <a:rPr kumimoji="1" lang="en-US" altLang="ja-JP" sz="2400"/>
                        <a:t>Right now</a:t>
                      </a:r>
                    </a:p>
                    <a:p>
                      <a:pPr algn="ctr"/>
                      <a:r>
                        <a:rPr kumimoji="1" lang="ja-JP" altLang="en-US" sz="2400"/>
                        <a:t>「０ペットボトル」</a:t>
                      </a:r>
                    </a:p>
                  </a:txBody>
                  <a:tcPr/>
                </a:tc>
                <a:extLst>
                  <a:ext uri="{0D108BD9-81ED-4DB2-BD59-A6C34878D82A}">
                    <a16:rowId xmlns:a16="http://schemas.microsoft.com/office/drawing/2014/main" val="404710923"/>
                  </a:ext>
                </a:extLst>
              </a:tr>
              <a:tr h="764899">
                <a:tc>
                  <a:txBody>
                    <a:bodyPr/>
                    <a:lstStyle/>
                    <a:p>
                      <a:pPr algn="ctr"/>
                      <a:r>
                        <a:rPr kumimoji="1" lang="ja-JP" altLang="en-US" sz="2400"/>
                        <a:t>環境配慮</a:t>
                      </a:r>
                    </a:p>
                  </a:txBody>
                  <a:tcPr/>
                </a:tc>
                <a:tc>
                  <a:txBody>
                    <a:bodyPr/>
                    <a:lstStyle/>
                    <a:p>
                      <a:pPr algn="ctr"/>
                      <a:r>
                        <a:rPr kumimoji="1" lang="ja-JP" altLang="en-US" sz="3600"/>
                        <a:t>〇</a:t>
                      </a:r>
                    </a:p>
                  </a:txBody>
                  <a:tcPr/>
                </a:tc>
                <a:tc>
                  <a:txBody>
                    <a:bodyPr/>
                    <a:lstStyle/>
                    <a:p>
                      <a:pPr algn="ctr"/>
                      <a:r>
                        <a:rPr kumimoji="1" lang="en-US" altLang="ja-JP" sz="3600"/>
                        <a:t>×</a:t>
                      </a:r>
                      <a:endParaRPr kumimoji="1" lang="ja-JP" altLang="en-US" sz="3600"/>
                    </a:p>
                  </a:txBody>
                  <a:tcPr/>
                </a:tc>
                <a:tc>
                  <a:txBody>
                    <a:bodyPr/>
                    <a:lstStyle/>
                    <a:p>
                      <a:pPr algn="ctr"/>
                      <a:r>
                        <a:rPr kumimoji="1" lang="ja-JP" altLang="en-US" sz="3600"/>
                        <a:t>〇</a:t>
                      </a:r>
                    </a:p>
                  </a:txBody>
                  <a:tcPr/>
                </a:tc>
                <a:extLst>
                  <a:ext uri="{0D108BD9-81ED-4DB2-BD59-A6C34878D82A}">
                    <a16:rowId xmlns:a16="http://schemas.microsoft.com/office/drawing/2014/main" val="509864782"/>
                  </a:ext>
                </a:extLst>
              </a:tr>
              <a:tr h="764899">
                <a:tc>
                  <a:txBody>
                    <a:bodyPr/>
                    <a:lstStyle/>
                    <a:p>
                      <a:pPr algn="ctr"/>
                      <a:r>
                        <a:rPr kumimoji="1" lang="ja-JP" altLang="en-US" sz="2400"/>
                        <a:t>価格</a:t>
                      </a:r>
                    </a:p>
                  </a:txBody>
                  <a:tcPr/>
                </a:tc>
                <a:tc>
                  <a:txBody>
                    <a:bodyPr/>
                    <a:lstStyle/>
                    <a:p>
                      <a:pPr algn="ctr"/>
                      <a:r>
                        <a:rPr kumimoji="1" lang="ja-JP" altLang="en-US" sz="3600"/>
                        <a:t>◎</a:t>
                      </a:r>
                    </a:p>
                  </a:txBody>
                  <a:tcPr/>
                </a:tc>
                <a:tc>
                  <a:txBody>
                    <a:bodyPr/>
                    <a:lstStyle/>
                    <a:p>
                      <a:pPr algn="ctr"/>
                      <a:r>
                        <a:rPr kumimoji="1" lang="ja-JP" altLang="en-US" sz="3600"/>
                        <a:t>〇</a:t>
                      </a:r>
                    </a:p>
                  </a:txBody>
                  <a:tcPr/>
                </a:tc>
                <a:tc>
                  <a:txBody>
                    <a:bodyPr/>
                    <a:lstStyle/>
                    <a:p>
                      <a:pPr algn="ctr"/>
                      <a:r>
                        <a:rPr kumimoji="1" lang="ja-JP" altLang="en-US" sz="3600"/>
                        <a:t>〇</a:t>
                      </a:r>
                    </a:p>
                  </a:txBody>
                  <a:tcPr/>
                </a:tc>
                <a:extLst>
                  <a:ext uri="{0D108BD9-81ED-4DB2-BD59-A6C34878D82A}">
                    <a16:rowId xmlns:a16="http://schemas.microsoft.com/office/drawing/2014/main" val="2450840010"/>
                  </a:ext>
                </a:extLst>
              </a:tr>
              <a:tr h="764899">
                <a:tc>
                  <a:txBody>
                    <a:bodyPr/>
                    <a:lstStyle/>
                    <a:p>
                      <a:pPr algn="ctr"/>
                      <a:r>
                        <a:rPr kumimoji="1" lang="ja-JP" altLang="en-US" sz="2400"/>
                        <a:t>手軽さ</a:t>
                      </a:r>
                    </a:p>
                  </a:txBody>
                  <a:tcPr/>
                </a:tc>
                <a:tc>
                  <a:txBody>
                    <a:bodyPr/>
                    <a:lstStyle/>
                    <a:p>
                      <a:pPr algn="ctr"/>
                      <a:r>
                        <a:rPr kumimoji="1" lang="en-US" altLang="ja-JP" sz="3600"/>
                        <a:t>×</a:t>
                      </a:r>
                      <a:endParaRPr kumimoji="1" lang="ja-JP" altLang="en-US" sz="3600"/>
                    </a:p>
                  </a:txBody>
                  <a:tcPr/>
                </a:tc>
                <a:tc>
                  <a:txBody>
                    <a:bodyPr/>
                    <a:lstStyle/>
                    <a:p>
                      <a:pPr algn="ctr"/>
                      <a:r>
                        <a:rPr kumimoji="1" lang="ja-JP" altLang="en-US" sz="3600"/>
                        <a:t>〇</a:t>
                      </a:r>
                    </a:p>
                  </a:txBody>
                  <a:tcPr/>
                </a:tc>
                <a:tc>
                  <a:txBody>
                    <a:bodyPr/>
                    <a:lstStyle/>
                    <a:p>
                      <a:pPr algn="ctr"/>
                      <a:r>
                        <a:rPr kumimoji="1" lang="ja-JP" altLang="en-US" sz="3600"/>
                        <a:t>〇</a:t>
                      </a:r>
                    </a:p>
                  </a:txBody>
                  <a:tcPr/>
                </a:tc>
                <a:extLst>
                  <a:ext uri="{0D108BD9-81ED-4DB2-BD59-A6C34878D82A}">
                    <a16:rowId xmlns:a16="http://schemas.microsoft.com/office/drawing/2014/main" val="2747960127"/>
                  </a:ext>
                </a:extLst>
              </a:tr>
              <a:tr h="764899">
                <a:tc>
                  <a:txBody>
                    <a:bodyPr/>
                    <a:lstStyle/>
                    <a:p>
                      <a:pPr algn="ctr"/>
                      <a:r>
                        <a:rPr kumimoji="1" lang="ja-JP" altLang="en-US" sz="2400"/>
                        <a:t>バリエーション</a:t>
                      </a:r>
                    </a:p>
                  </a:txBody>
                  <a:tcPr/>
                </a:tc>
                <a:tc>
                  <a:txBody>
                    <a:bodyPr/>
                    <a:lstStyle/>
                    <a:p>
                      <a:pPr algn="ctr"/>
                      <a:r>
                        <a:rPr kumimoji="1" lang="en-US" altLang="ja-JP" sz="3600"/>
                        <a:t>×</a:t>
                      </a:r>
                      <a:endParaRPr kumimoji="1" lang="ja-JP" altLang="en-US" sz="3600"/>
                    </a:p>
                  </a:txBody>
                  <a:tcPr/>
                </a:tc>
                <a:tc>
                  <a:txBody>
                    <a:bodyPr/>
                    <a:lstStyle/>
                    <a:p>
                      <a:pPr algn="ctr"/>
                      <a:r>
                        <a:rPr kumimoji="1" lang="ja-JP" altLang="en-US" sz="3600"/>
                        <a:t>〇</a:t>
                      </a:r>
                    </a:p>
                  </a:txBody>
                  <a:tcPr/>
                </a:tc>
                <a:tc>
                  <a:txBody>
                    <a:bodyPr/>
                    <a:lstStyle/>
                    <a:p>
                      <a:pPr algn="ctr"/>
                      <a:r>
                        <a:rPr kumimoji="1" lang="ja-JP" altLang="en-US" sz="3600"/>
                        <a:t>〇</a:t>
                      </a:r>
                    </a:p>
                  </a:txBody>
                  <a:tcPr/>
                </a:tc>
                <a:extLst>
                  <a:ext uri="{0D108BD9-81ED-4DB2-BD59-A6C34878D82A}">
                    <a16:rowId xmlns:a16="http://schemas.microsoft.com/office/drawing/2014/main" val="1857189205"/>
                  </a:ext>
                </a:extLst>
              </a:tr>
            </a:tbl>
          </a:graphicData>
        </a:graphic>
      </p:graphicFrame>
    </p:spTree>
    <p:extLst>
      <p:ext uri="{BB962C8B-B14F-4D97-AF65-F5344CB8AC3E}">
        <p14:creationId xmlns:p14="http://schemas.microsoft.com/office/powerpoint/2010/main" val="203538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83F8DB0-9EE5-C543-AFFA-F390D63FA546}"/>
              </a:ext>
            </a:extLst>
          </p:cNvPr>
          <p:cNvSpPr>
            <a:spLocks noGrp="1"/>
          </p:cNvSpPr>
          <p:nvPr>
            <p:ph type="title"/>
          </p:nvPr>
        </p:nvSpPr>
        <p:spPr>
          <a:xfrm>
            <a:off x="1956901" y="903338"/>
            <a:ext cx="2525956" cy="864000"/>
          </a:xfrm>
        </p:spPr>
        <p:txBody>
          <a:bodyPr/>
          <a:lstStyle/>
          <a:p>
            <a:r>
              <a:rPr lang="ja-JP" altLang="en-US" sz="4000"/>
              <a:t>事業内容</a:t>
            </a:r>
            <a:endParaRPr kumimoji="1" lang="ja-JP" altLang="en-US" sz="4000"/>
          </a:p>
        </p:txBody>
      </p:sp>
      <p:sp>
        <p:nvSpPr>
          <p:cNvPr id="8" name="Google Shape;393;p32">
            <a:extLst>
              <a:ext uri="{FF2B5EF4-FFF2-40B4-BE49-F238E27FC236}">
                <a16:creationId xmlns:a16="http://schemas.microsoft.com/office/drawing/2014/main" id="{FF3043C8-393D-FFA6-D017-81B72F76A372}"/>
              </a:ext>
            </a:extLst>
          </p:cNvPr>
          <p:cNvSpPr txBox="1">
            <a:spLocks/>
          </p:cNvSpPr>
          <p:nvPr/>
        </p:nvSpPr>
        <p:spPr>
          <a:xfrm>
            <a:off x="353212" y="525573"/>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03</a:t>
            </a:r>
            <a:endParaRPr kumimoji="0" lang="ja-JP" altLang="en-US" sz="3600" kern="0"/>
          </a:p>
        </p:txBody>
      </p:sp>
      <p:pic>
        <p:nvPicPr>
          <p:cNvPr id="9" name="図 8" descr="無料画像 : 筆記具アクセサリー, ハンド, 書き込み, 技術, ガジェット, 電子機器, 指, ビジネス, タブレットコンピュータ ...">
            <a:extLst>
              <a:ext uri="{FF2B5EF4-FFF2-40B4-BE49-F238E27FC236}">
                <a16:creationId xmlns:a16="http://schemas.microsoft.com/office/drawing/2014/main" id="{669ECB06-A54E-73F9-5AB8-CC7C31917648}"/>
              </a:ext>
            </a:extLst>
          </p:cNvPr>
          <p:cNvPicPr>
            <a:picLocks noChangeAspect="1"/>
          </p:cNvPicPr>
          <p:nvPr/>
        </p:nvPicPr>
        <p:blipFill>
          <a:blip r:embed="rId2"/>
          <a:stretch>
            <a:fillRect/>
          </a:stretch>
        </p:blipFill>
        <p:spPr>
          <a:xfrm>
            <a:off x="550373" y="2778006"/>
            <a:ext cx="2073299" cy="1387929"/>
          </a:xfrm>
          <a:prstGeom prst="rect">
            <a:avLst/>
          </a:prstGeom>
        </p:spPr>
      </p:pic>
      <p:pic>
        <p:nvPicPr>
          <p:cNvPr id="10" name="図 9" descr="ガラスの瓶&#10;&#10;説明は自動で生成されたものです">
            <a:extLst>
              <a:ext uri="{FF2B5EF4-FFF2-40B4-BE49-F238E27FC236}">
                <a16:creationId xmlns:a16="http://schemas.microsoft.com/office/drawing/2014/main" id="{8FA6317E-7AFA-8355-187C-933ABB6E72B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52180" y="2774367"/>
            <a:ext cx="2074018" cy="1389475"/>
          </a:xfrm>
          <a:prstGeom prst="rect">
            <a:avLst/>
          </a:prstGeom>
        </p:spPr>
      </p:pic>
      <p:pic>
        <p:nvPicPr>
          <p:cNvPr id="13" name="図 12" descr="男, 立つ, オレンジ, テーブル が含まれている画像&#10;&#10;説明は自動で生成されたものです">
            <a:extLst>
              <a:ext uri="{FF2B5EF4-FFF2-40B4-BE49-F238E27FC236}">
                <a16:creationId xmlns:a16="http://schemas.microsoft.com/office/drawing/2014/main" id="{568E24B7-8FB3-ED49-3095-BA9DA64D26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384793" y="2776463"/>
            <a:ext cx="2075090" cy="1396739"/>
          </a:xfrm>
          <a:prstGeom prst="rect">
            <a:avLst/>
          </a:prstGeom>
        </p:spPr>
      </p:pic>
      <p:pic>
        <p:nvPicPr>
          <p:cNvPr id="16" name="図 15" descr="屋内, 座る, 食品, ガラス が含まれている画像&#10;&#10;説明は自動で生成されたものです">
            <a:extLst>
              <a:ext uri="{FF2B5EF4-FFF2-40B4-BE49-F238E27FC236}">
                <a16:creationId xmlns:a16="http://schemas.microsoft.com/office/drawing/2014/main" id="{2DB4C4B8-3C86-CF4B-32B2-6729051D163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376038" y="2779438"/>
            <a:ext cx="2085474" cy="1385064"/>
          </a:xfrm>
          <a:prstGeom prst="rect">
            <a:avLst/>
          </a:prstGeom>
        </p:spPr>
      </p:pic>
      <p:sp>
        <p:nvSpPr>
          <p:cNvPr id="19" name="テキスト ボックス 18">
            <a:extLst>
              <a:ext uri="{FF2B5EF4-FFF2-40B4-BE49-F238E27FC236}">
                <a16:creationId xmlns:a16="http://schemas.microsoft.com/office/drawing/2014/main" id="{9E60AD25-548E-32C4-1D42-35563A289302}"/>
              </a:ext>
            </a:extLst>
          </p:cNvPr>
          <p:cNvSpPr txBox="1"/>
          <p:nvPr/>
        </p:nvSpPr>
        <p:spPr>
          <a:xfrm>
            <a:off x="550014" y="2324058"/>
            <a:ext cx="23462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Arial"/>
              </a:rPr>
              <a:t>契約（サブスク）</a:t>
            </a:r>
          </a:p>
        </p:txBody>
      </p:sp>
      <p:sp>
        <p:nvSpPr>
          <p:cNvPr id="20" name="テキスト ボックス 19">
            <a:extLst>
              <a:ext uri="{FF2B5EF4-FFF2-40B4-BE49-F238E27FC236}">
                <a16:creationId xmlns:a16="http://schemas.microsoft.com/office/drawing/2014/main" id="{6CB6659F-4387-11B2-1A24-5BAE0A73FE9C}"/>
              </a:ext>
            </a:extLst>
          </p:cNvPr>
          <p:cNvSpPr txBox="1"/>
          <p:nvPr/>
        </p:nvSpPr>
        <p:spPr>
          <a:xfrm>
            <a:off x="3507982" y="2347384"/>
            <a:ext cx="24510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Arial"/>
              </a:rPr>
              <a:t>ボトル購入・支給</a:t>
            </a:r>
          </a:p>
        </p:txBody>
      </p:sp>
      <p:sp>
        <p:nvSpPr>
          <p:cNvPr id="21" name="テキスト ボックス 20">
            <a:extLst>
              <a:ext uri="{FF2B5EF4-FFF2-40B4-BE49-F238E27FC236}">
                <a16:creationId xmlns:a16="http://schemas.microsoft.com/office/drawing/2014/main" id="{2586C745-B6B2-F2E7-1891-86E4F8A7D325}"/>
              </a:ext>
            </a:extLst>
          </p:cNvPr>
          <p:cNvSpPr txBox="1"/>
          <p:nvPr/>
        </p:nvSpPr>
        <p:spPr>
          <a:xfrm>
            <a:off x="6258057" y="2316283"/>
            <a:ext cx="28745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Arial"/>
              </a:rPr>
              <a:t>自動販売機（補給）</a:t>
            </a:r>
          </a:p>
        </p:txBody>
      </p:sp>
      <p:sp>
        <p:nvSpPr>
          <p:cNvPr id="22" name="テキスト ボックス 21">
            <a:extLst>
              <a:ext uri="{FF2B5EF4-FFF2-40B4-BE49-F238E27FC236}">
                <a16:creationId xmlns:a16="http://schemas.microsoft.com/office/drawing/2014/main" id="{26B0C2DA-2945-CE5A-8DAA-12CB777CF13E}"/>
              </a:ext>
            </a:extLst>
          </p:cNvPr>
          <p:cNvSpPr txBox="1"/>
          <p:nvPr/>
        </p:nvSpPr>
        <p:spPr>
          <a:xfrm>
            <a:off x="9378902" y="2316284"/>
            <a:ext cx="15916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Arial"/>
              </a:rPr>
              <a:t>洗浄</a:t>
            </a:r>
          </a:p>
        </p:txBody>
      </p:sp>
      <p:sp>
        <p:nvSpPr>
          <p:cNvPr id="24" name="テキスト ボックス 23">
            <a:extLst>
              <a:ext uri="{FF2B5EF4-FFF2-40B4-BE49-F238E27FC236}">
                <a16:creationId xmlns:a16="http://schemas.microsoft.com/office/drawing/2014/main" id="{CD6C8E98-B8A1-A69C-91E3-BB756108D283}"/>
              </a:ext>
            </a:extLst>
          </p:cNvPr>
          <p:cNvSpPr txBox="1"/>
          <p:nvPr/>
        </p:nvSpPr>
        <p:spPr>
          <a:xfrm>
            <a:off x="2761533" y="3254256"/>
            <a:ext cx="6519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Arial"/>
              </a:rPr>
              <a:t>→</a:t>
            </a:r>
            <a:endParaRPr lang="ja-JP" altLang="en-US" sz="3200"/>
          </a:p>
        </p:txBody>
      </p:sp>
      <p:sp>
        <p:nvSpPr>
          <p:cNvPr id="25" name="テキスト ボックス 24">
            <a:extLst>
              <a:ext uri="{FF2B5EF4-FFF2-40B4-BE49-F238E27FC236}">
                <a16:creationId xmlns:a16="http://schemas.microsoft.com/office/drawing/2014/main" id="{AA386819-C94C-9472-4B9C-63DE901B031E}"/>
              </a:ext>
            </a:extLst>
          </p:cNvPr>
          <p:cNvSpPr txBox="1"/>
          <p:nvPr/>
        </p:nvSpPr>
        <p:spPr>
          <a:xfrm>
            <a:off x="5677758" y="3254256"/>
            <a:ext cx="6519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Arial"/>
              </a:rPr>
              <a:t>→</a:t>
            </a:r>
            <a:endParaRPr lang="ja-JP" altLang="en-US" sz="3200"/>
          </a:p>
        </p:txBody>
      </p:sp>
      <p:sp>
        <p:nvSpPr>
          <p:cNvPr id="26" name="テキスト ボックス 25">
            <a:extLst>
              <a:ext uri="{FF2B5EF4-FFF2-40B4-BE49-F238E27FC236}">
                <a16:creationId xmlns:a16="http://schemas.microsoft.com/office/drawing/2014/main" id="{33C870B8-CD52-D9C0-F6BE-591F11490883}"/>
              </a:ext>
            </a:extLst>
          </p:cNvPr>
          <p:cNvSpPr txBox="1"/>
          <p:nvPr/>
        </p:nvSpPr>
        <p:spPr>
          <a:xfrm>
            <a:off x="8616901" y="3254256"/>
            <a:ext cx="6519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Arial"/>
              </a:rPr>
              <a:t>→</a:t>
            </a:r>
            <a:endParaRPr lang="ja-JP" altLang="en-US" sz="3200"/>
          </a:p>
        </p:txBody>
      </p:sp>
      <p:cxnSp>
        <p:nvCxnSpPr>
          <p:cNvPr id="27" name="直線矢印コネクタ 26">
            <a:extLst>
              <a:ext uri="{FF2B5EF4-FFF2-40B4-BE49-F238E27FC236}">
                <a16:creationId xmlns:a16="http://schemas.microsoft.com/office/drawing/2014/main" id="{00A9231A-601A-2E06-9AA3-6A8C9E2BB2F9}"/>
              </a:ext>
            </a:extLst>
          </p:cNvPr>
          <p:cNvCxnSpPr/>
          <p:nvPr/>
        </p:nvCxnSpPr>
        <p:spPr>
          <a:xfrm flipH="1">
            <a:off x="9805307" y="4167080"/>
            <a:ext cx="2293" cy="519077"/>
          </a:xfrm>
          <a:prstGeom prst="straightConnector1">
            <a:avLst/>
          </a:prstGeom>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8FDA6725-0250-9388-5017-6D91B1A02741}"/>
              </a:ext>
            </a:extLst>
          </p:cNvPr>
          <p:cNvCxnSpPr/>
          <p:nvPr/>
        </p:nvCxnSpPr>
        <p:spPr>
          <a:xfrm>
            <a:off x="7441030" y="4682360"/>
            <a:ext cx="2369647" cy="9166"/>
          </a:xfrm>
          <a:prstGeom prst="straightConnector1">
            <a:avLst/>
          </a:prstGeom>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7007F0A4-ED1A-FA19-4176-386FC19839DB}"/>
              </a:ext>
            </a:extLst>
          </p:cNvPr>
          <p:cNvSpPr txBox="1"/>
          <p:nvPr/>
        </p:nvSpPr>
        <p:spPr>
          <a:xfrm>
            <a:off x="7218946" y="4040810"/>
            <a:ext cx="4727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Arial"/>
              </a:rPr>
              <a:t>↑</a:t>
            </a:r>
            <a:endParaRPr lang="ja-JP" altLang="en-US" sz="4000">
              <a:cs typeface="Arial"/>
            </a:endParaRPr>
          </a:p>
        </p:txBody>
      </p:sp>
    </p:spTree>
    <p:extLst>
      <p:ext uri="{BB962C8B-B14F-4D97-AF65-F5344CB8AC3E}">
        <p14:creationId xmlns:p14="http://schemas.microsoft.com/office/powerpoint/2010/main" val="276859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p:nvPr/>
        </p:nvSpPr>
        <p:spPr>
          <a:xfrm>
            <a:off x="-4286267" y="5239142"/>
            <a:ext cx="6413008" cy="1618921"/>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299" name="Google Shape;299;p31"/>
          <p:cNvSpPr/>
          <p:nvPr/>
        </p:nvSpPr>
        <p:spPr>
          <a:xfrm>
            <a:off x="873205" y="5264900"/>
            <a:ext cx="6806571" cy="1718393"/>
          </a:xfrm>
          <a:custGeom>
            <a:avLst/>
            <a:gdLst/>
            <a:ahLst/>
            <a:cxnLst/>
            <a:rect l="l" t="t" r="r" b="b"/>
            <a:pathLst>
              <a:path w="151955" h="38357" extrusionOk="0">
                <a:moveTo>
                  <a:pt x="92756" y="0"/>
                </a:moveTo>
                <a:cubicBezTo>
                  <a:pt x="87152" y="0"/>
                  <a:pt x="81442" y="4367"/>
                  <a:pt x="83583" y="15063"/>
                </a:cubicBezTo>
                <a:cubicBezTo>
                  <a:pt x="82995" y="13205"/>
                  <a:pt x="81533" y="12368"/>
                  <a:pt x="80071" y="12368"/>
                </a:cubicBezTo>
                <a:cubicBezTo>
                  <a:pt x="78078" y="12368"/>
                  <a:pt x="76087" y="13922"/>
                  <a:pt x="76306" y="16571"/>
                </a:cubicBezTo>
                <a:cubicBezTo>
                  <a:pt x="75632" y="14960"/>
                  <a:pt x="74872" y="13246"/>
                  <a:pt x="73406" y="12345"/>
                </a:cubicBezTo>
                <a:cubicBezTo>
                  <a:pt x="72917" y="12045"/>
                  <a:pt x="72330" y="11898"/>
                  <a:pt x="71749" y="11898"/>
                </a:cubicBezTo>
                <a:cubicBezTo>
                  <a:pt x="70586" y="11898"/>
                  <a:pt x="69448" y="12489"/>
                  <a:pt x="69184" y="13627"/>
                </a:cubicBezTo>
                <a:cubicBezTo>
                  <a:pt x="69440" y="11163"/>
                  <a:pt x="66942" y="9282"/>
                  <a:pt x="64643" y="9282"/>
                </a:cubicBezTo>
                <a:cubicBezTo>
                  <a:pt x="63639" y="9282"/>
                  <a:pt x="62673" y="9641"/>
                  <a:pt x="61991" y="10467"/>
                </a:cubicBezTo>
                <a:cubicBezTo>
                  <a:pt x="60951" y="4110"/>
                  <a:pt x="56616" y="1319"/>
                  <a:pt x="52271" y="1319"/>
                </a:cubicBezTo>
                <a:cubicBezTo>
                  <a:pt x="46338" y="1319"/>
                  <a:pt x="40387" y="6524"/>
                  <a:pt x="42784" y="14966"/>
                </a:cubicBezTo>
                <a:cubicBezTo>
                  <a:pt x="41827" y="14393"/>
                  <a:pt x="40761" y="14133"/>
                  <a:pt x="39683" y="14133"/>
                </a:cubicBezTo>
                <a:cubicBezTo>
                  <a:pt x="36149" y="14133"/>
                  <a:pt x="32500" y="16930"/>
                  <a:pt x="32224" y="20648"/>
                </a:cubicBezTo>
                <a:cubicBezTo>
                  <a:pt x="31602" y="17778"/>
                  <a:pt x="29414" y="16232"/>
                  <a:pt x="27494" y="16232"/>
                </a:cubicBezTo>
                <a:cubicBezTo>
                  <a:pt x="25779" y="16232"/>
                  <a:pt x="24278" y="17464"/>
                  <a:pt x="24293" y="20087"/>
                </a:cubicBezTo>
                <a:cubicBezTo>
                  <a:pt x="23705" y="17369"/>
                  <a:pt x="21457" y="16137"/>
                  <a:pt x="19018" y="16137"/>
                </a:cubicBezTo>
                <a:cubicBezTo>
                  <a:pt x="14544" y="16137"/>
                  <a:pt x="9425" y="20283"/>
                  <a:pt x="12720" y="27016"/>
                </a:cubicBezTo>
                <a:lnTo>
                  <a:pt x="12720" y="27016"/>
                </a:lnTo>
                <a:cubicBezTo>
                  <a:pt x="11046" y="23856"/>
                  <a:pt x="8692" y="21861"/>
                  <a:pt x="6246" y="21861"/>
                </a:cubicBezTo>
                <a:cubicBezTo>
                  <a:pt x="4102" y="21861"/>
                  <a:pt x="1888" y="23393"/>
                  <a:pt x="1" y="27018"/>
                </a:cubicBezTo>
                <a:lnTo>
                  <a:pt x="1" y="38356"/>
                </a:lnTo>
                <a:lnTo>
                  <a:pt x="149758" y="38356"/>
                </a:lnTo>
                <a:lnTo>
                  <a:pt x="149758" y="38357"/>
                </a:lnTo>
                <a:cubicBezTo>
                  <a:pt x="151955" y="35784"/>
                  <a:pt x="149756" y="30945"/>
                  <a:pt x="146449" y="30945"/>
                </a:cubicBezTo>
                <a:cubicBezTo>
                  <a:pt x="146408" y="30945"/>
                  <a:pt x="146368" y="30946"/>
                  <a:pt x="146327" y="30947"/>
                </a:cubicBezTo>
                <a:cubicBezTo>
                  <a:pt x="151333" y="21618"/>
                  <a:pt x="144264" y="13845"/>
                  <a:pt x="136944" y="13845"/>
                </a:cubicBezTo>
                <a:cubicBezTo>
                  <a:pt x="133193" y="13845"/>
                  <a:pt x="129375" y="15887"/>
                  <a:pt x="127083" y="20806"/>
                </a:cubicBezTo>
                <a:cubicBezTo>
                  <a:pt x="126675" y="18678"/>
                  <a:pt x="124564" y="17538"/>
                  <a:pt x="122498" y="17538"/>
                </a:cubicBezTo>
                <a:cubicBezTo>
                  <a:pt x="120811" y="17538"/>
                  <a:pt x="119155" y="18298"/>
                  <a:pt x="118478" y="19900"/>
                </a:cubicBezTo>
                <a:cubicBezTo>
                  <a:pt x="119494" y="17191"/>
                  <a:pt x="116937" y="13945"/>
                  <a:pt x="114213" y="13945"/>
                </a:cubicBezTo>
                <a:cubicBezTo>
                  <a:pt x="113839" y="13945"/>
                  <a:pt x="113461" y="14006"/>
                  <a:pt x="113090" y="14139"/>
                </a:cubicBezTo>
                <a:cubicBezTo>
                  <a:pt x="113341" y="10002"/>
                  <a:pt x="109905" y="7140"/>
                  <a:pt x="106414" y="7140"/>
                </a:cubicBezTo>
                <a:cubicBezTo>
                  <a:pt x="104771" y="7140"/>
                  <a:pt x="103116" y="7774"/>
                  <a:pt x="101827" y="9207"/>
                </a:cubicBezTo>
                <a:cubicBezTo>
                  <a:pt x="102776" y="3549"/>
                  <a:pt x="97809" y="0"/>
                  <a:pt x="92756"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1" name="Google Shape;301;p31"/>
          <p:cNvSpPr txBox="1">
            <a:spLocks noGrp="1"/>
          </p:cNvSpPr>
          <p:nvPr>
            <p:ph type="body" idx="1"/>
          </p:nvPr>
        </p:nvSpPr>
        <p:spPr>
          <a:xfrm>
            <a:off x="617733" y="2179291"/>
            <a:ext cx="5326400" cy="28800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buNone/>
            </a:pPr>
            <a:r>
              <a:rPr lang="en-US" altLang="ja-JP" sz="3200"/>
              <a:t>『</a:t>
            </a:r>
            <a:r>
              <a:rPr lang="ja-JP" altLang="en-US" sz="3200"/>
              <a:t>流通</a:t>
            </a:r>
            <a:r>
              <a:rPr lang="en-US" altLang="ja-JP" sz="3200"/>
              <a:t>』</a:t>
            </a:r>
          </a:p>
          <a:p>
            <a:pPr marL="0" indent="0">
              <a:buNone/>
            </a:pPr>
            <a:r>
              <a:rPr lang="ja-JP" altLang="en-US" sz="3200"/>
              <a:t>①ボトルの製造</a:t>
            </a:r>
            <a:endParaRPr lang="en-US" altLang="ja-JP" sz="3200"/>
          </a:p>
          <a:p>
            <a:pPr marL="0" indent="0">
              <a:buNone/>
            </a:pPr>
            <a:r>
              <a:rPr lang="ja-JP" altLang="en-US" sz="3200"/>
              <a:t>②自販機製造</a:t>
            </a:r>
            <a:endParaRPr lang="en-US" altLang="ja-JP" sz="3200"/>
          </a:p>
          <a:p>
            <a:pPr marL="0" indent="0">
              <a:buNone/>
            </a:pPr>
            <a:r>
              <a:rPr lang="ja-JP" altLang="en-US" sz="3200"/>
              <a:t>③アプリ作成</a:t>
            </a:r>
            <a:endParaRPr lang="en-US" altLang="ja-JP" sz="3200"/>
          </a:p>
          <a:p>
            <a:pPr marL="0" indent="0">
              <a:buNone/>
            </a:pPr>
            <a:r>
              <a:rPr lang="ja-JP" altLang="en-US" sz="3200"/>
              <a:t>④飲み物補充</a:t>
            </a:r>
            <a:endParaRPr lang="en-US" altLang="ja-JP" sz="3200"/>
          </a:p>
        </p:txBody>
      </p:sp>
      <p:grpSp>
        <p:nvGrpSpPr>
          <p:cNvPr id="303" name="Google Shape;303;p31"/>
          <p:cNvGrpSpPr/>
          <p:nvPr/>
        </p:nvGrpSpPr>
        <p:grpSpPr>
          <a:xfrm>
            <a:off x="-811" y="4767034"/>
            <a:ext cx="7359126" cy="2042836"/>
            <a:chOff x="-381039" y="3639200"/>
            <a:chExt cx="5620239" cy="1504275"/>
          </a:xfrm>
        </p:grpSpPr>
        <p:sp>
          <p:nvSpPr>
            <p:cNvPr id="304" name="Google Shape;304;p31"/>
            <p:cNvSpPr/>
            <p:nvPr/>
          </p:nvSpPr>
          <p:spPr>
            <a:xfrm flipH="1">
              <a:off x="-381036" y="4194476"/>
              <a:ext cx="3914558" cy="948999"/>
            </a:xfrm>
            <a:custGeom>
              <a:avLst/>
              <a:gdLst/>
              <a:ahLst/>
              <a:cxnLst/>
              <a:rect l="l" t="t" r="r" b="b"/>
              <a:pathLst>
                <a:path w="59537" h="14434" extrusionOk="0">
                  <a:moveTo>
                    <a:pt x="0" y="14434"/>
                  </a:moveTo>
                  <a:cubicBezTo>
                    <a:pt x="0" y="14434"/>
                    <a:pt x="3668" y="11804"/>
                    <a:pt x="9888" y="10527"/>
                  </a:cubicBezTo>
                  <a:cubicBezTo>
                    <a:pt x="16108" y="9251"/>
                    <a:pt x="23286" y="10847"/>
                    <a:pt x="23286" y="10847"/>
                  </a:cubicBezTo>
                  <a:cubicBezTo>
                    <a:pt x="23286" y="10847"/>
                    <a:pt x="31421" y="5744"/>
                    <a:pt x="39155" y="4866"/>
                  </a:cubicBezTo>
                  <a:cubicBezTo>
                    <a:pt x="46891" y="3989"/>
                    <a:pt x="49603" y="4069"/>
                    <a:pt x="51595" y="3032"/>
                  </a:cubicBezTo>
                  <a:cubicBezTo>
                    <a:pt x="53589" y="1995"/>
                    <a:pt x="55036" y="639"/>
                    <a:pt x="59536" y="1"/>
                  </a:cubicBezTo>
                  <a:lnTo>
                    <a:pt x="59536" y="14434"/>
                  </a:ln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5" name="Google Shape;305;p31"/>
            <p:cNvSpPr/>
            <p:nvPr/>
          </p:nvSpPr>
          <p:spPr>
            <a:xfrm flipH="1">
              <a:off x="1560111" y="4275050"/>
              <a:ext cx="3679089" cy="868422"/>
            </a:xfrm>
            <a:custGeom>
              <a:avLst/>
              <a:gdLst/>
              <a:ahLst/>
              <a:cxnLst/>
              <a:rect l="l" t="t" r="r" b="b"/>
              <a:pathLst>
                <a:path w="59537" h="14434" extrusionOk="0">
                  <a:moveTo>
                    <a:pt x="0" y="14434"/>
                  </a:moveTo>
                  <a:cubicBezTo>
                    <a:pt x="0" y="14434"/>
                    <a:pt x="3668" y="11804"/>
                    <a:pt x="9888" y="10527"/>
                  </a:cubicBezTo>
                  <a:cubicBezTo>
                    <a:pt x="16108" y="9251"/>
                    <a:pt x="23286" y="10847"/>
                    <a:pt x="23286" y="10847"/>
                  </a:cubicBezTo>
                  <a:cubicBezTo>
                    <a:pt x="23286" y="10847"/>
                    <a:pt x="31421" y="5744"/>
                    <a:pt x="39155" y="4866"/>
                  </a:cubicBezTo>
                  <a:cubicBezTo>
                    <a:pt x="46891" y="3989"/>
                    <a:pt x="49603" y="4069"/>
                    <a:pt x="51595" y="3032"/>
                  </a:cubicBezTo>
                  <a:cubicBezTo>
                    <a:pt x="53589" y="1995"/>
                    <a:pt x="55036" y="639"/>
                    <a:pt x="59536" y="1"/>
                  </a:cubicBezTo>
                  <a:lnTo>
                    <a:pt x="59536" y="14434"/>
                  </a:ln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6" name="Google Shape;306;p31"/>
            <p:cNvSpPr/>
            <p:nvPr/>
          </p:nvSpPr>
          <p:spPr>
            <a:xfrm flipH="1">
              <a:off x="-381039" y="4550954"/>
              <a:ext cx="4485991" cy="592516"/>
            </a:xfrm>
            <a:custGeom>
              <a:avLst/>
              <a:gdLst/>
              <a:ahLst/>
              <a:cxnLst/>
              <a:rect l="l" t="t" r="r" b="b"/>
              <a:pathLst>
                <a:path w="68228" h="9012" extrusionOk="0">
                  <a:moveTo>
                    <a:pt x="0" y="9012"/>
                  </a:moveTo>
                  <a:cubicBezTo>
                    <a:pt x="0" y="9012"/>
                    <a:pt x="3827" y="5902"/>
                    <a:pt x="10208" y="6062"/>
                  </a:cubicBezTo>
                  <a:cubicBezTo>
                    <a:pt x="16588" y="6222"/>
                    <a:pt x="18023" y="7338"/>
                    <a:pt x="22488" y="7019"/>
                  </a:cubicBezTo>
                  <a:cubicBezTo>
                    <a:pt x="26954" y="6700"/>
                    <a:pt x="29028" y="2235"/>
                    <a:pt x="42584" y="1117"/>
                  </a:cubicBezTo>
                  <a:cubicBezTo>
                    <a:pt x="56140" y="0"/>
                    <a:pt x="61657" y="2552"/>
                    <a:pt x="65757" y="1117"/>
                  </a:cubicBezTo>
                  <a:cubicBezTo>
                    <a:pt x="66485" y="862"/>
                    <a:pt x="67330" y="674"/>
                    <a:pt x="68227" y="535"/>
                  </a:cubicBezTo>
                  <a:lnTo>
                    <a:pt x="68227" y="9011"/>
                  </a:lnTo>
                  <a:lnTo>
                    <a:pt x="0" y="9011"/>
                  </a:ln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7" name="Google Shape;307;p31"/>
            <p:cNvSpPr/>
            <p:nvPr/>
          </p:nvSpPr>
          <p:spPr>
            <a:xfrm>
              <a:off x="308400" y="4106900"/>
              <a:ext cx="719800" cy="505150"/>
            </a:xfrm>
            <a:custGeom>
              <a:avLst/>
              <a:gdLst/>
              <a:ahLst/>
              <a:cxnLst/>
              <a:rect l="l" t="t" r="r" b="b"/>
              <a:pathLst>
                <a:path w="28792" h="20206" extrusionOk="0">
                  <a:moveTo>
                    <a:pt x="14396" y="0"/>
                  </a:moveTo>
                  <a:cubicBezTo>
                    <a:pt x="13957" y="0"/>
                    <a:pt x="13517" y="204"/>
                    <a:pt x="13243" y="611"/>
                  </a:cubicBezTo>
                  <a:lnTo>
                    <a:pt x="0" y="20205"/>
                  </a:lnTo>
                  <a:lnTo>
                    <a:pt x="28792" y="20205"/>
                  </a:lnTo>
                  <a:lnTo>
                    <a:pt x="15549" y="611"/>
                  </a:lnTo>
                  <a:cubicBezTo>
                    <a:pt x="15274" y="204"/>
                    <a:pt x="14835" y="0"/>
                    <a:pt x="14396"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8" name="Google Shape;308;p31"/>
            <p:cNvSpPr/>
            <p:nvPr/>
          </p:nvSpPr>
          <p:spPr>
            <a:xfrm>
              <a:off x="668275" y="4106550"/>
              <a:ext cx="359925" cy="505500"/>
            </a:xfrm>
            <a:custGeom>
              <a:avLst/>
              <a:gdLst/>
              <a:ahLst/>
              <a:cxnLst/>
              <a:rect l="l" t="t" r="r" b="b"/>
              <a:pathLst>
                <a:path w="14397" h="20220" extrusionOk="0">
                  <a:moveTo>
                    <a:pt x="1" y="0"/>
                  </a:moveTo>
                  <a:lnTo>
                    <a:pt x="2591" y="9491"/>
                  </a:lnTo>
                  <a:lnTo>
                    <a:pt x="1" y="13814"/>
                  </a:lnTo>
                  <a:lnTo>
                    <a:pt x="1747" y="20219"/>
                  </a:lnTo>
                  <a:lnTo>
                    <a:pt x="14397" y="20219"/>
                  </a:lnTo>
                  <a:lnTo>
                    <a:pt x="1361" y="882"/>
                  </a:lnTo>
                  <a:cubicBezTo>
                    <a:pt x="1009" y="391"/>
                    <a:pt x="633" y="0"/>
                    <a:pt x="1"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09" name="Google Shape;309;p31"/>
            <p:cNvSpPr/>
            <p:nvPr/>
          </p:nvSpPr>
          <p:spPr>
            <a:xfrm>
              <a:off x="530000" y="4106900"/>
              <a:ext cx="288800" cy="204250"/>
            </a:xfrm>
            <a:custGeom>
              <a:avLst/>
              <a:gdLst/>
              <a:ahLst/>
              <a:cxnLst/>
              <a:rect l="l" t="t" r="r" b="b"/>
              <a:pathLst>
                <a:path w="11552" h="8170" extrusionOk="0">
                  <a:moveTo>
                    <a:pt x="5532" y="0"/>
                  </a:moveTo>
                  <a:cubicBezTo>
                    <a:pt x="5093" y="0"/>
                    <a:pt x="4653" y="204"/>
                    <a:pt x="4379" y="611"/>
                  </a:cubicBezTo>
                  <a:lnTo>
                    <a:pt x="1" y="7089"/>
                  </a:lnTo>
                  <a:cubicBezTo>
                    <a:pt x="474" y="7134"/>
                    <a:pt x="942" y="7201"/>
                    <a:pt x="1405" y="7294"/>
                  </a:cubicBezTo>
                  <a:cubicBezTo>
                    <a:pt x="2847" y="7582"/>
                    <a:pt x="4221" y="8122"/>
                    <a:pt x="5714" y="8167"/>
                  </a:cubicBezTo>
                  <a:cubicBezTo>
                    <a:pt x="5784" y="8169"/>
                    <a:pt x="5854" y="8170"/>
                    <a:pt x="5924" y="8170"/>
                  </a:cubicBezTo>
                  <a:cubicBezTo>
                    <a:pt x="6937" y="8170"/>
                    <a:pt x="7933" y="7961"/>
                    <a:pt x="8939" y="7854"/>
                  </a:cubicBezTo>
                  <a:cubicBezTo>
                    <a:pt x="9449" y="7800"/>
                    <a:pt x="9965" y="7773"/>
                    <a:pt x="10480" y="7773"/>
                  </a:cubicBezTo>
                  <a:cubicBezTo>
                    <a:pt x="10838" y="7773"/>
                    <a:pt x="11196" y="7786"/>
                    <a:pt x="11552" y="7812"/>
                  </a:cubicBezTo>
                  <a:lnTo>
                    <a:pt x="6685" y="611"/>
                  </a:lnTo>
                  <a:cubicBezTo>
                    <a:pt x="6410" y="204"/>
                    <a:pt x="5971" y="0"/>
                    <a:pt x="5532" y="0"/>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0" name="Google Shape;310;p31"/>
            <p:cNvSpPr/>
            <p:nvPr/>
          </p:nvSpPr>
          <p:spPr>
            <a:xfrm>
              <a:off x="1177300" y="4122275"/>
              <a:ext cx="719800" cy="505375"/>
            </a:xfrm>
            <a:custGeom>
              <a:avLst/>
              <a:gdLst/>
              <a:ahLst/>
              <a:cxnLst/>
              <a:rect l="l" t="t" r="r" b="b"/>
              <a:pathLst>
                <a:path w="28792" h="20215" extrusionOk="0">
                  <a:moveTo>
                    <a:pt x="14396" y="1"/>
                  </a:moveTo>
                  <a:cubicBezTo>
                    <a:pt x="13961" y="1"/>
                    <a:pt x="13525" y="203"/>
                    <a:pt x="13251" y="608"/>
                  </a:cubicBezTo>
                  <a:lnTo>
                    <a:pt x="0" y="20215"/>
                  </a:lnTo>
                  <a:lnTo>
                    <a:pt x="28792" y="20215"/>
                  </a:lnTo>
                  <a:lnTo>
                    <a:pt x="15540" y="607"/>
                  </a:lnTo>
                  <a:cubicBezTo>
                    <a:pt x="15266" y="203"/>
                    <a:pt x="14831" y="1"/>
                    <a:pt x="14396"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1" name="Google Shape;311;p31"/>
            <p:cNvSpPr/>
            <p:nvPr/>
          </p:nvSpPr>
          <p:spPr>
            <a:xfrm>
              <a:off x="1537175" y="4122175"/>
              <a:ext cx="359900" cy="505475"/>
            </a:xfrm>
            <a:custGeom>
              <a:avLst/>
              <a:gdLst/>
              <a:ahLst/>
              <a:cxnLst/>
              <a:rect l="l" t="t" r="r" b="b"/>
              <a:pathLst>
                <a:path w="14396" h="20219" extrusionOk="0">
                  <a:moveTo>
                    <a:pt x="1" y="1"/>
                  </a:moveTo>
                  <a:lnTo>
                    <a:pt x="2591" y="9492"/>
                  </a:lnTo>
                  <a:lnTo>
                    <a:pt x="1" y="13814"/>
                  </a:lnTo>
                  <a:lnTo>
                    <a:pt x="1746" y="20219"/>
                  </a:lnTo>
                  <a:lnTo>
                    <a:pt x="14396" y="20219"/>
                  </a:lnTo>
                  <a:lnTo>
                    <a:pt x="1361" y="882"/>
                  </a:lnTo>
                  <a:cubicBezTo>
                    <a:pt x="1007" y="390"/>
                    <a:pt x="632" y="1"/>
                    <a:pt x="1" y="1"/>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2" name="Google Shape;312;p31"/>
            <p:cNvSpPr/>
            <p:nvPr/>
          </p:nvSpPr>
          <p:spPr>
            <a:xfrm>
              <a:off x="502525" y="4002775"/>
              <a:ext cx="1057600" cy="744300"/>
            </a:xfrm>
            <a:custGeom>
              <a:avLst/>
              <a:gdLst/>
              <a:ahLst/>
              <a:cxnLst/>
              <a:rect l="l" t="t" r="r" b="b"/>
              <a:pathLst>
                <a:path w="42304" h="29772" extrusionOk="0">
                  <a:moveTo>
                    <a:pt x="21152" y="1"/>
                  </a:moveTo>
                  <a:cubicBezTo>
                    <a:pt x="20541" y="1"/>
                    <a:pt x="19930" y="283"/>
                    <a:pt x="19547" y="849"/>
                  </a:cubicBezTo>
                  <a:lnTo>
                    <a:pt x="0" y="29771"/>
                  </a:lnTo>
                  <a:lnTo>
                    <a:pt x="42303" y="29771"/>
                  </a:lnTo>
                  <a:lnTo>
                    <a:pt x="22756" y="849"/>
                  </a:lnTo>
                  <a:cubicBezTo>
                    <a:pt x="22374" y="283"/>
                    <a:pt x="21763" y="1"/>
                    <a:pt x="21152"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3" name="Google Shape;313;p31"/>
            <p:cNvSpPr/>
            <p:nvPr/>
          </p:nvSpPr>
          <p:spPr>
            <a:xfrm>
              <a:off x="1031325" y="4004375"/>
              <a:ext cx="528800" cy="742700"/>
            </a:xfrm>
            <a:custGeom>
              <a:avLst/>
              <a:gdLst/>
              <a:ahLst/>
              <a:cxnLst/>
              <a:rect l="l" t="t" r="r" b="b"/>
              <a:pathLst>
                <a:path w="21152" h="29708" extrusionOk="0">
                  <a:moveTo>
                    <a:pt x="0" y="0"/>
                  </a:moveTo>
                  <a:lnTo>
                    <a:pt x="3807" y="13944"/>
                  </a:lnTo>
                  <a:lnTo>
                    <a:pt x="0" y="20294"/>
                  </a:lnTo>
                  <a:lnTo>
                    <a:pt x="2567" y="29707"/>
                  </a:lnTo>
                  <a:lnTo>
                    <a:pt x="21151" y="29707"/>
                  </a:lnTo>
                  <a:lnTo>
                    <a:pt x="1999" y="1297"/>
                  </a:lnTo>
                  <a:cubicBezTo>
                    <a:pt x="1481" y="574"/>
                    <a:pt x="929" y="0"/>
                    <a:pt x="0" y="0"/>
                  </a:cubicBezTo>
                  <a:close/>
                </a:path>
              </a:pathLst>
            </a:custGeom>
            <a:solidFill>
              <a:srgbClr val="0B2424">
                <a:alpha val="2013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4" name="Google Shape;314;p31"/>
            <p:cNvSpPr/>
            <p:nvPr/>
          </p:nvSpPr>
          <p:spPr>
            <a:xfrm>
              <a:off x="1398875" y="4122225"/>
              <a:ext cx="288825" cy="204550"/>
            </a:xfrm>
            <a:custGeom>
              <a:avLst/>
              <a:gdLst/>
              <a:ahLst/>
              <a:cxnLst/>
              <a:rect l="l" t="t" r="r" b="b"/>
              <a:pathLst>
                <a:path w="11553" h="8182" extrusionOk="0">
                  <a:moveTo>
                    <a:pt x="5533" y="1"/>
                  </a:moveTo>
                  <a:cubicBezTo>
                    <a:pt x="5098" y="1"/>
                    <a:pt x="4662" y="204"/>
                    <a:pt x="4388" y="609"/>
                  </a:cubicBezTo>
                  <a:lnTo>
                    <a:pt x="1" y="7101"/>
                  </a:lnTo>
                  <a:cubicBezTo>
                    <a:pt x="475" y="7148"/>
                    <a:pt x="942" y="7214"/>
                    <a:pt x="1406" y="7306"/>
                  </a:cubicBezTo>
                  <a:cubicBezTo>
                    <a:pt x="2848" y="7593"/>
                    <a:pt x="4222" y="8134"/>
                    <a:pt x="5716" y="8178"/>
                  </a:cubicBezTo>
                  <a:cubicBezTo>
                    <a:pt x="5788" y="8181"/>
                    <a:pt x="5859" y="8182"/>
                    <a:pt x="5931" y="8182"/>
                  </a:cubicBezTo>
                  <a:cubicBezTo>
                    <a:pt x="6942" y="8182"/>
                    <a:pt x="7935" y="7972"/>
                    <a:pt x="8940" y="7867"/>
                  </a:cubicBezTo>
                  <a:cubicBezTo>
                    <a:pt x="9448" y="7812"/>
                    <a:pt x="9962" y="7786"/>
                    <a:pt x="10475" y="7786"/>
                  </a:cubicBezTo>
                  <a:cubicBezTo>
                    <a:pt x="10835" y="7786"/>
                    <a:pt x="11195" y="7799"/>
                    <a:pt x="11553" y="7825"/>
                  </a:cubicBezTo>
                  <a:lnTo>
                    <a:pt x="6677" y="609"/>
                  </a:lnTo>
                  <a:cubicBezTo>
                    <a:pt x="6403" y="204"/>
                    <a:pt x="5968" y="1"/>
                    <a:pt x="5533"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5" name="Google Shape;315;p31"/>
            <p:cNvSpPr/>
            <p:nvPr/>
          </p:nvSpPr>
          <p:spPr>
            <a:xfrm>
              <a:off x="828150" y="4002775"/>
              <a:ext cx="424325" cy="302225"/>
            </a:xfrm>
            <a:custGeom>
              <a:avLst/>
              <a:gdLst/>
              <a:ahLst/>
              <a:cxnLst/>
              <a:rect l="l" t="t" r="r" b="b"/>
              <a:pathLst>
                <a:path w="16973" h="12089" extrusionOk="0">
                  <a:moveTo>
                    <a:pt x="8126" y="1"/>
                  </a:moveTo>
                  <a:cubicBezTo>
                    <a:pt x="7515" y="1"/>
                    <a:pt x="6904" y="283"/>
                    <a:pt x="6522" y="849"/>
                  </a:cubicBezTo>
                  <a:lnTo>
                    <a:pt x="0" y="10501"/>
                  </a:lnTo>
                  <a:cubicBezTo>
                    <a:pt x="694" y="10569"/>
                    <a:pt x="1384" y="10667"/>
                    <a:pt x="2064" y="10802"/>
                  </a:cubicBezTo>
                  <a:cubicBezTo>
                    <a:pt x="4184" y="11226"/>
                    <a:pt x="6202" y="12018"/>
                    <a:pt x="8395" y="12084"/>
                  </a:cubicBezTo>
                  <a:cubicBezTo>
                    <a:pt x="8501" y="12087"/>
                    <a:pt x="8606" y="12089"/>
                    <a:pt x="8711" y="12089"/>
                  </a:cubicBezTo>
                  <a:cubicBezTo>
                    <a:pt x="10197" y="12089"/>
                    <a:pt x="11658" y="11781"/>
                    <a:pt x="13132" y="11625"/>
                  </a:cubicBezTo>
                  <a:cubicBezTo>
                    <a:pt x="13882" y="11546"/>
                    <a:pt x="14641" y="11507"/>
                    <a:pt x="15400" y="11507"/>
                  </a:cubicBezTo>
                  <a:cubicBezTo>
                    <a:pt x="15925" y="11507"/>
                    <a:pt x="16450" y="11526"/>
                    <a:pt x="16972" y="11564"/>
                  </a:cubicBezTo>
                  <a:lnTo>
                    <a:pt x="9731" y="849"/>
                  </a:lnTo>
                  <a:cubicBezTo>
                    <a:pt x="9348" y="283"/>
                    <a:pt x="8737" y="1"/>
                    <a:pt x="8126" y="1"/>
                  </a:cubicBez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6" name="Google Shape;316;p31"/>
            <p:cNvSpPr/>
            <p:nvPr/>
          </p:nvSpPr>
          <p:spPr>
            <a:xfrm>
              <a:off x="2353425" y="4005688"/>
              <a:ext cx="335525" cy="391500"/>
            </a:xfrm>
            <a:custGeom>
              <a:avLst/>
              <a:gdLst/>
              <a:ahLst/>
              <a:cxnLst/>
              <a:rect l="l" t="t" r="r" b="b"/>
              <a:pathLst>
                <a:path w="13421" h="15660" extrusionOk="0">
                  <a:moveTo>
                    <a:pt x="6988" y="0"/>
                  </a:moveTo>
                  <a:cubicBezTo>
                    <a:pt x="6777" y="0"/>
                    <a:pt x="6569" y="33"/>
                    <a:pt x="6371" y="100"/>
                  </a:cubicBezTo>
                  <a:cubicBezTo>
                    <a:pt x="5626" y="355"/>
                    <a:pt x="5085" y="1082"/>
                    <a:pt x="4962" y="1945"/>
                  </a:cubicBezTo>
                  <a:cubicBezTo>
                    <a:pt x="4668" y="1743"/>
                    <a:pt x="4336" y="1650"/>
                    <a:pt x="4010" y="1650"/>
                  </a:cubicBezTo>
                  <a:cubicBezTo>
                    <a:pt x="3425" y="1650"/>
                    <a:pt x="2861" y="1951"/>
                    <a:pt x="2580" y="2464"/>
                  </a:cubicBezTo>
                  <a:cubicBezTo>
                    <a:pt x="2160" y="3237"/>
                    <a:pt x="2492" y="4286"/>
                    <a:pt x="3369" y="4690"/>
                  </a:cubicBezTo>
                  <a:cubicBezTo>
                    <a:pt x="3051" y="4580"/>
                    <a:pt x="2746" y="4533"/>
                    <a:pt x="2465" y="4533"/>
                  </a:cubicBezTo>
                  <a:cubicBezTo>
                    <a:pt x="1671" y="4533"/>
                    <a:pt x="1075" y="4914"/>
                    <a:pt x="951" y="5359"/>
                  </a:cubicBezTo>
                  <a:cubicBezTo>
                    <a:pt x="791" y="5934"/>
                    <a:pt x="1430" y="6559"/>
                    <a:pt x="1487" y="6613"/>
                  </a:cubicBezTo>
                  <a:cubicBezTo>
                    <a:pt x="759" y="6738"/>
                    <a:pt x="195" y="7314"/>
                    <a:pt x="94" y="8025"/>
                  </a:cubicBezTo>
                  <a:cubicBezTo>
                    <a:pt x="0" y="8695"/>
                    <a:pt x="334" y="9365"/>
                    <a:pt x="937" y="9707"/>
                  </a:cubicBezTo>
                  <a:cubicBezTo>
                    <a:pt x="834" y="9795"/>
                    <a:pt x="281" y="10287"/>
                    <a:pt x="245" y="11098"/>
                  </a:cubicBezTo>
                  <a:cubicBezTo>
                    <a:pt x="213" y="11805"/>
                    <a:pt x="590" y="12408"/>
                    <a:pt x="1048" y="12742"/>
                  </a:cubicBezTo>
                  <a:cubicBezTo>
                    <a:pt x="1388" y="12990"/>
                    <a:pt x="1805" y="13115"/>
                    <a:pt x="2238" y="13115"/>
                  </a:cubicBezTo>
                  <a:cubicBezTo>
                    <a:pt x="2727" y="13115"/>
                    <a:pt x="3237" y="12956"/>
                    <a:pt x="3678" y="12635"/>
                  </a:cubicBezTo>
                  <a:cubicBezTo>
                    <a:pt x="3700" y="12975"/>
                    <a:pt x="3808" y="13914"/>
                    <a:pt x="4538" y="14671"/>
                  </a:cubicBezTo>
                  <a:cubicBezTo>
                    <a:pt x="5151" y="15305"/>
                    <a:pt x="6055" y="15660"/>
                    <a:pt x="6952" y="15660"/>
                  </a:cubicBezTo>
                  <a:cubicBezTo>
                    <a:pt x="7556" y="15660"/>
                    <a:pt x="8158" y="15499"/>
                    <a:pt x="8666" y="15155"/>
                  </a:cubicBezTo>
                  <a:cubicBezTo>
                    <a:pt x="9615" y="14513"/>
                    <a:pt x="9875" y="13481"/>
                    <a:pt x="9942" y="13162"/>
                  </a:cubicBezTo>
                  <a:cubicBezTo>
                    <a:pt x="10278" y="13472"/>
                    <a:pt x="10695" y="13615"/>
                    <a:pt x="11098" y="13615"/>
                  </a:cubicBezTo>
                  <a:cubicBezTo>
                    <a:pt x="11573" y="13615"/>
                    <a:pt x="12028" y="13416"/>
                    <a:pt x="12306" y="13055"/>
                  </a:cubicBezTo>
                  <a:cubicBezTo>
                    <a:pt x="12734" y="12501"/>
                    <a:pt x="12691" y="11631"/>
                    <a:pt x="12137" y="11040"/>
                  </a:cubicBezTo>
                  <a:cubicBezTo>
                    <a:pt x="12948" y="10661"/>
                    <a:pt x="13421" y="9804"/>
                    <a:pt x="13306" y="8927"/>
                  </a:cubicBezTo>
                  <a:cubicBezTo>
                    <a:pt x="13189" y="8038"/>
                    <a:pt x="12490" y="7323"/>
                    <a:pt x="11594" y="7175"/>
                  </a:cubicBezTo>
                  <a:cubicBezTo>
                    <a:pt x="12564" y="6643"/>
                    <a:pt x="12841" y="5548"/>
                    <a:pt x="12432" y="4903"/>
                  </a:cubicBezTo>
                  <a:cubicBezTo>
                    <a:pt x="12180" y="4507"/>
                    <a:pt x="11672" y="4285"/>
                    <a:pt x="11121" y="4285"/>
                  </a:cubicBezTo>
                  <a:cubicBezTo>
                    <a:pt x="11065" y="4285"/>
                    <a:pt x="11009" y="4287"/>
                    <a:pt x="10952" y="4292"/>
                  </a:cubicBezTo>
                  <a:cubicBezTo>
                    <a:pt x="11573" y="3553"/>
                    <a:pt x="11533" y="2526"/>
                    <a:pt x="10960" y="1950"/>
                  </a:cubicBezTo>
                  <a:cubicBezTo>
                    <a:pt x="10662" y="1652"/>
                    <a:pt x="10241" y="1495"/>
                    <a:pt x="9799" y="1495"/>
                  </a:cubicBezTo>
                  <a:cubicBezTo>
                    <a:pt x="9606" y="1495"/>
                    <a:pt x="9410" y="1525"/>
                    <a:pt x="9217" y="1585"/>
                  </a:cubicBezTo>
                  <a:cubicBezTo>
                    <a:pt x="8808" y="580"/>
                    <a:pt x="7875" y="0"/>
                    <a:pt x="6988" y="0"/>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7" name="Google Shape;317;p31"/>
            <p:cNvSpPr/>
            <p:nvPr/>
          </p:nvSpPr>
          <p:spPr>
            <a:xfrm>
              <a:off x="2398150" y="4061863"/>
              <a:ext cx="246150" cy="498750"/>
            </a:xfrm>
            <a:custGeom>
              <a:avLst/>
              <a:gdLst/>
              <a:ahLst/>
              <a:cxnLst/>
              <a:rect l="l" t="t" r="r" b="b"/>
              <a:pathLst>
                <a:path w="9846" h="19950" extrusionOk="0">
                  <a:moveTo>
                    <a:pt x="5766" y="0"/>
                  </a:moveTo>
                  <a:cubicBezTo>
                    <a:pt x="5738" y="0"/>
                    <a:pt x="5628" y="341"/>
                    <a:pt x="5543" y="658"/>
                  </a:cubicBezTo>
                  <a:cubicBezTo>
                    <a:pt x="5364" y="1331"/>
                    <a:pt x="5337" y="1747"/>
                    <a:pt x="5114" y="2425"/>
                  </a:cubicBezTo>
                  <a:cubicBezTo>
                    <a:pt x="4975" y="2852"/>
                    <a:pt x="4896" y="2956"/>
                    <a:pt x="4781" y="3003"/>
                  </a:cubicBezTo>
                  <a:cubicBezTo>
                    <a:pt x="4735" y="3022"/>
                    <a:pt x="4687" y="3031"/>
                    <a:pt x="4634" y="3031"/>
                  </a:cubicBezTo>
                  <a:cubicBezTo>
                    <a:pt x="4448" y="3031"/>
                    <a:pt x="4217" y="2921"/>
                    <a:pt x="3928" y="2784"/>
                  </a:cubicBezTo>
                  <a:cubicBezTo>
                    <a:pt x="3649" y="2652"/>
                    <a:pt x="3495" y="2538"/>
                    <a:pt x="3457" y="2538"/>
                  </a:cubicBezTo>
                  <a:cubicBezTo>
                    <a:pt x="3453" y="2538"/>
                    <a:pt x="3451" y="2539"/>
                    <a:pt x="3449" y="2541"/>
                  </a:cubicBezTo>
                  <a:cubicBezTo>
                    <a:pt x="3419" y="2578"/>
                    <a:pt x="3775" y="2908"/>
                    <a:pt x="4062" y="3176"/>
                  </a:cubicBezTo>
                  <a:cubicBezTo>
                    <a:pt x="4333" y="3429"/>
                    <a:pt x="4536" y="3605"/>
                    <a:pt x="4557" y="3624"/>
                  </a:cubicBezTo>
                  <a:cubicBezTo>
                    <a:pt x="5365" y="4338"/>
                    <a:pt x="5378" y="7805"/>
                    <a:pt x="4448" y="8047"/>
                  </a:cubicBezTo>
                  <a:cubicBezTo>
                    <a:pt x="4411" y="8057"/>
                    <a:pt x="4373" y="8061"/>
                    <a:pt x="4334" y="8061"/>
                  </a:cubicBezTo>
                  <a:cubicBezTo>
                    <a:pt x="4104" y="8061"/>
                    <a:pt x="3865" y="7900"/>
                    <a:pt x="3727" y="7808"/>
                  </a:cubicBezTo>
                  <a:cubicBezTo>
                    <a:pt x="3233" y="7474"/>
                    <a:pt x="3090" y="6933"/>
                    <a:pt x="3059" y="6800"/>
                  </a:cubicBezTo>
                  <a:cubicBezTo>
                    <a:pt x="2843" y="5863"/>
                    <a:pt x="3483" y="4988"/>
                    <a:pt x="3391" y="4942"/>
                  </a:cubicBezTo>
                  <a:cubicBezTo>
                    <a:pt x="3388" y="4941"/>
                    <a:pt x="3386" y="4941"/>
                    <a:pt x="3383" y="4941"/>
                  </a:cubicBezTo>
                  <a:cubicBezTo>
                    <a:pt x="3346" y="4941"/>
                    <a:pt x="3265" y="5045"/>
                    <a:pt x="3071" y="5300"/>
                  </a:cubicBezTo>
                  <a:cubicBezTo>
                    <a:pt x="2486" y="6067"/>
                    <a:pt x="2424" y="6174"/>
                    <a:pt x="2263" y="6223"/>
                  </a:cubicBezTo>
                  <a:cubicBezTo>
                    <a:pt x="2212" y="6239"/>
                    <a:pt x="2161" y="6245"/>
                    <a:pt x="2109" y="6245"/>
                  </a:cubicBezTo>
                  <a:cubicBezTo>
                    <a:pt x="1822" y="6245"/>
                    <a:pt x="1535" y="6031"/>
                    <a:pt x="1372" y="5909"/>
                  </a:cubicBezTo>
                  <a:cubicBezTo>
                    <a:pt x="870" y="5534"/>
                    <a:pt x="697" y="5010"/>
                    <a:pt x="666" y="5010"/>
                  </a:cubicBezTo>
                  <a:cubicBezTo>
                    <a:pt x="665" y="5010"/>
                    <a:pt x="665" y="5010"/>
                    <a:pt x="665" y="5010"/>
                  </a:cubicBezTo>
                  <a:cubicBezTo>
                    <a:pt x="639" y="5023"/>
                    <a:pt x="718" y="5506"/>
                    <a:pt x="1070" y="5986"/>
                  </a:cubicBezTo>
                  <a:cubicBezTo>
                    <a:pt x="1727" y="6880"/>
                    <a:pt x="2649" y="6833"/>
                    <a:pt x="2780" y="7496"/>
                  </a:cubicBezTo>
                  <a:cubicBezTo>
                    <a:pt x="2787" y="7526"/>
                    <a:pt x="2838" y="7801"/>
                    <a:pt x="2689" y="8040"/>
                  </a:cubicBezTo>
                  <a:cubicBezTo>
                    <a:pt x="2455" y="8415"/>
                    <a:pt x="1880" y="8450"/>
                    <a:pt x="1310" y="8478"/>
                  </a:cubicBezTo>
                  <a:cubicBezTo>
                    <a:pt x="1213" y="8483"/>
                    <a:pt x="1120" y="8485"/>
                    <a:pt x="1032" y="8485"/>
                  </a:cubicBezTo>
                  <a:cubicBezTo>
                    <a:pt x="548" y="8485"/>
                    <a:pt x="218" y="8424"/>
                    <a:pt x="85" y="8424"/>
                  </a:cubicBezTo>
                  <a:cubicBezTo>
                    <a:pt x="47" y="8424"/>
                    <a:pt x="25" y="8429"/>
                    <a:pt x="21" y="8442"/>
                  </a:cubicBezTo>
                  <a:cubicBezTo>
                    <a:pt x="0" y="8513"/>
                    <a:pt x="506" y="8838"/>
                    <a:pt x="1162" y="8909"/>
                  </a:cubicBezTo>
                  <a:cubicBezTo>
                    <a:pt x="1250" y="8919"/>
                    <a:pt x="1333" y="8923"/>
                    <a:pt x="1412" y="8923"/>
                  </a:cubicBezTo>
                  <a:cubicBezTo>
                    <a:pt x="2038" y="8923"/>
                    <a:pt x="2408" y="8657"/>
                    <a:pt x="2840" y="8657"/>
                  </a:cubicBezTo>
                  <a:cubicBezTo>
                    <a:pt x="2944" y="8657"/>
                    <a:pt x="3051" y="8672"/>
                    <a:pt x="3167" y="8710"/>
                  </a:cubicBezTo>
                  <a:cubicBezTo>
                    <a:pt x="3167" y="8710"/>
                    <a:pt x="3597" y="8855"/>
                    <a:pt x="3984" y="9456"/>
                  </a:cubicBezTo>
                  <a:cubicBezTo>
                    <a:pt x="5039" y="11092"/>
                    <a:pt x="4343" y="19530"/>
                    <a:pt x="4307" y="19949"/>
                  </a:cubicBezTo>
                  <a:cubicBezTo>
                    <a:pt x="4906" y="19916"/>
                    <a:pt x="5505" y="19880"/>
                    <a:pt x="6104" y="19847"/>
                  </a:cubicBezTo>
                  <a:cubicBezTo>
                    <a:pt x="5464" y="15516"/>
                    <a:pt x="5858" y="12038"/>
                    <a:pt x="6715" y="10472"/>
                  </a:cubicBezTo>
                  <a:cubicBezTo>
                    <a:pt x="7148" y="9681"/>
                    <a:pt x="7615" y="9062"/>
                    <a:pt x="7615" y="9062"/>
                  </a:cubicBezTo>
                  <a:cubicBezTo>
                    <a:pt x="8705" y="7621"/>
                    <a:pt x="9846" y="6881"/>
                    <a:pt x="9767" y="6775"/>
                  </a:cubicBezTo>
                  <a:cubicBezTo>
                    <a:pt x="9761" y="6767"/>
                    <a:pt x="9750" y="6763"/>
                    <a:pt x="9733" y="6763"/>
                  </a:cubicBezTo>
                  <a:cubicBezTo>
                    <a:pt x="9597" y="6763"/>
                    <a:pt x="9124" y="7001"/>
                    <a:pt x="8702" y="7313"/>
                  </a:cubicBezTo>
                  <a:cubicBezTo>
                    <a:pt x="8037" y="7809"/>
                    <a:pt x="7793" y="8281"/>
                    <a:pt x="7638" y="8281"/>
                  </a:cubicBezTo>
                  <a:cubicBezTo>
                    <a:pt x="7628" y="8281"/>
                    <a:pt x="7619" y="8279"/>
                    <a:pt x="7609" y="8275"/>
                  </a:cubicBezTo>
                  <a:cubicBezTo>
                    <a:pt x="7355" y="8166"/>
                    <a:pt x="7779" y="6669"/>
                    <a:pt x="7672" y="6642"/>
                  </a:cubicBezTo>
                  <a:cubicBezTo>
                    <a:pt x="7672" y="6641"/>
                    <a:pt x="7671" y="6641"/>
                    <a:pt x="7670" y="6641"/>
                  </a:cubicBezTo>
                  <a:cubicBezTo>
                    <a:pt x="7657" y="6641"/>
                    <a:pt x="7629" y="6669"/>
                    <a:pt x="7508" y="6907"/>
                  </a:cubicBezTo>
                  <a:cubicBezTo>
                    <a:pt x="7258" y="7394"/>
                    <a:pt x="7218" y="7582"/>
                    <a:pt x="7133" y="7583"/>
                  </a:cubicBezTo>
                  <a:cubicBezTo>
                    <a:pt x="7133" y="7583"/>
                    <a:pt x="7133" y="7583"/>
                    <a:pt x="7132" y="7583"/>
                  </a:cubicBezTo>
                  <a:cubicBezTo>
                    <a:pt x="6985" y="7583"/>
                    <a:pt x="6902" y="7026"/>
                    <a:pt x="6802" y="7026"/>
                  </a:cubicBezTo>
                  <a:cubicBezTo>
                    <a:pt x="6801" y="7026"/>
                    <a:pt x="6800" y="7026"/>
                    <a:pt x="6800" y="7026"/>
                  </a:cubicBezTo>
                  <a:cubicBezTo>
                    <a:pt x="6714" y="7034"/>
                    <a:pt x="6689" y="7460"/>
                    <a:pt x="6679" y="7586"/>
                  </a:cubicBezTo>
                  <a:cubicBezTo>
                    <a:pt x="6605" y="8580"/>
                    <a:pt x="6020" y="9653"/>
                    <a:pt x="5793" y="9653"/>
                  </a:cubicBezTo>
                  <a:cubicBezTo>
                    <a:pt x="5790" y="9653"/>
                    <a:pt x="5786" y="9653"/>
                    <a:pt x="5782" y="9652"/>
                  </a:cubicBezTo>
                  <a:cubicBezTo>
                    <a:pt x="5391" y="9588"/>
                    <a:pt x="5640" y="5778"/>
                    <a:pt x="6796" y="4812"/>
                  </a:cubicBezTo>
                  <a:cubicBezTo>
                    <a:pt x="6939" y="4692"/>
                    <a:pt x="7079" y="4603"/>
                    <a:pt x="7079" y="4603"/>
                  </a:cubicBezTo>
                  <a:cubicBezTo>
                    <a:pt x="7950" y="4053"/>
                    <a:pt x="8929" y="4181"/>
                    <a:pt x="8931" y="4106"/>
                  </a:cubicBezTo>
                  <a:cubicBezTo>
                    <a:pt x="8931" y="4073"/>
                    <a:pt x="8733" y="4047"/>
                    <a:pt x="8628" y="4033"/>
                  </a:cubicBezTo>
                  <a:cubicBezTo>
                    <a:pt x="8418" y="4006"/>
                    <a:pt x="8260" y="4004"/>
                    <a:pt x="8078" y="4004"/>
                  </a:cubicBezTo>
                  <a:cubicBezTo>
                    <a:pt x="8049" y="4004"/>
                    <a:pt x="8019" y="4004"/>
                    <a:pt x="7989" y="4004"/>
                  </a:cubicBezTo>
                  <a:cubicBezTo>
                    <a:pt x="7897" y="4004"/>
                    <a:pt x="7798" y="4004"/>
                    <a:pt x="7682" y="4001"/>
                  </a:cubicBezTo>
                  <a:cubicBezTo>
                    <a:pt x="7412" y="3992"/>
                    <a:pt x="7278" y="3987"/>
                    <a:pt x="7246" y="3947"/>
                  </a:cubicBezTo>
                  <a:cubicBezTo>
                    <a:pt x="7038" y="3671"/>
                    <a:pt x="8093" y="2590"/>
                    <a:pt x="8033" y="2537"/>
                  </a:cubicBezTo>
                  <a:cubicBezTo>
                    <a:pt x="8032" y="2535"/>
                    <a:pt x="8029" y="2535"/>
                    <a:pt x="8027" y="2535"/>
                  </a:cubicBezTo>
                  <a:cubicBezTo>
                    <a:pt x="7989" y="2535"/>
                    <a:pt x="7843" y="2655"/>
                    <a:pt x="7675" y="2819"/>
                  </a:cubicBezTo>
                  <a:cubicBezTo>
                    <a:pt x="7091" y="3395"/>
                    <a:pt x="6996" y="3799"/>
                    <a:pt x="6600" y="3874"/>
                  </a:cubicBezTo>
                  <a:cubicBezTo>
                    <a:pt x="6560" y="3881"/>
                    <a:pt x="6520" y="3888"/>
                    <a:pt x="6482" y="3888"/>
                  </a:cubicBezTo>
                  <a:cubicBezTo>
                    <a:pt x="6444" y="3888"/>
                    <a:pt x="6407" y="3881"/>
                    <a:pt x="6375" y="3858"/>
                  </a:cubicBezTo>
                  <a:cubicBezTo>
                    <a:pt x="6103" y="3662"/>
                    <a:pt x="6564" y="2655"/>
                    <a:pt x="6483" y="2621"/>
                  </a:cubicBezTo>
                  <a:cubicBezTo>
                    <a:pt x="6481" y="2620"/>
                    <a:pt x="6480" y="2620"/>
                    <a:pt x="6478" y="2620"/>
                  </a:cubicBezTo>
                  <a:cubicBezTo>
                    <a:pt x="6445" y="2620"/>
                    <a:pt x="6365" y="2728"/>
                    <a:pt x="6294" y="2865"/>
                  </a:cubicBezTo>
                  <a:cubicBezTo>
                    <a:pt x="5980" y="3471"/>
                    <a:pt x="6194" y="3911"/>
                    <a:pt x="5904" y="4198"/>
                  </a:cubicBezTo>
                  <a:cubicBezTo>
                    <a:pt x="5832" y="4271"/>
                    <a:pt x="5681" y="4380"/>
                    <a:pt x="5553" y="4380"/>
                  </a:cubicBezTo>
                  <a:cubicBezTo>
                    <a:pt x="5531" y="4380"/>
                    <a:pt x="5509" y="4376"/>
                    <a:pt x="5488" y="4369"/>
                  </a:cubicBezTo>
                  <a:cubicBezTo>
                    <a:pt x="4858" y="4136"/>
                    <a:pt x="5878" y="26"/>
                    <a:pt x="5767" y="0"/>
                  </a:cubicBezTo>
                  <a:cubicBezTo>
                    <a:pt x="5767" y="0"/>
                    <a:pt x="5766" y="0"/>
                    <a:pt x="5766"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8" name="Google Shape;318;p31"/>
            <p:cNvSpPr/>
            <p:nvPr/>
          </p:nvSpPr>
          <p:spPr>
            <a:xfrm>
              <a:off x="2428850" y="4033388"/>
              <a:ext cx="217400" cy="188425"/>
            </a:xfrm>
            <a:custGeom>
              <a:avLst/>
              <a:gdLst/>
              <a:ahLst/>
              <a:cxnLst/>
              <a:rect l="l" t="t" r="r" b="b"/>
              <a:pathLst>
                <a:path w="8696" h="7537" extrusionOk="0">
                  <a:moveTo>
                    <a:pt x="5383" y="0"/>
                  </a:moveTo>
                  <a:cubicBezTo>
                    <a:pt x="5251" y="0"/>
                    <a:pt x="5121" y="30"/>
                    <a:pt x="5004" y="92"/>
                  </a:cubicBezTo>
                  <a:cubicBezTo>
                    <a:pt x="4686" y="259"/>
                    <a:pt x="4506" y="640"/>
                    <a:pt x="4574" y="1032"/>
                  </a:cubicBezTo>
                  <a:cubicBezTo>
                    <a:pt x="4172" y="755"/>
                    <a:pt x="3717" y="624"/>
                    <a:pt x="3280" y="624"/>
                  </a:cubicBezTo>
                  <a:cubicBezTo>
                    <a:pt x="2730" y="624"/>
                    <a:pt x="2207" y="831"/>
                    <a:pt x="1851" y="1215"/>
                  </a:cubicBezTo>
                  <a:cubicBezTo>
                    <a:pt x="1378" y="1723"/>
                    <a:pt x="1246" y="2492"/>
                    <a:pt x="1483" y="3203"/>
                  </a:cubicBezTo>
                  <a:cubicBezTo>
                    <a:pt x="506" y="3444"/>
                    <a:pt x="1" y="4451"/>
                    <a:pt x="284" y="5234"/>
                  </a:cubicBezTo>
                  <a:cubicBezTo>
                    <a:pt x="494" y="5810"/>
                    <a:pt x="1113" y="6206"/>
                    <a:pt x="1783" y="6206"/>
                  </a:cubicBezTo>
                  <a:cubicBezTo>
                    <a:pt x="2048" y="6206"/>
                    <a:pt x="2320" y="6145"/>
                    <a:pt x="2578" y="6008"/>
                  </a:cubicBezTo>
                  <a:cubicBezTo>
                    <a:pt x="2860" y="6810"/>
                    <a:pt x="3528" y="7403"/>
                    <a:pt x="4309" y="7516"/>
                  </a:cubicBezTo>
                  <a:cubicBezTo>
                    <a:pt x="4401" y="7529"/>
                    <a:pt x="4495" y="7536"/>
                    <a:pt x="4588" y="7536"/>
                  </a:cubicBezTo>
                  <a:cubicBezTo>
                    <a:pt x="5540" y="7536"/>
                    <a:pt x="6478" y="6845"/>
                    <a:pt x="6778" y="5778"/>
                  </a:cubicBezTo>
                  <a:cubicBezTo>
                    <a:pt x="6871" y="5792"/>
                    <a:pt x="6962" y="5799"/>
                    <a:pt x="7052" y="5799"/>
                  </a:cubicBezTo>
                  <a:cubicBezTo>
                    <a:pt x="7814" y="5799"/>
                    <a:pt x="8457" y="5300"/>
                    <a:pt x="8586" y="4664"/>
                  </a:cubicBezTo>
                  <a:cubicBezTo>
                    <a:pt x="8696" y="4129"/>
                    <a:pt x="8437" y="3544"/>
                    <a:pt x="7934" y="3187"/>
                  </a:cubicBezTo>
                  <a:cubicBezTo>
                    <a:pt x="8514" y="2597"/>
                    <a:pt x="8579" y="1686"/>
                    <a:pt x="8112" y="1049"/>
                  </a:cubicBezTo>
                  <a:cubicBezTo>
                    <a:pt x="7800" y="625"/>
                    <a:pt x="7294" y="384"/>
                    <a:pt x="6766" y="384"/>
                  </a:cubicBezTo>
                  <a:cubicBezTo>
                    <a:pt x="6577" y="384"/>
                    <a:pt x="6385" y="415"/>
                    <a:pt x="6198" y="479"/>
                  </a:cubicBezTo>
                  <a:cubicBezTo>
                    <a:pt x="6018" y="169"/>
                    <a:pt x="5695" y="0"/>
                    <a:pt x="5383"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19" name="Google Shape;319;p31"/>
            <p:cNvSpPr/>
            <p:nvPr/>
          </p:nvSpPr>
          <p:spPr>
            <a:xfrm>
              <a:off x="2450375" y="4513838"/>
              <a:ext cx="138025" cy="63400"/>
            </a:xfrm>
            <a:custGeom>
              <a:avLst/>
              <a:gdLst/>
              <a:ahLst/>
              <a:cxnLst/>
              <a:rect l="l" t="t" r="r" b="b"/>
              <a:pathLst>
                <a:path w="5521" h="2536" extrusionOk="0">
                  <a:moveTo>
                    <a:pt x="1953" y="0"/>
                  </a:moveTo>
                  <a:cubicBezTo>
                    <a:pt x="1943" y="0"/>
                    <a:pt x="1933" y="1"/>
                    <a:pt x="1924" y="4"/>
                  </a:cubicBezTo>
                  <a:cubicBezTo>
                    <a:pt x="1695" y="62"/>
                    <a:pt x="1664" y="880"/>
                    <a:pt x="1797" y="1942"/>
                  </a:cubicBezTo>
                  <a:cubicBezTo>
                    <a:pt x="1730" y="1873"/>
                    <a:pt x="674" y="813"/>
                    <a:pt x="317" y="813"/>
                  </a:cubicBezTo>
                  <a:cubicBezTo>
                    <a:pt x="289" y="813"/>
                    <a:pt x="265" y="820"/>
                    <a:pt x="247" y="833"/>
                  </a:cubicBezTo>
                  <a:cubicBezTo>
                    <a:pt x="1" y="1019"/>
                    <a:pt x="783" y="2412"/>
                    <a:pt x="852" y="2536"/>
                  </a:cubicBezTo>
                  <a:cubicBezTo>
                    <a:pt x="2243" y="2536"/>
                    <a:pt x="3635" y="2534"/>
                    <a:pt x="5027" y="2534"/>
                  </a:cubicBezTo>
                  <a:cubicBezTo>
                    <a:pt x="5394" y="1852"/>
                    <a:pt x="5520" y="1273"/>
                    <a:pt x="5356" y="1162"/>
                  </a:cubicBezTo>
                  <a:cubicBezTo>
                    <a:pt x="5334" y="1147"/>
                    <a:pt x="5306" y="1139"/>
                    <a:pt x="5272" y="1139"/>
                  </a:cubicBezTo>
                  <a:cubicBezTo>
                    <a:pt x="5055" y="1139"/>
                    <a:pt x="4614" y="1452"/>
                    <a:pt x="4162" y="1968"/>
                  </a:cubicBezTo>
                  <a:cubicBezTo>
                    <a:pt x="4356" y="1199"/>
                    <a:pt x="4387" y="569"/>
                    <a:pt x="4186" y="482"/>
                  </a:cubicBezTo>
                  <a:cubicBezTo>
                    <a:pt x="4170" y="475"/>
                    <a:pt x="4152" y="471"/>
                    <a:pt x="4133" y="471"/>
                  </a:cubicBezTo>
                  <a:cubicBezTo>
                    <a:pt x="3902" y="471"/>
                    <a:pt x="3460" y="953"/>
                    <a:pt x="3018" y="1690"/>
                  </a:cubicBezTo>
                  <a:cubicBezTo>
                    <a:pt x="2615" y="699"/>
                    <a:pt x="2190" y="0"/>
                    <a:pt x="1953" y="0"/>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0" name="Google Shape;320;p31"/>
            <p:cNvSpPr/>
            <p:nvPr/>
          </p:nvSpPr>
          <p:spPr>
            <a:xfrm>
              <a:off x="228600" y="3639200"/>
              <a:ext cx="597500" cy="555275"/>
            </a:xfrm>
            <a:custGeom>
              <a:avLst/>
              <a:gdLst/>
              <a:ahLst/>
              <a:cxnLst/>
              <a:rect l="l" t="t" r="r" b="b"/>
              <a:pathLst>
                <a:path w="23900" h="22211" extrusionOk="0">
                  <a:moveTo>
                    <a:pt x="12200" y="1"/>
                  </a:moveTo>
                  <a:cubicBezTo>
                    <a:pt x="11587" y="1"/>
                    <a:pt x="10976" y="97"/>
                    <a:pt x="10474" y="430"/>
                  </a:cubicBezTo>
                  <a:cubicBezTo>
                    <a:pt x="9795" y="882"/>
                    <a:pt x="9456" y="1908"/>
                    <a:pt x="9983" y="2528"/>
                  </a:cubicBezTo>
                  <a:cubicBezTo>
                    <a:pt x="9704" y="2441"/>
                    <a:pt x="9403" y="2368"/>
                    <a:pt x="9112" y="2368"/>
                  </a:cubicBezTo>
                  <a:cubicBezTo>
                    <a:pt x="8898" y="2368"/>
                    <a:pt x="8688" y="2408"/>
                    <a:pt x="8498" y="2510"/>
                  </a:cubicBezTo>
                  <a:cubicBezTo>
                    <a:pt x="8150" y="2698"/>
                    <a:pt x="7970" y="3181"/>
                    <a:pt x="8110" y="3514"/>
                  </a:cubicBezTo>
                  <a:lnTo>
                    <a:pt x="8110" y="3514"/>
                  </a:lnTo>
                  <a:cubicBezTo>
                    <a:pt x="7512" y="2884"/>
                    <a:pt x="6630" y="2534"/>
                    <a:pt x="5751" y="2517"/>
                  </a:cubicBezTo>
                  <a:cubicBezTo>
                    <a:pt x="5729" y="2517"/>
                    <a:pt x="5706" y="2517"/>
                    <a:pt x="5684" y="2517"/>
                  </a:cubicBezTo>
                  <a:cubicBezTo>
                    <a:pt x="4725" y="2517"/>
                    <a:pt x="3785" y="2886"/>
                    <a:pt x="3020" y="3461"/>
                  </a:cubicBezTo>
                  <a:cubicBezTo>
                    <a:pt x="2305" y="3997"/>
                    <a:pt x="1719" y="4733"/>
                    <a:pt x="1480" y="5589"/>
                  </a:cubicBezTo>
                  <a:cubicBezTo>
                    <a:pt x="1122" y="6865"/>
                    <a:pt x="1822" y="7911"/>
                    <a:pt x="1951" y="8110"/>
                  </a:cubicBezTo>
                  <a:cubicBezTo>
                    <a:pt x="2262" y="8596"/>
                    <a:pt x="2639" y="8903"/>
                    <a:pt x="2891" y="9078"/>
                  </a:cubicBezTo>
                  <a:cubicBezTo>
                    <a:pt x="2723" y="9123"/>
                    <a:pt x="1882" y="9364"/>
                    <a:pt x="1482" y="10151"/>
                  </a:cubicBezTo>
                  <a:cubicBezTo>
                    <a:pt x="1047" y="11009"/>
                    <a:pt x="1314" y="12165"/>
                    <a:pt x="2192" y="12924"/>
                  </a:cubicBezTo>
                  <a:cubicBezTo>
                    <a:pt x="2155" y="12921"/>
                    <a:pt x="2119" y="12920"/>
                    <a:pt x="2082" y="12920"/>
                  </a:cubicBezTo>
                  <a:cubicBezTo>
                    <a:pt x="1282" y="12920"/>
                    <a:pt x="550" y="13537"/>
                    <a:pt x="282" y="14291"/>
                  </a:cubicBezTo>
                  <a:cubicBezTo>
                    <a:pt x="1" y="15079"/>
                    <a:pt x="149" y="15966"/>
                    <a:pt x="496" y="16729"/>
                  </a:cubicBezTo>
                  <a:cubicBezTo>
                    <a:pt x="941" y="17709"/>
                    <a:pt x="1860" y="18600"/>
                    <a:pt x="2926" y="18600"/>
                  </a:cubicBezTo>
                  <a:cubicBezTo>
                    <a:pt x="2985" y="18600"/>
                    <a:pt x="3044" y="18597"/>
                    <a:pt x="3104" y="18592"/>
                  </a:cubicBezTo>
                  <a:cubicBezTo>
                    <a:pt x="3363" y="18567"/>
                    <a:pt x="3658" y="18448"/>
                    <a:pt x="3717" y="18197"/>
                  </a:cubicBezTo>
                  <a:cubicBezTo>
                    <a:pt x="3724" y="18254"/>
                    <a:pt x="3821" y="18951"/>
                    <a:pt x="4476" y="19283"/>
                  </a:cubicBezTo>
                  <a:cubicBezTo>
                    <a:pt x="4690" y="19392"/>
                    <a:pt x="4901" y="19430"/>
                    <a:pt x="5092" y="19430"/>
                  </a:cubicBezTo>
                  <a:cubicBezTo>
                    <a:pt x="5524" y="19430"/>
                    <a:pt x="5853" y="19234"/>
                    <a:pt x="5876" y="19220"/>
                  </a:cubicBezTo>
                  <a:lnTo>
                    <a:pt x="5876" y="19220"/>
                  </a:lnTo>
                  <a:cubicBezTo>
                    <a:pt x="5586" y="19816"/>
                    <a:pt x="5523" y="20534"/>
                    <a:pt x="5790" y="21141"/>
                  </a:cubicBezTo>
                  <a:cubicBezTo>
                    <a:pt x="6057" y="21747"/>
                    <a:pt x="6677" y="22208"/>
                    <a:pt x="7344" y="22210"/>
                  </a:cubicBezTo>
                  <a:cubicBezTo>
                    <a:pt x="7346" y="22210"/>
                    <a:pt x="7348" y="22210"/>
                    <a:pt x="7350" y="22210"/>
                  </a:cubicBezTo>
                  <a:cubicBezTo>
                    <a:pt x="8016" y="22210"/>
                    <a:pt x="8667" y="21698"/>
                    <a:pt x="8745" y="21045"/>
                  </a:cubicBezTo>
                  <a:cubicBezTo>
                    <a:pt x="9839" y="21045"/>
                    <a:pt x="10577" y="20496"/>
                    <a:pt x="11338" y="19795"/>
                  </a:cubicBezTo>
                  <a:cubicBezTo>
                    <a:pt x="11663" y="19494"/>
                    <a:pt x="11934" y="19383"/>
                    <a:pt x="12194" y="19383"/>
                  </a:cubicBezTo>
                  <a:cubicBezTo>
                    <a:pt x="12638" y="19383"/>
                    <a:pt x="13049" y="19707"/>
                    <a:pt x="13647" y="19964"/>
                  </a:cubicBezTo>
                  <a:cubicBezTo>
                    <a:pt x="13932" y="20085"/>
                    <a:pt x="14241" y="20144"/>
                    <a:pt x="14551" y="20144"/>
                  </a:cubicBezTo>
                  <a:cubicBezTo>
                    <a:pt x="15109" y="20144"/>
                    <a:pt x="15669" y="19952"/>
                    <a:pt x="16090" y="19588"/>
                  </a:cubicBezTo>
                  <a:cubicBezTo>
                    <a:pt x="16743" y="19022"/>
                    <a:pt x="17027" y="18066"/>
                    <a:pt x="16781" y="17242"/>
                  </a:cubicBezTo>
                  <a:lnTo>
                    <a:pt x="16781" y="17242"/>
                  </a:lnTo>
                  <a:cubicBezTo>
                    <a:pt x="17068" y="17365"/>
                    <a:pt x="17380" y="17425"/>
                    <a:pt x="17692" y="17425"/>
                  </a:cubicBezTo>
                  <a:cubicBezTo>
                    <a:pt x="18170" y="17425"/>
                    <a:pt x="18648" y="17284"/>
                    <a:pt x="19038" y="17012"/>
                  </a:cubicBezTo>
                  <a:cubicBezTo>
                    <a:pt x="19684" y="16560"/>
                    <a:pt x="20066" y="15763"/>
                    <a:pt x="20013" y="14983"/>
                  </a:cubicBezTo>
                  <a:cubicBezTo>
                    <a:pt x="20734" y="14820"/>
                    <a:pt x="21286" y="14105"/>
                    <a:pt x="21257" y="13374"/>
                  </a:cubicBezTo>
                  <a:cubicBezTo>
                    <a:pt x="21228" y="12641"/>
                    <a:pt x="20621" y="11973"/>
                    <a:pt x="19889" y="11866"/>
                  </a:cubicBezTo>
                  <a:lnTo>
                    <a:pt x="19889" y="11866"/>
                  </a:lnTo>
                  <a:cubicBezTo>
                    <a:pt x="19954" y="11874"/>
                    <a:pt x="20019" y="11878"/>
                    <a:pt x="20085" y="11878"/>
                  </a:cubicBezTo>
                  <a:cubicBezTo>
                    <a:pt x="20571" y="11878"/>
                    <a:pt x="21055" y="11656"/>
                    <a:pt x="21362" y="11281"/>
                  </a:cubicBezTo>
                  <a:cubicBezTo>
                    <a:pt x="21710" y="10856"/>
                    <a:pt x="21814" y="10249"/>
                    <a:pt x="21631" y="9732"/>
                  </a:cubicBezTo>
                  <a:lnTo>
                    <a:pt x="21631" y="9732"/>
                  </a:lnTo>
                  <a:cubicBezTo>
                    <a:pt x="21698" y="9743"/>
                    <a:pt x="21765" y="9748"/>
                    <a:pt x="21832" y="9748"/>
                  </a:cubicBezTo>
                  <a:cubicBezTo>
                    <a:pt x="22329" y="9748"/>
                    <a:pt x="22812" y="9461"/>
                    <a:pt x="23121" y="9067"/>
                  </a:cubicBezTo>
                  <a:cubicBezTo>
                    <a:pt x="23472" y="8620"/>
                    <a:pt x="23633" y="8055"/>
                    <a:pt x="23724" y="7496"/>
                  </a:cubicBezTo>
                  <a:cubicBezTo>
                    <a:pt x="23900" y="6436"/>
                    <a:pt x="23839" y="5283"/>
                    <a:pt x="23245" y="4384"/>
                  </a:cubicBezTo>
                  <a:cubicBezTo>
                    <a:pt x="22698" y="3558"/>
                    <a:pt x="21712" y="3041"/>
                    <a:pt x="20717" y="3041"/>
                  </a:cubicBezTo>
                  <a:cubicBezTo>
                    <a:pt x="20647" y="3041"/>
                    <a:pt x="20577" y="3044"/>
                    <a:pt x="20506" y="3049"/>
                  </a:cubicBezTo>
                  <a:cubicBezTo>
                    <a:pt x="19442" y="3129"/>
                    <a:pt x="18447" y="3815"/>
                    <a:pt x="18002" y="4777"/>
                  </a:cubicBezTo>
                  <a:cubicBezTo>
                    <a:pt x="18124" y="4410"/>
                    <a:pt x="18219" y="4001"/>
                    <a:pt x="18060" y="3651"/>
                  </a:cubicBezTo>
                  <a:cubicBezTo>
                    <a:pt x="17954" y="3418"/>
                    <a:pt x="17686" y="3256"/>
                    <a:pt x="17441" y="3256"/>
                  </a:cubicBezTo>
                  <a:cubicBezTo>
                    <a:pt x="17317" y="3256"/>
                    <a:pt x="17198" y="3298"/>
                    <a:pt x="17110" y="3394"/>
                  </a:cubicBezTo>
                  <a:cubicBezTo>
                    <a:pt x="17200" y="2395"/>
                    <a:pt x="16575" y="1428"/>
                    <a:pt x="15730" y="874"/>
                  </a:cubicBezTo>
                  <a:cubicBezTo>
                    <a:pt x="14885" y="319"/>
                    <a:pt x="13856" y="115"/>
                    <a:pt x="12846" y="30"/>
                  </a:cubicBezTo>
                  <a:cubicBezTo>
                    <a:pt x="12633" y="13"/>
                    <a:pt x="12416" y="1"/>
                    <a:pt x="12200" y="1"/>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1" name="Google Shape;321;p31"/>
            <p:cNvSpPr/>
            <p:nvPr/>
          </p:nvSpPr>
          <p:spPr>
            <a:xfrm>
              <a:off x="474400" y="3802475"/>
              <a:ext cx="136275" cy="650175"/>
            </a:xfrm>
            <a:custGeom>
              <a:avLst/>
              <a:gdLst/>
              <a:ahLst/>
              <a:cxnLst/>
              <a:rect l="l" t="t" r="r" b="b"/>
              <a:pathLst>
                <a:path w="5451" h="26007" extrusionOk="0">
                  <a:moveTo>
                    <a:pt x="4206" y="1"/>
                  </a:moveTo>
                  <a:cubicBezTo>
                    <a:pt x="4153" y="1"/>
                    <a:pt x="4088" y="15"/>
                    <a:pt x="4008" y="45"/>
                  </a:cubicBezTo>
                  <a:cubicBezTo>
                    <a:pt x="3622" y="193"/>
                    <a:pt x="3470" y="764"/>
                    <a:pt x="3306" y="1099"/>
                  </a:cubicBezTo>
                  <a:cubicBezTo>
                    <a:pt x="3064" y="1590"/>
                    <a:pt x="2781" y="2060"/>
                    <a:pt x="2494" y="2525"/>
                  </a:cubicBezTo>
                  <a:cubicBezTo>
                    <a:pt x="1694" y="3812"/>
                    <a:pt x="919" y="5033"/>
                    <a:pt x="518" y="6506"/>
                  </a:cubicBezTo>
                  <a:cubicBezTo>
                    <a:pt x="104" y="8030"/>
                    <a:pt x="0" y="9626"/>
                    <a:pt x="100" y="11199"/>
                  </a:cubicBezTo>
                  <a:cubicBezTo>
                    <a:pt x="162" y="12198"/>
                    <a:pt x="310" y="13183"/>
                    <a:pt x="504" y="14162"/>
                  </a:cubicBezTo>
                  <a:cubicBezTo>
                    <a:pt x="1094" y="17148"/>
                    <a:pt x="2677" y="20600"/>
                    <a:pt x="1772" y="23649"/>
                  </a:cubicBezTo>
                  <a:cubicBezTo>
                    <a:pt x="1511" y="24525"/>
                    <a:pt x="1040" y="25340"/>
                    <a:pt x="411" y="26007"/>
                  </a:cubicBezTo>
                  <a:lnTo>
                    <a:pt x="4463" y="26007"/>
                  </a:lnTo>
                  <a:cubicBezTo>
                    <a:pt x="4641" y="25494"/>
                    <a:pt x="4792" y="24971"/>
                    <a:pt x="4913" y="24442"/>
                  </a:cubicBezTo>
                  <a:cubicBezTo>
                    <a:pt x="5451" y="22100"/>
                    <a:pt x="5316" y="19672"/>
                    <a:pt x="4777" y="17343"/>
                  </a:cubicBezTo>
                  <a:cubicBezTo>
                    <a:pt x="4237" y="15007"/>
                    <a:pt x="2936" y="12942"/>
                    <a:pt x="2387" y="10629"/>
                  </a:cubicBezTo>
                  <a:cubicBezTo>
                    <a:pt x="1791" y="8120"/>
                    <a:pt x="2209" y="5750"/>
                    <a:pt x="3237" y="3431"/>
                  </a:cubicBezTo>
                  <a:cubicBezTo>
                    <a:pt x="3652" y="2494"/>
                    <a:pt x="3987" y="1518"/>
                    <a:pt x="4326" y="553"/>
                  </a:cubicBezTo>
                  <a:cubicBezTo>
                    <a:pt x="4431" y="253"/>
                    <a:pt x="4432" y="1"/>
                    <a:pt x="4206" y="1"/>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2" name="Google Shape;322;p31"/>
            <p:cNvSpPr/>
            <p:nvPr/>
          </p:nvSpPr>
          <p:spPr>
            <a:xfrm>
              <a:off x="384775" y="3842425"/>
              <a:ext cx="108750" cy="249725"/>
            </a:xfrm>
            <a:custGeom>
              <a:avLst/>
              <a:gdLst/>
              <a:ahLst/>
              <a:cxnLst/>
              <a:rect l="l" t="t" r="r" b="b"/>
              <a:pathLst>
                <a:path w="4350" h="9989" extrusionOk="0">
                  <a:moveTo>
                    <a:pt x="63" y="0"/>
                  </a:moveTo>
                  <a:cubicBezTo>
                    <a:pt x="1" y="0"/>
                    <a:pt x="170" y="391"/>
                    <a:pt x="171" y="391"/>
                  </a:cubicBezTo>
                  <a:cubicBezTo>
                    <a:pt x="728" y="1481"/>
                    <a:pt x="895" y="2718"/>
                    <a:pt x="1032" y="3930"/>
                  </a:cubicBezTo>
                  <a:cubicBezTo>
                    <a:pt x="1168" y="5143"/>
                    <a:pt x="1285" y="6379"/>
                    <a:pt x="1754" y="7508"/>
                  </a:cubicBezTo>
                  <a:cubicBezTo>
                    <a:pt x="2223" y="8637"/>
                    <a:pt x="3108" y="9665"/>
                    <a:pt x="4296" y="9989"/>
                  </a:cubicBezTo>
                  <a:lnTo>
                    <a:pt x="4349" y="8888"/>
                  </a:lnTo>
                  <a:cubicBezTo>
                    <a:pt x="3316" y="8687"/>
                    <a:pt x="2549" y="7784"/>
                    <a:pt x="2162" y="6813"/>
                  </a:cubicBezTo>
                  <a:cubicBezTo>
                    <a:pt x="1775" y="5843"/>
                    <a:pt x="1687" y="4786"/>
                    <a:pt x="1483" y="3762"/>
                  </a:cubicBezTo>
                  <a:cubicBezTo>
                    <a:pt x="1236" y="2516"/>
                    <a:pt x="989" y="1194"/>
                    <a:pt x="227" y="173"/>
                  </a:cubicBezTo>
                  <a:cubicBezTo>
                    <a:pt x="134" y="47"/>
                    <a:pt x="85" y="0"/>
                    <a:pt x="63"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3" name="Google Shape;323;p31"/>
            <p:cNvSpPr/>
            <p:nvPr/>
          </p:nvSpPr>
          <p:spPr>
            <a:xfrm>
              <a:off x="566050" y="3898500"/>
              <a:ext cx="109050" cy="318000"/>
            </a:xfrm>
            <a:custGeom>
              <a:avLst/>
              <a:gdLst/>
              <a:ahLst/>
              <a:cxnLst/>
              <a:rect l="l" t="t" r="r" b="b"/>
              <a:pathLst>
                <a:path w="4362" h="12720" extrusionOk="0">
                  <a:moveTo>
                    <a:pt x="4299" y="0"/>
                  </a:moveTo>
                  <a:cubicBezTo>
                    <a:pt x="4188" y="0"/>
                    <a:pt x="3643" y="653"/>
                    <a:pt x="3643" y="653"/>
                  </a:cubicBezTo>
                  <a:cubicBezTo>
                    <a:pt x="3643" y="653"/>
                    <a:pt x="3643" y="653"/>
                    <a:pt x="3643" y="653"/>
                  </a:cubicBezTo>
                  <a:lnTo>
                    <a:pt x="3643" y="653"/>
                  </a:lnTo>
                  <a:cubicBezTo>
                    <a:pt x="2498" y="2024"/>
                    <a:pt x="2067" y="3832"/>
                    <a:pt x="1712" y="5576"/>
                  </a:cubicBezTo>
                  <a:cubicBezTo>
                    <a:pt x="1355" y="7320"/>
                    <a:pt x="1016" y="9128"/>
                    <a:pt x="1" y="10596"/>
                  </a:cubicBezTo>
                  <a:lnTo>
                    <a:pt x="110" y="12715"/>
                  </a:lnTo>
                  <a:cubicBezTo>
                    <a:pt x="128" y="12718"/>
                    <a:pt x="146" y="12719"/>
                    <a:pt x="163" y="12719"/>
                  </a:cubicBezTo>
                  <a:cubicBezTo>
                    <a:pt x="401" y="12719"/>
                    <a:pt x="575" y="12458"/>
                    <a:pt x="683" y="12234"/>
                  </a:cubicBezTo>
                  <a:cubicBezTo>
                    <a:pt x="1047" y="11481"/>
                    <a:pt x="1411" y="10724"/>
                    <a:pt x="1609" y="9914"/>
                  </a:cubicBezTo>
                  <a:cubicBezTo>
                    <a:pt x="1686" y="9596"/>
                    <a:pt x="1738" y="9270"/>
                    <a:pt x="1788" y="8948"/>
                  </a:cubicBezTo>
                  <a:cubicBezTo>
                    <a:pt x="2221" y="6177"/>
                    <a:pt x="2467" y="3255"/>
                    <a:pt x="3909" y="840"/>
                  </a:cubicBezTo>
                  <a:cubicBezTo>
                    <a:pt x="4288" y="204"/>
                    <a:pt x="4361" y="0"/>
                    <a:pt x="4299" y="0"/>
                  </a:cubicBezTo>
                  <a:close/>
                </a:path>
              </a:pathLst>
            </a:cu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4" name="Google Shape;324;p31"/>
            <p:cNvSpPr/>
            <p:nvPr/>
          </p:nvSpPr>
          <p:spPr>
            <a:xfrm>
              <a:off x="286725" y="3670450"/>
              <a:ext cx="501200" cy="327100"/>
            </a:xfrm>
            <a:custGeom>
              <a:avLst/>
              <a:gdLst/>
              <a:ahLst/>
              <a:cxnLst/>
              <a:rect l="l" t="t" r="r" b="b"/>
              <a:pathLst>
                <a:path w="20048" h="13084" extrusionOk="0">
                  <a:moveTo>
                    <a:pt x="5899" y="0"/>
                  </a:moveTo>
                  <a:cubicBezTo>
                    <a:pt x="5826" y="0"/>
                    <a:pt x="5753" y="3"/>
                    <a:pt x="5680" y="10"/>
                  </a:cubicBezTo>
                  <a:cubicBezTo>
                    <a:pt x="5155" y="57"/>
                    <a:pt x="4634" y="302"/>
                    <a:pt x="4338" y="732"/>
                  </a:cubicBezTo>
                  <a:cubicBezTo>
                    <a:pt x="4003" y="1218"/>
                    <a:pt x="4002" y="1873"/>
                    <a:pt x="4210" y="2423"/>
                  </a:cubicBezTo>
                  <a:cubicBezTo>
                    <a:pt x="4418" y="2973"/>
                    <a:pt x="4812" y="3433"/>
                    <a:pt x="5231" y="3848"/>
                  </a:cubicBezTo>
                  <a:cubicBezTo>
                    <a:pt x="4854" y="3638"/>
                    <a:pt x="4422" y="3532"/>
                    <a:pt x="3990" y="3532"/>
                  </a:cubicBezTo>
                  <a:cubicBezTo>
                    <a:pt x="3709" y="3532"/>
                    <a:pt x="3429" y="3577"/>
                    <a:pt x="3164" y="3668"/>
                  </a:cubicBezTo>
                  <a:cubicBezTo>
                    <a:pt x="3015" y="3719"/>
                    <a:pt x="2871" y="3785"/>
                    <a:pt x="2758" y="3893"/>
                  </a:cubicBezTo>
                  <a:cubicBezTo>
                    <a:pt x="2486" y="4153"/>
                    <a:pt x="2492" y="4541"/>
                    <a:pt x="2593" y="4920"/>
                  </a:cubicBezTo>
                  <a:lnTo>
                    <a:pt x="2593" y="4920"/>
                  </a:lnTo>
                  <a:cubicBezTo>
                    <a:pt x="2430" y="4706"/>
                    <a:pt x="2178" y="4549"/>
                    <a:pt x="1909" y="4505"/>
                  </a:cubicBezTo>
                  <a:cubicBezTo>
                    <a:pt x="1844" y="4494"/>
                    <a:pt x="1778" y="4489"/>
                    <a:pt x="1713" y="4489"/>
                  </a:cubicBezTo>
                  <a:cubicBezTo>
                    <a:pt x="1322" y="4489"/>
                    <a:pt x="935" y="4676"/>
                    <a:pt x="655" y="4952"/>
                  </a:cubicBezTo>
                  <a:cubicBezTo>
                    <a:pt x="198" y="5404"/>
                    <a:pt x="1" y="6101"/>
                    <a:pt x="166" y="6719"/>
                  </a:cubicBezTo>
                  <a:cubicBezTo>
                    <a:pt x="329" y="7332"/>
                    <a:pt x="846" y="7839"/>
                    <a:pt x="1466" y="7990"/>
                  </a:cubicBezTo>
                  <a:lnTo>
                    <a:pt x="1466" y="7990"/>
                  </a:lnTo>
                  <a:cubicBezTo>
                    <a:pt x="1432" y="7983"/>
                    <a:pt x="1399" y="7979"/>
                    <a:pt x="1366" y="7979"/>
                  </a:cubicBezTo>
                  <a:cubicBezTo>
                    <a:pt x="969" y="7979"/>
                    <a:pt x="657" y="8486"/>
                    <a:pt x="763" y="8892"/>
                  </a:cubicBezTo>
                  <a:cubicBezTo>
                    <a:pt x="873" y="9312"/>
                    <a:pt x="1449" y="9708"/>
                    <a:pt x="1716" y="9848"/>
                  </a:cubicBezTo>
                  <a:cubicBezTo>
                    <a:pt x="1892" y="9940"/>
                    <a:pt x="3354" y="10679"/>
                    <a:pt x="4798" y="10679"/>
                  </a:cubicBezTo>
                  <a:cubicBezTo>
                    <a:pt x="5534" y="10679"/>
                    <a:pt x="6265" y="10487"/>
                    <a:pt x="6819" y="9919"/>
                  </a:cubicBezTo>
                  <a:cubicBezTo>
                    <a:pt x="7035" y="9697"/>
                    <a:pt x="7498" y="9137"/>
                    <a:pt x="7595" y="8065"/>
                  </a:cubicBezTo>
                  <a:cubicBezTo>
                    <a:pt x="8095" y="8451"/>
                    <a:pt x="8631" y="8847"/>
                    <a:pt x="9260" y="8930"/>
                  </a:cubicBezTo>
                  <a:cubicBezTo>
                    <a:pt x="9318" y="8937"/>
                    <a:pt x="9378" y="8941"/>
                    <a:pt x="9437" y="8941"/>
                  </a:cubicBezTo>
                  <a:cubicBezTo>
                    <a:pt x="9979" y="8941"/>
                    <a:pt x="10548" y="8638"/>
                    <a:pt x="10687" y="8140"/>
                  </a:cubicBezTo>
                  <a:lnTo>
                    <a:pt x="10687" y="8140"/>
                  </a:lnTo>
                  <a:cubicBezTo>
                    <a:pt x="10526" y="9078"/>
                    <a:pt x="11183" y="10098"/>
                    <a:pt x="12122" y="10324"/>
                  </a:cubicBezTo>
                  <a:cubicBezTo>
                    <a:pt x="12065" y="11204"/>
                    <a:pt x="12471" y="12109"/>
                    <a:pt x="13191" y="12627"/>
                  </a:cubicBezTo>
                  <a:cubicBezTo>
                    <a:pt x="13608" y="12926"/>
                    <a:pt x="14125" y="13084"/>
                    <a:pt x="14639" y="13084"/>
                  </a:cubicBezTo>
                  <a:cubicBezTo>
                    <a:pt x="15014" y="13084"/>
                    <a:pt x="15388" y="13000"/>
                    <a:pt x="15720" y="12826"/>
                  </a:cubicBezTo>
                  <a:cubicBezTo>
                    <a:pt x="16234" y="12557"/>
                    <a:pt x="16516" y="12098"/>
                    <a:pt x="16643" y="11899"/>
                  </a:cubicBezTo>
                  <a:cubicBezTo>
                    <a:pt x="16922" y="11460"/>
                    <a:pt x="17029" y="11044"/>
                    <a:pt x="17075" y="10783"/>
                  </a:cubicBezTo>
                  <a:cubicBezTo>
                    <a:pt x="17259" y="10911"/>
                    <a:pt x="17568" y="11082"/>
                    <a:pt x="17960" y="11098"/>
                  </a:cubicBezTo>
                  <a:cubicBezTo>
                    <a:pt x="17981" y="11099"/>
                    <a:pt x="18002" y="11099"/>
                    <a:pt x="18022" y="11099"/>
                  </a:cubicBezTo>
                  <a:cubicBezTo>
                    <a:pt x="18948" y="11099"/>
                    <a:pt x="19860" y="10236"/>
                    <a:pt x="19944" y="9309"/>
                  </a:cubicBezTo>
                  <a:cubicBezTo>
                    <a:pt x="20048" y="8187"/>
                    <a:pt x="18898" y="7436"/>
                    <a:pt x="18423" y="7126"/>
                  </a:cubicBezTo>
                  <a:cubicBezTo>
                    <a:pt x="17798" y="6718"/>
                    <a:pt x="17182" y="6576"/>
                    <a:pt x="16798" y="6519"/>
                  </a:cubicBezTo>
                  <a:cubicBezTo>
                    <a:pt x="16827" y="6495"/>
                    <a:pt x="17548" y="5937"/>
                    <a:pt x="17429" y="5205"/>
                  </a:cubicBezTo>
                  <a:cubicBezTo>
                    <a:pt x="17326" y="4561"/>
                    <a:pt x="16664" y="4243"/>
                    <a:pt x="16319" y="4123"/>
                  </a:cubicBezTo>
                  <a:cubicBezTo>
                    <a:pt x="15983" y="4006"/>
                    <a:pt x="15627" y="3967"/>
                    <a:pt x="15269" y="3967"/>
                  </a:cubicBezTo>
                  <a:cubicBezTo>
                    <a:pt x="15084" y="3967"/>
                    <a:pt x="14899" y="3977"/>
                    <a:pt x="14717" y="3992"/>
                  </a:cubicBezTo>
                  <a:cubicBezTo>
                    <a:pt x="14888" y="3685"/>
                    <a:pt x="14820" y="3286"/>
                    <a:pt x="14616" y="2999"/>
                  </a:cubicBezTo>
                  <a:cubicBezTo>
                    <a:pt x="14412" y="2713"/>
                    <a:pt x="14095" y="2525"/>
                    <a:pt x="13768" y="2392"/>
                  </a:cubicBezTo>
                  <a:cubicBezTo>
                    <a:pt x="13438" y="2261"/>
                    <a:pt x="13079" y="2181"/>
                    <a:pt x="12726" y="2181"/>
                  </a:cubicBezTo>
                  <a:cubicBezTo>
                    <a:pt x="12454" y="2181"/>
                    <a:pt x="12185" y="2228"/>
                    <a:pt x="11934" y="2336"/>
                  </a:cubicBezTo>
                  <a:cubicBezTo>
                    <a:pt x="11442" y="2548"/>
                    <a:pt x="11055" y="3032"/>
                    <a:pt x="11014" y="3552"/>
                  </a:cubicBezTo>
                  <a:lnTo>
                    <a:pt x="11014" y="3552"/>
                  </a:lnTo>
                  <a:cubicBezTo>
                    <a:pt x="10947" y="3157"/>
                    <a:pt x="10656" y="2798"/>
                    <a:pt x="10270" y="2671"/>
                  </a:cubicBezTo>
                  <a:cubicBezTo>
                    <a:pt x="10164" y="2636"/>
                    <a:pt x="10054" y="2620"/>
                    <a:pt x="9943" y="2620"/>
                  </a:cubicBezTo>
                  <a:cubicBezTo>
                    <a:pt x="9560" y="2620"/>
                    <a:pt x="9175" y="2816"/>
                    <a:pt x="8974" y="3144"/>
                  </a:cubicBezTo>
                  <a:cubicBezTo>
                    <a:pt x="9229" y="2573"/>
                    <a:pt x="9086" y="1883"/>
                    <a:pt x="8721" y="1375"/>
                  </a:cubicBezTo>
                  <a:cubicBezTo>
                    <a:pt x="8356" y="868"/>
                    <a:pt x="7799" y="524"/>
                    <a:pt x="7217" y="288"/>
                  </a:cubicBezTo>
                  <a:cubicBezTo>
                    <a:pt x="6799" y="120"/>
                    <a:pt x="6350" y="0"/>
                    <a:pt x="5899"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5" name="Google Shape;325;p31"/>
            <p:cNvSpPr/>
            <p:nvPr/>
          </p:nvSpPr>
          <p:spPr>
            <a:xfrm>
              <a:off x="426725" y="4349700"/>
              <a:ext cx="246275" cy="114950"/>
            </a:xfrm>
            <a:custGeom>
              <a:avLst/>
              <a:gdLst/>
              <a:ahLst/>
              <a:cxnLst/>
              <a:rect l="l" t="t" r="r" b="b"/>
              <a:pathLst>
                <a:path w="9851" h="4598" extrusionOk="0">
                  <a:moveTo>
                    <a:pt x="4751" y="0"/>
                  </a:moveTo>
                  <a:cubicBezTo>
                    <a:pt x="4749" y="0"/>
                    <a:pt x="4747" y="0"/>
                    <a:pt x="4745" y="0"/>
                  </a:cubicBezTo>
                  <a:cubicBezTo>
                    <a:pt x="4489" y="11"/>
                    <a:pt x="4266" y="737"/>
                    <a:pt x="4072" y="2176"/>
                  </a:cubicBezTo>
                  <a:cubicBezTo>
                    <a:pt x="3840" y="1697"/>
                    <a:pt x="3039" y="98"/>
                    <a:pt x="2564" y="98"/>
                  </a:cubicBezTo>
                  <a:cubicBezTo>
                    <a:pt x="2547" y="98"/>
                    <a:pt x="2530" y="100"/>
                    <a:pt x="2513" y="105"/>
                  </a:cubicBezTo>
                  <a:cubicBezTo>
                    <a:pt x="1965" y="253"/>
                    <a:pt x="2256" y="2841"/>
                    <a:pt x="2301" y="3228"/>
                  </a:cubicBezTo>
                  <a:cubicBezTo>
                    <a:pt x="1650" y="2551"/>
                    <a:pt x="962" y="2180"/>
                    <a:pt x="557" y="2180"/>
                  </a:cubicBezTo>
                  <a:cubicBezTo>
                    <a:pt x="459" y="2180"/>
                    <a:pt x="377" y="2202"/>
                    <a:pt x="317" y="2247"/>
                  </a:cubicBezTo>
                  <a:cubicBezTo>
                    <a:pt x="1" y="2483"/>
                    <a:pt x="126" y="3474"/>
                    <a:pt x="846" y="4555"/>
                  </a:cubicBezTo>
                  <a:cubicBezTo>
                    <a:pt x="3491" y="4569"/>
                    <a:pt x="6138" y="4583"/>
                    <a:pt x="8783" y="4598"/>
                  </a:cubicBezTo>
                  <a:cubicBezTo>
                    <a:pt x="9525" y="3306"/>
                    <a:pt x="9850" y="2249"/>
                    <a:pt x="9565" y="2035"/>
                  </a:cubicBezTo>
                  <a:cubicBezTo>
                    <a:pt x="9526" y="2007"/>
                    <a:pt x="9476" y="1993"/>
                    <a:pt x="9416" y="1993"/>
                  </a:cubicBezTo>
                  <a:cubicBezTo>
                    <a:pt x="9043" y="1993"/>
                    <a:pt x="8285" y="2518"/>
                    <a:pt x="7474" y="3299"/>
                  </a:cubicBezTo>
                  <a:cubicBezTo>
                    <a:pt x="7558" y="2823"/>
                    <a:pt x="7864" y="975"/>
                    <a:pt x="7474" y="843"/>
                  </a:cubicBezTo>
                  <a:cubicBezTo>
                    <a:pt x="7459" y="838"/>
                    <a:pt x="7443" y="835"/>
                    <a:pt x="7427" y="835"/>
                  </a:cubicBezTo>
                  <a:cubicBezTo>
                    <a:pt x="6968" y="835"/>
                    <a:pt x="5976" y="2763"/>
                    <a:pt x="5809" y="3089"/>
                  </a:cubicBezTo>
                  <a:cubicBezTo>
                    <a:pt x="5411" y="1030"/>
                    <a:pt x="5059" y="0"/>
                    <a:pt x="4751" y="0"/>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6" name="Google Shape;326;p31"/>
            <p:cNvSpPr/>
            <p:nvPr/>
          </p:nvSpPr>
          <p:spPr>
            <a:xfrm>
              <a:off x="633700" y="4727475"/>
              <a:ext cx="55300" cy="190875"/>
            </a:xfrm>
            <a:custGeom>
              <a:avLst/>
              <a:gdLst/>
              <a:ahLst/>
              <a:cxnLst/>
              <a:rect l="l" t="t" r="r" b="b"/>
              <a:pathLst>
                <a:path w="2212" h="7635" extrusionOk="0">
                  <a:moveTo>
                    <a:pt x="1" y="1"/>
                  </a:moveTo>
                  <a:lnTo>
                    <a:pt x="1" y="7634"/>
                  </a:lnTo>
                  <a:lnTo>
                    <a:pt x="2212" y="7634"/>
                  </a:lnTo>
                  <a:lnTo>
                    <a:pt x="2212"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7" name="Google Shape;327;p31"/>
            <p:cNvSpPr/>
            <p:nvPr/>
          </p:nvSpPr>
          <p:spPr>
            <a:xfrm>
              <a:off x="1073800" y="4727475"/>
              <a:ext cx="55275" cy="190875"/>
            </a:xfrm>
            <a:custGeom>
              <a:avLst/>
              <a:gdLst/>
              <a:ahLst/>
              <a:cxnLst/>
              <a:rect l="l" t="t" r="r" b="b"/>
              <a:pathLst>
                <a:path w="2211" h="7635" extrusionOk="0">
                  <a:moveTo>
                    <a:pt x="1" y="1"/>
                  </a:moveTo>
                  <a:lnTo>
                    <a:pt x="1" y="7634"/>
                  </a:lnTo>
                  <a:lnTo>
                    <a:pt x="2211" y="7634"/>
                  </a:lnTo>
                  <a:lnTo>
                    <a:pt x="2211"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8" name="Google Shape;328;p31"/>
            <p:cNvSpPr/>
            <p:nvPr/>
          </p:nvSpPr>
          <p:spPr>
            <a:xfrm>
              <a:off x="595775" y="4727475"/>
              <a:ext cx="63750" cy="190875"/>
            </a:xfrm>
            <a:custGeom>
              <a:avLst/>
              <a:gdLst/>
              <a:ahLst/>
              <a:cxnLst/>
              <a:rect l="l" t="t" r="r" b="b"/>
              <a:pathLst>
                <a:path w="2550" h="7635" extrusionOk="0">
                  <a:moveTo>
                    <a:pt x="0" y="1"/>
                  </a:moveTo>
                  <a:lnTo>
                    <a:pt x="0" y="7634"/>
                  </a:lnTo>
                  <a:lnTo>
                    <a:pt x="2549" y="7634"/>
                  </a:lnTo>
                  <a:lnTo>
                    <a:pt x="2549"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29" name="Google Shape;329;p31"/>
            <p:cNvSpPr/>
            <p:nvPr/>
          </p:nvSpPr>
          <p:spPr>
            <a:xfrm>
              <a:off x="471250" y="4441175"/>
              <a:ext cx="833950" cy="286325"/>
            </a:xfrm>
            <a:custGeom>
              <a:avLst/>
              <a:gdLst/>
              <a:ahLst/>
              <a:cxnLst/>
              <a:rect l="l" t="t" r="r" b="b"/>
              <a:pathLst>
                <a:path w="33358" h="11453" extrusionOk="0">
                  <a:moveTo>
                    <a:pt x="4810" y="0"/>
                  </a:moveTo>
                  <a:lnTo>
                    <a:pt x="1" y="11453"/>
                  </a:lnTo>
                  <a:lnTo>
                    <a:pt x="33358" y="11453"/>
                  </a:lnTo>
                  <a:lnTo>
                    <a:pt x="28550" y="0"/>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0" name="Google Shape;330;p31"/>
            <p:cNvSpPr/>
            <p:nvPr/>
          </p:nvSpPr>
          <p:spPr>
            <a:xfrm>
              <a:off x="1103250" y="4727475"/>
              <a:ext cx="63750" cy="190875"/>
            </a:xfrm>
            <a:custGeom>
              <a:avLst/>
              <a:gdLst/>
              <a:ahLst/>
              <a:cxnLst/>
              <a:rect l="l" t="t" r="r" b="b"/>
              <a:pathLst>
                <a:path w="2550" h="7635" extrusionOk="0">
                  <a:moveTo>
                    <a:pt x="1" y="1"/>
                  </a:moveTo>
                  <a:lnTo>
                    <a:pt x="1" y="7634"/>
                  </a:lnTo>
                  <a:lnTo>
                    <a:pt x="2550" y="7634"/>
                  </a:lnTo>
                  <a:lnTo>
                    <a:pt x="2550"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1" name="Google Shape;331;p31"/>
            <p:cNvSpPr/>
            <p:nvPr/>
          </p:nvSpPr>
          <p:spPr>
            <a:xfrm>
              <a:off x="633700" y="4727475"/>
              <a:ext cx="55300" cy="190875"/>
            </a:xfrm>
            <a:custGeom>
              <a:avLst/>
              <a:gdLst/>
              <a:ahLst/>
              <a:cxnLst/>
              <a:rect l="l" t="t" r="r" b="b"/>
              <a:pathLst>
                <a:path w="2212" h="7635" extrusionOk="0">
                  <a:moveTo>
                    <a:pt x="1" y="1"/>
                  </a:moveTo>
                  <a:lnTo>
                    <a:pt x="1" y="7634"/>
                  </a:lnTo>
                  <a:lnTo>
                    <a:pt x="2212" y="7634"/>
                  </a:lnTo>
                  <a:lnTo>
                    <a:pt x="2212"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2" name="Google Shape;332;p31"/>
            <p:cNvSpPr/>
            <p:nvPr/>
          </p:nvSpPr>
          <p:spPr>
            <a:xfrm>
              <a:off x="1073800" y="4727475"/>
              <a:ext cx="55275" cy="190875"/>
            </a:xfrm>
            <a:custGeom>
              <a:avLst/>
              <a:gdLst/>
              <a:ahLst/>
              <a:cxnLst/>
              <a:rect l="l" t="t" r="r" b="b"/>
              <a:pathLst>
                <a:path w="2211" h="7635" extrusionOk="0">
                  <a:moveTo>
                    <a:pt x="1" y="1"/>
                  </a:moveTo>
                  <a:lnTo>
                    <a:pt x="1" y="7634"/>
                  </a:lnTo>
                  <a:lnTo>
                    <a:pt x="2211" y="7634"/>
                  </a:lnTo>
                  <a:lnTo>
                    <a:pt x="2211"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3" name="Google Shape;333;p31"/>
            <p:cNvSpPr/>
            <p:nvPr/>
          </p:nvSpPr>
          <p:spPr>
            <a:xfrm>
              <a:off x="471250" y="4727475"/>
              <a:ext cx="833950" cy="39600"/>
            </a:xfrm>
            <a:custGeom>
              <a:avLst/>
              <a:gdLst/>
              <a:ahLst/>
              <a:cxnLst/>
              <a:rect l="l" t="t" r="r" b="b"/>
              <a:pathLst>
                <a:path w="33358" h="1584" extrusionOk="0">
                  <a:moveTo>
                    <a:pt x="1" y="1"/>
                  </a:moveTo>
                  <a:lnTo>
                    <a:pt x="1" y="1584"/>
                  </a:lnTo>
                  <a:lnTo>
                    <a:pt x="33358" y="1584"/>
                  </a:lnTo>
                  <a:lnTo>
                    <a:pt x="33358"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4" name="Google Shape;334;p31"/>
            <p:cNvSpPr/>
            <p:nvPr/>
          </p:nvSpPr>
          <p:spPr>
            <a:xfrm>
              <a:off x="1092875" y="4460200"/>
              <a:ext cx="104125" cy="58775"/>
            </a:xfrm>
            <a:custGeom>
              <a:avLst/>
              <a:gdLst/>
              <a:ahLst/>
              <a:cxnLst/>
              <a:rect l="l" t="t" r="r" b="b"/>
              <a:pathLst>
                <a:path w="4165" h="2351" extrusionOk="0">
                  <a:moveTo>
                    <a:pt x="0" y="0"/>
                  </a:moveTo>
                  <a:lnTo>
                    <a:pt x="621" y="2350"/>
                  </a:lnTo>
                  <a:lnTo>
                    <a:pt x="4165" y="2350"/>
                  </a:lnTo>
                  <a:lnTo>
                    <a:pt x="317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5" name="Google Shape;335;p31"/>
            <p:cNvSpPr/>
            <p:nvPr/>
          </p:nvSpPr>
          <p:spPr>
            <a:xfrm>
              <a:off x="499900" y="4623525"/>
              <a:ext cx="144850" cy="84950"/>
            </a:xfrm>
            <a:custGeom>
              <a:avLst/>
              <a:gdLst/>
              <a:ahLst/>
              <a:cxnLst/>
              <a:rect l="l" t="t" r="r" b="b"/>
              <a:pathLst>
                <a:path w="5794" h="3398" extrusionOk="0">
                  <a:moveTo>
                    <a:pt x="1427" y="1"/>
                  </a:moveTo>
                  <a:lnTo>
                    <a:pt x="0" y="3397"/>
                  </a:lnTo>
                  <a:lnTo>
                    <a:pt x="4895" y="3397"/>
                  </a:lnTo>
                  <a:lnTo>
                    <a:pt x="5793"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6" name="Google Shape;336;p31"/>
            <p:cNvSpPr/>
            <p:nvPr/>
          </p:nvSpPr>
          <p:spPr>
            <a:xfrm>
              <a:off x="1112025" y="4532650"/>
              <a:ext cx="123125" cy="77225"/>
            </a:xfrm>
            <a:custGeom>
              <a:avLst/>
              <a:gdLst/>
              <a:ahLst/>
              <a:cxnLst/>
              <a:rect l="l" t="t" r="r" b="b"/>
              <a:pathLst>
                <a:path w="4925" h="3089" extrusionOk="0">
                  <a:moveTo>
                    <a:pt x="0" y="0"/>
                  </a:moveTo>
                  <a:lnTo>
                    <a:pt x="818" y="3088"/>
                  </a:lnTo>
                  <a:lnTo>
                    <a:pt x="4925" y="3088"/>
                  </a:lnTo>
                  <a:lnTo>
                    <a:pt x="362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7" name="Google Shape;337;p31"/>
            <p:cNvSpPr/>
            <p:nvPr/>
          </p:nvSpPr>
          <p:spPr>
            <a:xfrm>
              <a:off x="769750" y="4623525"/>
              <a:ext cx="111675" cy="84950"/>
            </a:xfrm>
            <a:custGeom>
              <a:avLst/>
              <a:gdLst/>
              <a:ahLst/>
              <a:cxnLst/>
              <a:rect l="l" t="t" r="r" b="b"/>
              <a:pathLst>
                <a:path w="4467" h="3398" extrusionOk="0">
                  <a:moveTo>
                    <a:pt x="376" y="1"/>
                  </a:moveTo>
                  <a:lnTo>
                    <a:pt x="1" y="3397"/>
                  </a:lnTo>
                  <a:lnTo>
                    <a:pt x="4467" y="3397"/>
                  </a:lnTo>
                  <a:lnTo>
                    <a:pt x="446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8" name="Google Shape;338;p31"/>
            <p:cNvSpPr/>
            <p:nvPr/>
          </p:nvSpPr>
          <p:spPr>
            <a:xfrm>
              <a:off x="636425" y="4623525"/>
              <a:ext cx="128975" cy="84950"/>
            </a:xfrm>
            <a:custGeom>
              <a:avLst/>
              <a:gdLst/>
              <a:ahLst/>
              <a:cxnLst/>
              <a:rect l="l" t="t" r="r" b="b"/>
              <a:pathLst>
                <a:path w="5159" h="3398" extrusionOk="0">
                  <a:moveTo>
                    <a:pt x="899" y="1"/>
                  </a:moveTo>
                  <a:lnTo>
                    <a:pt x="0" y="3397"/>
                  </a:lnTo>
                  <a:lnTo>
                    <a:pt x="4783" y="3397"/>
                  </a:lnTo>
                  <a:lnTo>
                    <a:pt x="5159"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39" name="Google Shape;339;p31"/>
            <p:cNvSpPr/>
            <p:nvPr/>
          </p:nvSpPr>
          <p:spPr>
            <a:xfrm>
              <a:off x="895050" y="4460200"/>
              <a:ext cx="94275" cy="58775"/>
            </a:xfrm>
            <a:custGeom>
              <a:avLst/>
              <a:gdLst/>
              <a:ahLst/>
              <a:cxnLst/>
              <a:rect l="l" t="t" r="r" b="b"/>
              <a:pathLst>
                <a:path w="3771" h="2351" extrusionOk="0">
                  <a:moveTo>
                    <a:pt x="1" y="0"/>
                  </a:moveTo>
                  <a:lnTo>
                    <a:pt x="1" y="2350"/>
                  </a:lnTo>
                  <a:lnTo>
                    <a:pt x="3771" y="2350"/>
                  </a:lnTo>
                  <a:lnTo>
                    <a:pt x="351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0" name="Google Shape;340;p31"/>
            <p:cNvSpPr/>
            <p:nvPr/>
          </p:nvSpPr>
          <p:spPr>
            <a:xfrm>
              <a:off x="579450" y="4460200"/>
              <a:ext cx="108500" cy="58775"/>
            </a:xfrm>
            <a:custGeom>
              <a:avLst/>
              <a:gdLst/>
              <a:ahLst/>
              <a:cxnLst/>
              <a:rect l="l" t="t" r="r" b="b"/>
              <a:pathLst>
                <a:path w="4340" h="2351" extrusionOk="0">
                  <a:moveTo>
                    <a:pt x="988" y="0"/>
                  </a:moveTo>
                  <a:lnTo>
                    <a:pt x="0" y="2350"/>
                  </a:lnTo>
                  <a:lnTo>
                    <a:pt x="3718" y="2350"/>
                  </a:lnTo>
                  <a:lnTo>
                    <a:pt x="434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1" name="Google Shape;341;p31"/>
            <p:cNvSpPr/>
            <p:nvPr/>
          </p:nvSpPr>
          <p:spPr>
            <a:xfrm>
              <a:off x="541300" y="4532650"/>
              <a:ext cx="127475" cy="77225"/>
            </a:xfrm>
            <a:custGeom>
              <a:avLst/>
              <a:gdLst/>
              <a:ahLst/>
              <a:cxnLst/>
              <a:rect l="l" t="t" r="r" b="b"/>
              <a:pathLst>
                <a:path w="5099" h="3089" extrusionOk="0">
                  <a:moveTo>
                    <a:pt x="1296" y="0"/>
                  </a:moveTo>
                  <a:lnTo>
                    <a:pt x="1" y="3088"/>
                  </a:lnTo>
                  <a:lnTo>
                    <a:pt x="4282" y="3088"/>
                  </a:lnTo>
                  <a:lnTo>
                    <a:pt x="509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2" name="Google Shape;342;p31"/>
            <p:cNvSpPr/>
            <p:nvPr/>
          </p:nvSpPr>
          <p:spPr>
            <a:xfrm>
              <a:off x="996550" y="4460200"/>
              <a:ext cx="97700" cy="58775"/>
            </a:xfrm>
            <a:custGeom>
              <a:avLst/>
              <a:gdLst/>
              <a:ahLst/>
              <a:cxnLst/>
              <a:rect l="l" t="t" r="r" b="b"/>
              <a:pathLst>
                <a:path w="3908" h="2351" extrusionOk="0">
                  <a:moveTo>
                    <a:pt x="1" y="0"/>
                  </a:moveTo>
                  <a:lnTo>
                    <a:pt x="261" y="2350"/>
                  </a:lnTo>
                  <a:lnTo>
                    <a:pt x="3908" y="2350"/>
                  </a:lnTo>
                  <a:lnTo>
                    <a:pt x="328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3" name="Google Shape;343;p31"/>
            <p:cNvSpPr/>
            <p:nvPr/>
          </p:nvSpPr>
          <p:spPr>
            <a:xfrm>
              <a:off x="790725" y="4460200"/>
              <a:ext cx="90700" cy="58775"/>
            </a:xfrm>
            <a:custGeom>
              <a:avLst/>
              <a:gdLst/>
              <a:ahLst/>
              <a:cxnLst/>
              <a:rect l="l" t="t" r="r" b="b"/>
              <a:pathLst>
                <a:path w="3628" h="2351" extrusionOk="0">
                  <a:moveTo>
                    <a:pt x="259" y="0"/>
                  </a:moveTo>
                  <a:lnTo>
                    <a:pt x="1" y="2350"/>
                  </a:lnTo>
                  <a:lnTo>
                    <a:pt x="3628" y="2350"/>
                  </a:lnTo>
                  <a:lnTo>
                    <a:pt x="362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4" name="Google Shape;344;p31"/>
            <p:cNvSpPr/>
            <p:nvPr/>
          </p:nvSpPr>
          <p:spPr>
            <a:xfrm>
              <a:off x="780675" y="4532650"/>
              <a:ext cx="100750" cy="77225"/>
            </a:xfrm>
            <a:custGeom>
              <a:avLst/>
              <a:gdLst/>
              <a:ahLst/>
              <a:cxnLst/>
              <a:rect l="l" t="t" r="r" b="b"/>
              <a:pathLst>
                <a:path w="4030" h="3089" extrusionOk="0">
                  <a:moveTo>
                    <a:pt x="341" y="0"/>
                  </a:moveTo>
                  <a:lnTo>
                    <a:pt x="0" y="3088"/>
                  </a:lnTo>
                  <a:lnTo>
                    <a:pt x="4030" y="3088"/>
                  </a:lnTo>
                  <a:lnTo>
                    <a:pt x="403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5" name="Google Shape;345;p31"/>
            <p:cNvSpPr/>
            <p:nvPr/>
          </p:nvSpPr>
          <p:spPr>
            <a:xfrm>
              <a:off x="1014600" y="4623525"/>
              <a:ext cx="129775" cy="84950"/>
            </a:xfrm>
            <a:custGeom>
              <a:avLst/>
              <a:gdLst/>
              <a:ahLst/>
              <a:cxnLst/>
              <a:rect l="l" t="t" r="r" b="b"/>
              <a:pathLst>
                <a:path w="5191" h="3398" extrusionOk="0">
                  <a:moveTo>
                    <a:pt x="1" y="1"/>
                  </a:moveTo>
                  <a:lnTo>
                    <a:pt x="376" y="3397"/>
                  </a:lnTo>
                  <a:lnTo>
                    <a:pt x="5191" y="3397"/>
                  </a:lnTo>
                  <a:lnTo>
                    <a:pt x="4293"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6" name="Google Shape;346;p31"/>
            <p:cNvSpPr/>
            <p:nvPr/>
          </p:nvSpPr>
          <p:spPr>
            <a:xfrm>
              <a:off x="1136050" y="4623525"/>
              <a:ext cx="140500" cy="84950"/>
            </a:xfrm>
            <a:custGeom>
              <a:avLst/>
              <a:gdLst/>
              <a:ahLst/>
              <a:cxnLst/>
              <a:rect l="l" t="t" r="r" b="b"/>
              <a:pathLst>
                <a:path w="5620" h="3398" extrusionOk="0">
                  <a:moveTo>
                    <a:pt x="1" y="1"/>
                  </a:moveTo>
                  <a:lnTo>
                    <a:pt x="900" y="3397"/>
                  </a:lnTo>
                  <a:lnTo>
                    <a:pt x="5620" y="3397"/>
                  </a:lnTo>
                  <a:lnTo>
                    <a:pt x="4194"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7" name="Google Shape;347;p31"/>
            <p:cNvSpPr/>
            <p:nvPr/>
          </p:nvSpPr>
          <p:spPr>
            <a:xfrm>
              <a:off x="686550" y="4460200"/>
              <a:ext cx="96900" cy="58775"/>
            </a:xfrm>
            <a:custGeom>
              <a:avLst/>
              <a:gdLst/>
              <a:ahLst/>
              <a:cxnLst/>
              <a:rect l="l" t="t" r="r" b="b"/>
              <a:pathLst>
                <a:path w="3876" h="2351" extrusionOk="0">
                  <a:moveTo>
                    <a:pt x="622" y="0"/>
                  </a:moveTo>
                  <a:lnTo>
                    <a:pt x="0" y="2350"/>
                  </a:lnTo>
                  <a:lnTo>
                    <a:pt x="3615" y="2350"/>
                  </a:lnTo>
                  <a:lnTo>
                    <a:pt x="387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8" name="Google Shape;348;p31"/>
            <p:cNvSpPr/>
            <p:nvPr/>
          </p:nvSpPr>
          <p:spPr>
            <a:xfrm>
              <a:off x="662500" y="4532650"/>
              <a:ext cx="112950" cy="77225"/>
            </a:xfrm>
            <a:custGeom>
              <a:avLst/>
              <a:gdLst/>
              <a:ahLst/>
              <a:cxnLst/>
              <a:rect l="l" t="t" r="r" b="b"/>
              <a:pathLst>
                <a:path w="4518" h="3089" extrusionOk="0">
                  <a:moveTo>
                    <a:pt x="817" y="0"/>
                  </a:moveTo>
                  <a:lnTo>
                    <a:pt x="1" y="3088"/>
                  </a:lnTo>
                  <a:lnTo>
                    <a:pt x="4176" y="3088"/>
                  </a:lnTo>
                  <a:lnTo>
                    <a:pt x="4518"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49" name="Google Shape;349;p31"/>
            <p:cNvSpPr/>
            <p:nvPr/>
          </p:nvSpPr>
          <p:spPr>
            <a:xfrm>
              <a:off x="895050" y="4532650"/>
              <a:ext cx="104325" cy="77225"/>
            </a:xfrm>
            <a:custGeom>
              <a:avLst/>
              <a:gdLst/>
              <a:ahLst/>
              <a:cxnLst/>
              <a:rect l="l" t="t" r="r" b="b"/>
              <a:pathLst>
                <a:path w="4173" h="3089" extrusionOk="0">
                  <a:moveTo>
                    <a:pt x="1" y="0"/>
                  </a:moveTo>
                  <a:lnTo>
                    <a:pt x="1" y="3088"/>
                  </a:lnTo>
                  <a:lnTo>
                    <a:pt x="4173" y="3088"/>
                  </a:lnTo>
                  <a:lnTo>
                    <a:pt x="3831"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0" name="Google Shape;350;p31"/>
            <p:cNvSpPr/>
            <p:nvPr/>
          </p:nvSpPr>
          <p:spPr>
            <a:xfrm>
              <a:off x="1004575" y="4532650"/>
              <a:ext cx="113750" cy="77225"/>
            </a:xfrm>
            <a:custGeom>
              <a:avLst/>
              <a:gdLst/>
              <a:ahLst/>
              <a:cxnLst/>
              <a:rect l="l" t="t" r="r" b="b"/>
              <a:pathLst>
                <a:path w="4550" h="3089" extrusionOk="0">
                  <a:moveTo>
                    <a:pt x="1" y="0"/>
                  </a:moveTo>
                  <a:lnTo>
                    <a:pt x="342" y="3088"/>
                  </a:lnTo>
                  <a:lnTo>
                    <a:pt x="4549" y="3088"/>
                  </a:lnTo>
                  <a:lnTo>
                    <a:pt x="3732"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1" name="Google Shape;351;p31"/>
            <p:cNvSpPr/>
            <p:nvPr/>
          </p:nvSpPr>
          <p:spPr>
            <a:xfrm>
              <a:off x="895050" y="4623525"/>
              <a:ext cx="115200" cy="84950"/>
            </a:xfrm>
            <a:custGeom>
              <a:avLst/>
              <a:gdLst/>
              <a:ahLst/>
              <a:cxnLst/>
              <a:rect l="l" t="t" r="r" b="b"/>
              <a:pathLst>
                <a:path w="4608" h="3398" extrusionOk="0">
                  <a:moveTo>
                    <a:pt x="1" y="1"/>
                  </a:moveTo>
                  <a:lnTo>
                    <a:pt x="1" y="3397"/>
                  </a:lnTo>
                  <a:lnTo>
                    <a:pt x="4608" y="3397"/>
                  </a:lnTo>
                  <a:lnTo>
                    <a:pt x="4232"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2" name="Google Shape;352;p31"/>
            <p:cNvSpPr/>
            <p:nvPr/>
          </p:nvSpPr>
          <p:spPr>
            <a:xfrm>
              <a:off x="538600" y="4918350"/>
              <a:ext cx="685650" cy="77575"/>
            </a:xfrm>
            <a:custGeom>
              <a:avLst/>
              <a:gdLst/>
              <a:ahLst/>
              <a:cxnLst/>
              <a:rect l="l" t="t" r="r" b="b"/>
              <a:pathLst>
                <a:path w="27426" h="3103" extrusionOk="0">
                  <a:moveTo>
                    <a:pt x="0" y="0"/>
                  </a:moveTo>
                  <a:lnTo>
                    <a:pt x="0" y="3103"/>
                  </a:lnTo>
                  <a:lnTo>
                    <a:pt x="27425" y="3103"/>
                  </a:lnTo>
                  <a:lnTo>
                    <a:pt x="27425"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3" name="Google Shape;353;p31"/>
            <p:cNvSpPr/>
            <p:nvPr/>
          </p:nvSpPr>
          <p:spPr>
            <a:xfrm>
              <a:off x="538600" y="4937350"/>
              <a:ext cx="685650" cy="58575"/>
            </a:xfrm>
            <a:custGeom>
              <a:avLst/>
              <a:gdLst/>
              <a:ahLst/>
              <a:cxnLst/>
              <a:rect l="l" t="t" r="r" b="b"/>
              <a:pathLst>
                <a:path w="27426" h="2343" extrusionOk="0">
                  <a:moveTo>
                    <a:pt x="0" y="1"/>
                  </a:moveTo>
                  <a:lnTo>
                    <a:pt x="0" y="2343"/>
                  </a:lnTo>
                  <a:lnTo>
                    <a:pt x="27425" y="2343"/>
                  </a:lnTo>
                  <a:lnTo>
                    <a:pt x="27425"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4" name="Google Shape;354;p31"/>
            <p:cNvSpPr/>
            <p:nvPr/>
          </p:nvSpPr>
          <p:spPr>
            <a:xfrm>
              <a:off x="1581475" y="4653225"/>
              <a:ext cx="73000" cy="252050"/>
            </a:xfrm>
            <a:custGeom>
              <a:avLst/>
              <a:gdLst/>
              <a:ahLst/>
              <a:cxnLst/>
              <a:rect l="l" t="t" r="r" b="b"/>
              <a:pathLst>
                <a:path w="2920" h="10082" extrusionOk="0">
                  <a:moveTo>
                    <a:pt x="0" y="0"/>
                  </a:moveTo>
                  <a:lnTo>
                    <a:pt x="0" y="10082"/>
                  </a:lnTo>
                  <a:lnTo>
                    <a:pt x="2920" y="10082"/>
                  </a:lnTo>
                  <a:lnTo>
                    <a:pt x="2920"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5" name="Google Shape;355;p31"/>
            <p:cNvSpPr/>
            <p:nvPr/>
          </p:nvSpPr>
          <p:spPr>
            <a:xfrm>
              <a:off x="2162725" y="4653225"/>
              <a:ext cx="73000" cy="252050"/>
            </a:xfrm>
            <a:custGeom>
              <a:avLst/>
              <a:gdLst/>
              <a:ahLst/>
              <a:cxnLst/>
              <a:rect l="l" t="t" r="r" b="b"/>
              <a:pathLst>
                <a:path w="2920" h="10082" extrusionOk="0">
                  <a:moveTo>
                    <a:pt x="1" y="0"/>
                  </a:moveTo>
                  <a:lnTo>
                    <a:pt x="1" y="10082"/>
                  </a:lnTo>
                  <a:lnTo>
                    <a:pt x="2920" y="10082"/>
                  </a:lnTo>
                  <a:lnTo>
                    <a:pt x="2920"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6" name="Google Shape;356;p31"/>
            <p:cNvSpPr/>
            <p:nvPr/>
          </p:nvSpPr>
          <p:spPr>
            <a:xfrm>
              <a:off x="1581475" y="4653225"/>
              <a:ext cx="73000" cy="252050"/>
            </a:xfrm>
            <a:custGeom>
              <a:avLst/>
              <a:gdLst/>
              <a:ahLst/>
              <a:cxnLst/>
              <a:rect l="l" t="t" r="r" b="b"/>
              <a:pathLst>
                <a:path w="2920" h="10082" extrusionOk="0">
                  <a:moveTo>
                    <a:pt x="0" y="0"/>
                  </a:moveTo>
                  <a:lnTo>
                    <a:pt x="0" y="10082"/>
                  </a:lnTo>
                  <a:lnTo>
                    <a:pt x="2920" y="10082"/>
                  </a:lnTo>
                  <a:lnTo>
                    <a:pt x="2920"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7" name="Google Shape;357;p31"/>
            <p:cNvSpPr/>
            <p:nvPr/>
          </p:nvSpPr>
          <p:spPr>
            <a:xfrm>
              <a:off x="2162725" y="4653225"/>
              <a:ext cx="73000" cy="252050"/>
            </a:xfrm>
            <a:custGeom>
              <a:avLst/>
              <a:gdLst/>
              <a:ahLst/>
              <a:cxnLst/>
              <a:rect l="l" t="t" r="r" b="b"/>
              <a:pathLst>
                <a:path w="2920" h="10082" extrusionOk="0">
                  <a:moveTo>
                    <a:pt x="1" y="0"/>
                  </a:moveTo>
                  <a:lnTo>
                    <a:pt x="1" y="10082"/>
                  </a:lnTo>
                  <a:lnTo>
                    <a:pt x="2920" y="10082"/>
                  </a:lnTo>
                  <a:lnTo>
                    <a:pt x="2920"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8" name="Google Shape;358;p31"/>
            <p:cNvSpPr/>
            <p:nvPr/>
          </p:nvSpPr>
          <p:spPr>
            <a:xfrm>
              <a:off x="1531375" y="4653225"/>
              <a:ext cx="84200" cy="252050"/>
            </a:xfrm>
            <a:custGeom>
              <a:avLst/>
              <a:gdLst/>
              <a:ahLst/>
              <a:cxnLst/>
              <a:rect l="l" t="t" r="r" b="b"/>
              <a:pathLst>
                <a:path w="3368" h="10082" extrusionOk="0">
                  <a:moveTo>
                    <a:pt x="1" y="0"/>
                  </a:moveTo>
                  <a:lnTo>
                    <a:pt x="1" y="10082"/>
                  </a:lnTo>
                  <a:lnTo>
                    <a:pt x="3368" y="10082"/>
                  </a:lnTo>
                  <a:lnTo>
                    <a:pt x="3368"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59" name="Google Shape;359;p31"/>
            <p:cNvSpPr/>
            <p:nvPr/>
          </p:nvSpPr>
          <p:spPr>
            <a:xfrm>
              <a:off x="2201650" y="4653225"/>
              <a:ext cx="84175" cy="252050"/>
            </a:xfrm>
            <a:custGeom>
              <a:avLst/>
              <a:gdLst/>
              <a:ahLst/>
              <a:cxnLst/>
              <a:rect l="l" t="t" r="r" b="b"/>
              <a:pathLst>
                <a:path w="3367" h="10082" extrusionOk="0">
                  <a:moveTo>
                    <a:pt x="1" y="0"/>
                  </a:moveTo>
                  <a:lnTo>
                    <a:pt x="1" y="10082"/>
                  </a:lnTo>
                  <a:lnTo>
                    <a:pt x="3367" y="10082"/>
                  </a:lnTo>
                  <a:lnTo>
                    <a:pt x="3367"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0" name="Google Shape;360;p31"/>
            <p:cNvSpPr/>
            <p:nvPr/>
          </p:nvSpPr>
          <p:spPr>
            <a:xfrm>
              <a:off x="1366950" y="4275050"/>
              <a:ext cx="1101425" cy="378200"/>
            </a:xfrm>
            <a:custGeom>
              <a:avLst/>
              <a:gdLst/>
              <a:ahLst/>
              <a:cxnLst/>
              <a:rect l="l" t="t" r="r" b="b"/>
              <a:pathLst>
                <a:path w="44057" h="15128" extrusionOk="0">
                  <a:moveTo>
                    <a:pt x="6351" y="1"/>
                  </a:moveTo>
                  <a:lnTo>
                    <a:pt x="0" y="15127"/>
                  </a:lnTo>
                  <a:lnTo>
                    <a:pt x="44056" y="15127"/>
                  </a:lnTo>
                  <a:lnTo>
                    <a:pt x="37706" y="1"/>
                  </a:ln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1" name="Google Shape;361;p31"/>
            <p:cNvSpPr/>
            <p:nvPr/>
          </p:nvSpPr>
          <p:spPr>
            <a:xfrm>
              <a:off x="1366950" y="4653225"/>
              <a:ext cx="1101425" cy="52325"/>
            </a:xfrm>
            <a:custGeom>
              <a:avLst/>
              <a:gdLst/>
              <a:ahLst/>
              <a:cxnLst/>
              <a:rect l="l" t="t" r="r" b="b"/>
              <a:pathLst>
                <a:path w="44057" h="2093" extrusionOk="0">
                  <a:moveTo>
                    <a:pt x="0" y="0"/>
                  </a:moveTo>
                  <a:lnTo>
                    <a:pt x="0" y="2093"/>
                  </a:lnTo>
                  <a:lnTo>
                    <a:pt x="44056" y="2093"/>
                  </a:lnTo>
                  <a:lnTo>
                    <a:pt x="44056"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2" name="Google Shape;362;p31"/>
            <p:cNvSpPr/>
            <p:nvPr/>
          </p:nvSpPr>
          <p:spPr>
            <a:xfrm>
              <a:off x="2187925" y="4300200"/>
              <a:ext cx="137525" cy="77650"/>
            </a:xfrm>
            <a:custGeom>
              <a:avLst/>
              <a:gdLst/>
              <a:ahLst/>
              <a:cxnLst/>
              <a:rect l="l" t="t" r="r" b="b"/>
              <a:pathLst>
                <a:path w="5501" h="3106" extrusionOk="0">
                  <a:moveTo>
                    <a:pt x="0" y="0"/>
                  </a:moveTo>
                  <a:lnTo>
                    <a:pt x="822" y="3105"/>
                  </a:lnTo>
                  <a:lnTo>
                    <a:pt x="5501" y="3105"/>
                  </a:lnTo>
                  <a:lnTo>
                    <a:pt x="4197"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3" name="Google Shape;363;p31"/>
            <p:cNvSpPr/>
            <p:nvPr/>
          </p:nvSpPr>
          <p:spPr>
            <a:xfrm>
              <a:off x="1404775" y="4515900"/>
              <a:ext cx="191300" cy="112200"/>
            </a:xfrm>
            <a:custGeom>
              <a:avLst/>
              <a:gdLst/>
              <a:ahLst/>
              <a:cxnLst/>
              <a:rect l="l" t="t" r="r" b="b"/>
              <a:pathLst>
                <a:path w="7652" h="4488" extrusionOk="0">
                  <a:moveTo>
                    <a:pt x="1884" y="1"/>
                  </a:moveTo>
                  <a:lnTo>
                    <a:pt x="0" y="4488"/>
                  </a:lnTo>
                  <a:lnTo>
                    <a:pt x="6465" y="4488"/>
                  </a:lnTo>
                  <a:lnTo>
                    <a:pt x="7651"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4" name="Google Shape;364;p31"/>
            <p:cNvSpPr/>
            <p:nvPr/>
          </p:nvSpPr>
          <p:spPr>
            <a:xfrm>
              <a:off x="2213225" y="4395925"/>
              <a:ext cx="162650" cy="101950"/>
            </a:xfrm>
            <a:custGeom>
              <a:avLst/>
              <a:gdLst/>
              <a:ahLst/>
              <a:cxnLst/>
              <a:rect l="l" t="t" r="r" b="b"/>
              <a:pathLst>
                <a:path w="6506" h="4078" extrusionOk="0">
                  <a:moveTo>
                    <a:pt x="0" y="0"/>
                  </a:moveTo>
                  <a:lnTo>
                    <a:pt x="1080" y="4078"/>
                  </a:lnTo>
                  <a:lnTo>
                    <a:pt x="6505" y="4078"/>
                  </a:lnTo>
                  <a:lnTo>
                    <a:pt x="4792"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5" name="Google Shape;365;p31"/>
            <p:cNvSpPr/>
            <p:nvPr/>
          </p:nvSpPr>
          <p:spPr>
            <a:xfrm>
              <a:off x="1761175" y="4515900"/>
              <a:ext cx="147450" cy="112200"/>
            </a:xfrm>
            <a:custGeom>
              <a:avLst/>
              <a:gdLst/>
              <a:ahLst/>
              <a:cxnLst/>
              <a:rect l="l" t="t" r="r" b="b"/>
              <a:pathLst>
                <a:path w="5898" h="4488" extrusionOk="0">
                  <a:moveTo>
                    <a:pt x="497" y="1"/>
                  </a:moveTo>
                  <a:lnTo>
                    <a:pt x="1" y="4488"/>
                  </a:lnTo>
                  <a:lnTo>
                    <a:pt x="5897" y="4488"/>
                  </a:lnTo>
                  <a:lnTo>
                    <a:pt x="589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6" name="Google Shape;366;p31"/>
            <p:cNvSpPr/>
            <p:nvPr/>
          </p:nvSpPr>
          <p:spPr>
            <a:xfrm>
              <a:off x="1585075" y="4515900"/>
              <a:ext cx="170350" cy="112200"/>
            </a:xfrm>
            <a:custGeom>
              <a:avLst/>
              <a:gdLst/>
              <a:ahLst/>
              <a:cxnLst/>
              <a:rect l="l" t="t" r="r" b="b"/>
              <a:pathLst>
                <a:path w="6814" h="4488" extrusionOk="0">
                  <a:moveTo>
                    <a:pt x="1187" y="1"/>
                  </a:moveTo>
                  <a:lnTo>
                    <a:pt x="1" y="4488"/>
                  </a:lnTo>
                  <a:lnTo>
                    <a:pt x="6318" y="4488"/>
                  </a:lnTo>
                  <a:lnTo>
                    <a:pt x="6814"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7" name="Google Shape;367;p31"/>
            <p:cNvSpPr/>
            <p:nvPr/>
          </p:nvSpPr>
          <p:spPr>
            <a:xfrm>
              <a:off x="1926700" y="4300200"/>
              <a:ext cx="124450" cy="77650"/>
            </a:xfrm>
            <a:custGeom>
              <a:avLst/>
              <a:gdLst/>
              <a:ahLst/>
              <a:cxnLst/>
              <a:rect l="l" t="t" r="r" b="b"/>
              <a:pathLst>
                <a:path w="4978" h="3106" extrusionOk="0">
                  <a:moveTo>
                    <a:pt x="0" y="0"/>
                  </a:moveTo>
                  <a:lnTo>
                    <a:pt x="0" y="3105"/>
                  </a:lnTo>
                  <a:lnTo>
                    <a:pt x="4978" y="3105"/>
                  </a:lnTo>
                  <a:lnTo>
                    <a:pt x="463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8" name="Google Shape;368;p31"/>
            <p:cNvSpPr/>
            <p:nvPr/>
          </p:nvSpPr>
          <p:spPr>
            <a:xfrm>
              <a:off x="1509850" y="4300200"/>
              <a:ext cx="143275" cy="77650"/>
            </a:xfrm>
            <a:custGeom>
              <a:avLst/>
              <a:gdLst/>
              <a:ahLst/>
              <a:cxnLst/>
              <a:rect l="l" t="t" r="r" b="b"/>
              <a:pathLst>
                <a:path w="5731" h="3106" extrusionOk="0">
                  <a:moveTo>
                    <a:pt x="1304" y="0"/>
                  </a:moveTo>
                  <a:lnTo>
                    <a:pt x="0" y="3105"/>
                  </a:lnTo>
                  <a:lnTo>
                    <a:pt x="4909" y="3105"/>
                  </a:lnTo>
                  <a:lnTo>
                    <a:pt x="573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69" name="Google Shape;369;p31"/>
            <p:cNvSpPr/>
            <p:nvPr/>
          </p:nvSpPr>
          <p:spPr>
            <a:xfrm>
              <a:off x="1459450" y="4395925"/>
              <a:ext cx="168350" cy="101950"/>
            </a:xfrm>
            <a:custGeom>
              <a:avLst/>
              <a:gdLst/>
              <a:ahLst/>
              <a:cxnLst/>
              <a:rect l="l" t="t" r="r" b="b"/>
              <a:pathLst>
                <a:path w="6734" h="4078" extrusionOk="0">
                  <a:moveTo>
                    <a:pt x="1713" y="0"/>
                  </a:moveTo>
                  <a:lnTo>
                    <a:pt x="0" y="4078"/>
                  </a:lnTo>
                  <a:lnTo>
                    <a:pt x="5655" y="4078"/>
                  </a:lnTo>
                  <a:lnTo>
                    <a:pt x="6733"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0" name="Google Shape;370;p31"/>
            <p:cNvSpPr/>
            <p:nvPr/>
          </p:nvSpPr>
          <p:spPr>
            <a:xfrm>
              <a:off x="2060750" y="4300200"/>
              <a:ext cx="129025" cy="77650"/>
            </a:xfrm>
            <a:custGeom>
              <a:avLst/>
              <a:gdLst/>
              <a:ahLst/>
              <a:cxnLst/>
              <a:rect l="l" t="t" r="r" b="b"/>
              <a:pathLst>
                <a:path w="5161" h="3106" extrusionOk="0">
                  <a:moveTo>
                    <a:pt x="1" y="0"/>
                  </a:moveTo>
                  <a:lnTo>
                    <a:pt x="343" y="3105"/>
                  </a:lnTo>
                  <a:lnTo>
                    <a:pt x="5160" y="3105"/>
                  </a:lnTo>
                  <a:lnTo>
                    <a:pt x="433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1" name="Google Shape;371;p31"/>
            <p:cNvSpPr/>
            <p:nvPr/>
          </p:nvSpPr>
          <p:spPr>
            <a:xfrm>
              <a:off x="1788850" y="4300200"/>
              <a:ext cx="119775" cy="77650"/>
            </a:xfrm>
            <a:custGeom>
              <a:avLst/>
              <a:gdLst/>
              <a:ahLst/>
              <a:cxnLst/>
              <a:rect l="l" t="t" r="r" b="b"/>
              <a:pathLst>
                <a:path w="4791" h="3106" extrusionOk="0">
                  <a:moveTo>
                    <a:pt x="343" y="0"/>
                  </a:moveTo>
                  <a:lnTo>
                    <a:pt x="1" y="3105"/>
                  </a:lnTo>
                  <a:lnTo>
                    <a:pt x="4790" y="3105"/>
                  </a:lnTo>
                  <a:lnTo>
                    <a:pt x="4790"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2" name="Google Shape;372;p31"/>
            <p:cNvSpPr/>
            <p:nvPr/>
          </p:nvSpPr>
          <p:spPr>
            <a:xfrm>
              <a:off x="1775575" y="4395925"/>
              <a:ext cx="133050" cy="101950"/>
            </a:xfrm>
            <a:custGeom>
              <a:avLst/>
              <a:gdLst/>
              <a:ahLst/>
              <a:cxnLst/>
              <a:rect l="l" t="t" r="r" b="b"/>
              <a:pathLst>
                <a:path w="5322" h="4078" extrusionOk="0">
                  <a:moveTo>
                    <a:pt x="450" y="0"/>
                  </a:moveTo>
                  <a:lnTo>
                    <a:pt x="0" y="4078"/>
                  </a:lnTo>
                  <a:lnTo>
                    <a:pt x="5321" y="4078"/>
                  </a:lnTo>
                  <a:lnTo>
                    <a:pt x="5321"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3" name="Google Shape;373;p31"/>
            <p:cNvSpPr/>
            <p:nvPr/>
          </p:nvSpPr>
          <p:spPr>
            <a:xfrm>
              <a:off x="2084600" y="4515900"/>
              <a:ext cx="171350" cy="112200"/>
            </a:xfrm>
            <a:custGeom>
              <a:avLst/>
              <a:gdLst/>
              <a:ahLst/>
              <a:cxnLst/>
              <a:rect l="l" t="t" r="r" b="b"/>
              <a:pathLst>
                <a:path w="6854" h="4488" extrusionOk="0">
                  <a:moveTo>
                    <a:pt x="0" y="1"/>
                  </a:moveTo>
                  <a:lnTo>
                    <a:pt x="494" y="4488"/>
                  </a:lnTo>
                  <a:lnTo>
                    <a:pt x="6854" y="4488"/>
                  </a:lnTo>
                  <a:lnTo>
                    <a:pt x="5667"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4" name="Google Shape;374;p31"/>
            <p:cNvSpPr/>
            <p:nvPr/>
          </p:nvSpPr>
          <p:spPr>
            <a:xfrm>
              <a:off x="2244975" y="4515900"/>
              <a:ext cx="185575" cy="112200"/>
            </a:xfrm>
            <a:custGeom>
              <a:avLst/>
              <a:gdLst/>
              <a:ahLst/>
              <a:cxnLst/>
              <a:rect l="l" t="t" r="r" b="b"/>
              <a:pathLst>
                <a:path w="7423" h="4488" extrusionOk="0">
                  <a:moveTo>
                    <a:pt x="0" y="1"/>
                  </a:moveTo>
                  <a:lnTo>
                    <a:pt x="1187" y="4488"/>
                  </a:lnTo>
                  <a:lnTo>
                    <a:pt x="7422" y="4488"/>
                  </a:lnTo>
                  <a:lnTo>
                    <a:pt x="5539"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5" name="Google Shape;375;p31"/>
            <p:cNvSpPr/>
            <p:nvPr/>
          </p:nvSpPr>
          <p:spPr>
            <a:xfrm>
              <a:off x="1651275" y="4300200"/>
              <a:ext cx="127975" cy="77650"/>
            </a:xfrm>
            <a:custGeom>
              <a:avLst/>
              <a:gdLst/>
              <a:ahLst/>
              <a:cxnLst/>
              <a:rect l="l" t="t" r="r" b="b"/>
              <a:pathLst>
                <a:path w="5119" h="3106" extrusionOk="0">
                  <a:moveTo>
                    <a:pt x="821" y="0"/>
                  </a:moveTo>
                  <a:lnTo>
                    <a:pt x="0" y="3105"/>
                  </a:lnTo>
                  <a:lnTo>
                    <a:pt x="4776" y="3105"/>
                  </a:lnTo>
                  <a:lnTo>
                    <a:pt x="511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6" name="Google Shape;376;p31"/>
            <p:cNvSpPr/>
            <p:nvPr/>
          </p:nvSpPr>
          <p:spPr>
            <a:xfrm>
              <a:off x="1619500" y="4395925"/>
              <a:ext cx="149175" cy="101950"/>
            </a:xfrm>
            <a:custGeom>
              <a:avLst/>
              <a:gdLst/>
              <a:ahLst/>
              <a:cxnLst/>
              <a:rect l="l" t="t" r="r" b="b"/>
              <a:pathLst>
                <a:path w="5967" h="4078" extrusionOk="0">
                  <a:moveTo>
                    <a:pt x="1080" y="0"/>
                  </a:moveTo>
                  <a:lnTo>
                    <a:pt x="1" y="4078"/>
                  </a:lnTo>
                  <a:lnTo>
                    <a:pt x="5516" y="4078"/>
                  </a:lnTo>
                  <a:lnTo>
                    <a:pt x="5966"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7" name="Google Shape;377;p31"/>
            <p:cNvSpPr/>
            <p:nvPr/>
          </p:nvSpPr>
          <p:spPr>
            <a:xfrm>
              <a:off x="1926700" y="4395925"/>
              <a:ext cx="137700" cy="101950"/>
            </a:xfrm>
            <a:custGeom>
              <a:avLst/>
              <a:gdLst/>
              <a:ahLst/>
              <a:cxnLst/>
              <a:rect l="l" t="t" r="r" b="b"/>
              <a:pathLst>
                <a:path w="5508" h="4078" extrusionOk="0">
                  <a:moveTo>
                    <a:pt x="0" y="0"/>
                  </a:moveTo>
                  <a:lnTo>
                    <a:pt x="0" y="4078"/>
                  </a:lnTo>
                  <a:lnTo>
                    <a:pt x="5507" y="4078"/>
                  </a:lnTo>
                  <a:lnTo>
                    <a:pt x="5057"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8" name="Google Shape;378;p31"/>
            <p:cNvSpPr/>
            <p:nvPr/>
          </p:nvSpPr>
          <p:spPr>
            <a:xfrm>
              <a:off x="2071300" y="4395925"/>
              <a:ext cx="150225" cy="101950"/>
            </a:xfrm>
            <a:custGeom>
              <a:avLst/>
              <a:gdLst/>
              <a:ahLst/>
              <a:cxnLst/>
              <a:rect l="l" t="t" r="r" b="b"/>
              <a:pathLst>
                <a:path w="6009" h="4078" extrusionOk="0">
                  <a:moveTo>
                    <a:pt x="0" y="0"/>
                  </a:moveTo>
                  <a:lnTo>
                    <a:pt x="450" y="4078"/>
                  </a:lnTo>
                  <a:lnTo>
                    <a:pt x="6009" y="4078"/>
                  </a:lnTo>
                  <a:lnTo>
                    <a:pt x="4929" y="0"/>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9" name="Google Shape;379;p31"/>
            <p:cNvSpPr/>
            <p:nvPr/>
          </p:nvSpPr>
          <p:spPr>
            <a:xfrm>
              <a:off x="1926700" y="4515900"/>
              <a:ext cx="152075" cy="112200"/>
            </a:xfrm>
            <a:custGeom>
              <a:avLst/>
              <a:gdLst/>
              <a:ahLst/>
              <a:cxnLst/>
              <a:rect l="l" t="t" r="r" b="b"/>
              <a:pathLst>
                <a:path w="6083" h="4488" extrusionOk="0">
                  <a:moveTo>
                    <a:pt x="0" y="1"/>
                  </a:moveTo>
                  <a:lnTo>
                    <a:pt x="0" y="4488"/>
                  </a:lnTo>
                  <a:lnTo>
                    <a:pt x="6083" y="4488"/>
                  </a:lnTo>
                  <a:lnTo>
                    <a:pt x="5588" y="1"/>
                  </a:lnTo>
                  <a:close/>
                </a:path>
              </a:pathLst>
            </a:custGeom>
            <a:solidFill>
              <a:srgbClr val="FFFFFF">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0" name="Google Shape;380;p31"/>
            <p:cNvSpPr/>
            <p:nvPr/>
          </p:nvSpPr>
          <p:spPr>
            <a:xfrm>
              <a:off x="1455825" y="4905250"/>
              <a:ext cx="905575" cy="102475"/>
            </a:xfrm>
            <a:custGeom>
              <a:avLst/>
              <a:gdLst/>
              <a:ahLst/>
              <a:cxnLst/>
              <a:rect l="l" t="t" r="r" b="b"/>
              <a:pathLst>
                <a:path w="36223" h="4099" extrusionOk="0">
                  <a:moveTo>
                    <a:pt x="1" y="1"/>
                  </a:moveTo>
                  <a:lnTo>
                    <a:pt x="1" y="4098"/>
                  </a:lnTo>
                  <a:lnTo>
                    <a:pt x="36223" y="4098"/>
                  </a:lnTo>
                  <a:lnTo>
                    <a:pt x="36223" y="1"/>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1" name="Google Shape;381;p31"/>
            <p:cNvSpPr/>
            <p:nvPr/>
          </p:nvSpPr>
          <p:spPr>
            <a:xfrm>
              <a:off x="1455825" y="4930425"/>
              <a:ext cx="905575" cy="77325"/>
            </a:xfrm>
            <a:custGeom>
              <a:avLst/>
              <a:gdLst/>
              <a:ahLst/>
              <a:cxnLst/>
              <a:rect l="l" t="t" r="r" b="b"/>
              <a:pathLst>
                <a:path w="36223" h="3093" extrusionOk="0">
                  <a:moveTo>
                    <a:pt x="1" y="0"/>
                  </a:moveTo>
                  <a:lnTo>
                    <a:pt x="1" y="3092"/>
                  </a:lnTo>
                  <a:lnTo>
                    <a:pt x="36223" y="3092"/>
                  </a:lnTo>
                  <a:lnTo>
                    <a:pt x="36223" y="0"/>
                  </a:lnTo>
                  <a:close/>
                </a:path>
              </a:pathLst>
            </a:custGeom>
            <a:solidFill>
              <a:schemeClr val="accent6"/>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2" name="Google Shape;382;p31"/>
            <p:cNvSpPr/>
            <p:nvPr/>
          </p:nvSpPr>
          <p:spPr>
            <a:xfrm>
              <a:off x="471250" y="4727475"/>
              <a:ext cx="833950" cy="39600"/>
            </a:xfrm>
            <a:custGeom>
              <a:avLst/>
              <a:gdLst/>
              <a:ahLst/>
              <a:cxnLst/>
              <a:rect l="l" t="t" r="r" b="b"/>
              <a:pathLst>
                <a:path w="33358" h="1584" extrusionOk="0">
                  <a:moveTo>
                    <a:pt x="1" y="1"/>
                  </a:moveTo>
                  <a:lnTo>
                    <a:pt x="1" y="1584"/>
                  </a:lnTo>
                  <a:lnTo>
                    <a:pt x="33358" y="1584"/>
                  </a:lnTo>
                  <a:lnTo>
                    <a:pt x="33358"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3" name="Google Shape;383;p31"/>
            <p:cNvSpPr/>
            <p:nvPr/>
          </p:nvSpPr>
          <p:spPr>
            <a:xfrm>
              <a:off x="538600" y="4918350"/>
              <a:ext cx="685650" cy="77575"/>
            </a:xfrm>
            <a:custGeom>
              <a:avLst/>
              <a:gdLst/>
              <a:ahLst/>
              <a:cxnLst/>
              <a:rect l="l" t="t" r="r" b="b"/>
              <a:pathLst>
                <a:path w="27426" h="3103" extrusionOk="0">
                  <a:moveTo>
                    <a:pt x="0" y="0"/>
                  </a:moveTo>
                  <a:lnTo>
                    <a:pt x="0" y="3103"/>
                  </a:lnTo>
                  <a:lnTo>
                    <a:pt x="27425" y="3103"/>
                  </a:lnTo>
                  <a:lnTo>
                    <a:pt x="27425"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4" name="Google Shape;384;p31"/>
            <p:cNvSpPr/>
            <p:nvPr/>
          </p:nvSpPr>
          <p:spPr>
            <a:xfrm>
              <a:off x="1366950" y="4653225"/>
              <a:ext cx="1101425" cy="52325"/>
            </a:xfrm>
            <a:custGeom>
              <a:avLst/>
              <a:gdLst/>
              <a:ahLst/>
              <a:cxnLst/>
              <a:rect l="l" t="t" r="r" b="b"/>
              <a:pathLst>
                <a:path w="44057" h="2093" extrusionOk="0">
                  <a:moveTo>
                    <a:pt x="0" y="0"/>
                  </a:moveTo>
                  <a:lnTo>
                    <a:pt x="0" y="2093"/>
                  </a:lnTo>
                  <a:lnTo>
                    <a:pt x="44056" y="2093"/>
                  </a:lnTo>
                  <a:lnTo>
                    <a:pt x="44056" y="0"/>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5" name="Google Shape;385;p31"/>
            <p:cNvSpPr/>
            <p:nvPr/>
          </p:nvSpPr>
          <p:spPr>
            <a:xfrm>
              <a:off x="1455825" y="4905250"/>
              <a:ext cx="905575" cy="102475"/>
            </a:xfrm>
            <a:custGeom>
              <a:avLst/>
              <a:gdLst/>
              <a:ahLst/>
              <a:cxnLst/>
              <a:rect l="l" t="t" r="r" b="b"/>
              <a:pathLst>
                <a:path w="36223" h="4099" extrusionOk="0">
                  <a:moveTo>
                    <a:pt x="1" y="1"/>
                  </a:moveTo>
                  <a:lnTo>
                    <a:pt x="1" y="4098"/>
                  </a:lnTo>
                  <a:lnTo>
                    <a:pt x="36223" y="4098"/>
                  </a:lnTo>
                  <a:lnTo>
                    <a:pt x="36223" y="1"/>
                  </a:lnTo>
                  <a:close/>
                </a:path>
              </a:pathLst>
            </a:custGeom>
            <a:solidFill>
              <a:srgbClr val="0B2424">
                <a:alpha val="10060"/>
              </a:srgbClr>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3" name="タイトル 2">
            <a:extLst>
              <a:ext uri="{FF2B5EF4-FFF2-40B4-BE49-F238E27FC236}">
                <a16:creationId xmlns:a16="http://schemas.microsoft.com/office/drawing/2014/main" id="{F549F2F5-697E-2ECF-E3FB-B300E12CDF92}"/>
              </a:ext>
            </a:extLst>
          </p:cNvPr>
          <p:cNvSpPr>
            <a:spLocks noGrp="1"/>
          </p:cNvSpPr>
          <p:nvPr>
            <p:ph type="title"/>
          </p:nvPr>
        </p:nvSpPr>
        <p:spPr>
          <a:xfrm>
            <a:off x="2001148" y="720000"/>
            <a:ext cx="5678852" cy="983727"/>
          </a:xfrm>
        </p:spPr>
        <p:txBody>
          <a:bodyPr/>
          <a:lstStyle/>
          <a:p>
            <a:r>
              <a:rPr lang="ja-JP" altLang="en-US" sz="3850">
                <a:latin typeface="游ゴシック Medium" panose="020B0500000000000000" pitchFamily="50" charset="-128"/>
                <a:ea typeface="游ゴシック Medium" panose="020B0500000000000000" pitchFamily="50" charset="-128"/>
              </a:rPr>
              <a:t>事業内容</a:t>
            </a:r>
            <a:endParaRPr lang="ja-JP" altLang="en-US">
              <a:latin typeface="游ゴシック Medium" panose="020B0500000000000000" pitchFamily="50" charset="-128"/>
              <a:ea typeface="游ゴシック Medium" panose="020B0500000000000000" pitchFamily="50" charset="-128"/>
            </a:endParaRPr>
          </a:p>
        </p:txBody>
      </p:sp>
      <p:sp>
        <p:nvSpPr>
          <p:cNvPr id="5" name="Google Shape;393;p32">
            <a:extLst>
              <a:ext uri="{FF2B5EF4-FFF2-40B4-BE49-F238E27FC236}">
                <a16:creationId xmlns:a16="http://schemas.microsoft.com/office/drawing/2014/main" id="{676F4940-2AE8-3948-B4B8-7464DA7EEF3A}"/>
              </a:ext>
            </a:extLst>
          </p:cNvPr>
          <p:cNvSpPr txBox="1">
            <a:spLocks/>
          </p:cNvSpPr>
          <p:nvPr/>
        </p:nvSpPr>
        <p:spPr>
          <a:xfrm>
            <a:off x="353212" y="525573"/>
            <a:ext cx="1440000" cy="1272400"/>
          </a:xfrm>
          <a:prstGeom prst="rect">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kumimoji="0" lang="en" sz="3600" kern="0"/>
              <a:t>03</a:t>
            </a:r>
            <a:endParaRPr kumimoji="0" lang="ja-JP" altLang="en-US" sz="3600" kern="0"/>
          </a:p>
        </p:txBody>
      </p:sp>
      <p:sp>
        <p:nvSpPr>
          <p:cNvPr id="6" name="テキスト ボックス 5">
            <a:extLst>
              <a:ext uri="{FF2B5EF4-FFF2-40B4-BE49-F238E27FC236}">
                <a16:creationId xmlns:a16="http://schemas.microsoft.com/office/drawing/2014/main" id="{14BD63E1-CDF2-2DD9-50EE-1F61FA52B739}"/>
              </a:ext>
            </a:extLst>
          </p:cNvPr>
          <p:cNvSpPr txBox="1"/>
          <p:nvPr/>
        </p:nvSpPr>
        <p:spPr>
          <a:xfrm>
            <a:off x="4550836" y="2148923"/>
            <a:ext cx="6285837" cy="3385542"/>
          </a:xfrm>
          <a:prstGeom prst="rect">
            <a:avLst/>
          </a:prstGeom>
          <a:noFill/>
        </p:spPr>
        <p:txBody>
          <a:bodyPr wrap="square" rtlCol="0">
            <a:spAutoFit/>
          </a:bodyPr>
          <a:lstStyle/>
          <a:p>
            <a:r>
              <a:rPr lang="en-US" altLang="ja-JP" sz="2800"/>
              <a:t>『</a:t>
            </a:r>
            <a:r>
              <a:rPr lang="ja-JP" altLang="en-US" sz="2800"/>
              <a:t>費用</a:t>
            </a:r>
            <a:r>
              <a:rPr lang="en-US" altLang="ja-JP" sz="2800"/>
              <a:t>』</a:t>
            </a:r>
          </a:p>
          <a:p>
            <a:r>
              <a:rPr kumimoji="1" lang="ja-JP" altLang="en-US" sz="2800"/>
              <a:t>①ボトルの製造：</a:t>
            </a:r>
            <a:r>
              <a:rPr kumimoji="1" lang="en-US" altLang="ja-JP" sz="2800"/>
              <a:t>100</a:t>
            </a:r>
            <a:r>
              <a:rPr kumimoji="1" lang="ja-JP" altLang="en-US" sz="2800"/>
              <a:t>万</a:t>
            </a:r>
            <a:endParaRPr kumimoji="1" lang="en-US" altLang="ja-JP" sz="2800"/>
          </a:p>
          <a:p>
            <a:r>
              <a:rPr lang="ja-JP" altLang="en-US" sz="2800"/>
              <a:t>②ボトルの仕入れ：</a:t>
            </a:r>
            <a:r>
              <a:rPr lang="en-US" altLang="ja-JP" sz="2800"/>
              <a:t>300</a:t>
            </a:r>
            <a:r>
              <a:rPr lang="ja-JP" altLang="en-US" sz="2800"/>
              <a:t>万</a:t>
            </a:r>
            <a:endParaRPr lang="en-US" altLang="ja-JP" sz="2800"/>
          </a:p>
          <a:p>
            <a:r>
              <a:rPr kumimoji="1" lang="ja-JP" altLang="en-US" sz="2800"/>
              <a:t>③電気代：月々</a:t>
            </a:r>
            <a:r>
              <a:rPr kumimoji="1" lang="en-US" altLang="ja-JP" sz="2800"/>
              <a:t>2000</a:t>
            </a:r>
            <a:r>
              <a:rPr kumimoji="1" lang="ja-JP" altLang="en-US" sz="2800"/>
              <a:t>円～</a:t>
            </a:r>
            <a:r>
              <a:rPr kumimoji="1" lang="en-US" altLang="ja-JP" sz="2800"/>
              <a:t>3000</a:t>
            </a:r>
            <a:r>
              <a:rPr kumimoji="1" lang="ja-JP" altLang="en-US" sz="2800"/>
              <a:t>円</a:t>
            </a:r>
            <a:endParaRPr kumimoji="1" lang="en-US" altLang="ja-JP" sz="2800"/>
          </a:p>
          <a:p>
            <a:r>
              <a:rPr lang="ja-JP" altLang="en-US" sz="2800"/>
              <a:t>④本体価格：</a:t>
            </a:r>
            <a:r>
              <a:rPr lang="en-US" altLang="ja-JP" sz="2800"/>
              <a:t>300</a:t>
            </a:r>
            <a:r>
              <a:rPr lang="ja-JP" altLang="en-US" sz="2800"/>
              <a:t>万</a:t>
            </a:r>
            <a:endParaRPr lang="en-US" altLang="ja-JP" sz="2800"/>
          </a:p>
          <a:p>
            <a:r>
              <a:rPr lang="ja-JP" altLang="en-US" sz="2800"/>
              <a:t>⑤従業員の給料：</a:t>
            </a:r>
            <a:r>
              <a:rPr lang="en-US" altLang="ja-JP" sz="2800"/>
              <a:t>1</a:t>
            </a:r>
            <a:r>
              <a:rPr lang="ja-JP" altLang="en-US" sz="2800"/>
              <a:t>人当たり</a:t>
            </a:r>
            <a:r>
              <a:rPr lang="en-US" altLang="ja-JP" sz="2800"/>
              <a:t>25</a:t>
            </a:r>
            <a:r>
              <a:rPr lang="ja-JP" altLang="en-US" sz="2800"/>
              <a:t>万</a:t>
            </a:r>
            <a:endParaRPr lang="en-US" altLang="ja-JP" sz="2800"/>
          </a:p>
          <a:p>
            <a:r>
              <a:rPr kumimoji="1" lang="ja-JP" altLang="en-US" sz="2800"/>
              <a:t>⑥飲料仕入れ：</a:t>
            </a:r>
            <a:r>
              <a:rPr kumimoji="1" lang="en-US" altLang="ja-JP" sz="2800"/>
              <a:t>15</a:t>
            </a:r>
            <a:r>
              <a:rPr kumimoji="1" lang="ja-JP" altLang="en-US" sz="2800"/>
              <a:t>万</a:t>
            </a:r>
            <a:endParaRPr kumimoji="1" lang="en-US" altLang="ja-JP" sz="2800"/>
          </a:p>
          <a:p>
            <a:endParaRPr kumimoji="1" lang="ja-JP" altLang="en-US"/>
          </a:p>
        </p:txBody>
      </p:sp>
    </p:spTree>
    <p:extLst>
      <p:ext uri="{BB962C8B-B14F-4D97-AF65-F5344CB8AC3E}">
        <p14:creationId xmlns:p14="http://schemas.microsoft.com/office/powerpoint/2010/main" val="3712242585"/>
      </p:ext>
    </p:extLst>
  </p:cSld>
  <p:clrMapOvr>
    <a:masterClrMapping/>
  </p:clrMapOvr>
</p:sld>
</file>

<file path=ppt/theme/theme1.xml><?xml version="1.0" encoding="utf-8"?>
<a:theme xmlns:a="http://schemas.openxmlformats.org/drawingml/2006/main" name="Save the Environment Social Media Strategy by Slidesgo">
  <a:themeElements>
    <a:clrScheme name="Simple Light">
      <a:dk1>
        <a:srgbClr val="084849"/>
      </a:dk1>
      <a:lt1>
        <a:srgbClr val="DFEDF4"/>
      </a:lt1>
      <a:dk2>
        <a:srgbClr val="792D01"/>
      </a:dk2>
      <a:lt2>
        <a:srgbClr val="7FD3E8"/>
      </a:lt2>
      <a:accent1>
        <a:srgbClr val="A5EAFC"/>
      </a:accent1>
      <a:accent2>
        <a:srgbClr val="C2F3FF"/>
      </a:accent2>
      <a:accent3>
        <a:srgbClr val="64974D"/>
      </a:accent3>
      <a:accent4>
        <a:srgbClr val="8EB152"/>
      </a:accent4>
      <a:accent5>
        <a:srgbClr val="9CC555"/>
      </a:accent5>
      <a:accent6>
        <a:srgbClr val="FFFFFF"/>
      </a:accent6>
      <a:hlink>
        <a:srgbClr val="0B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4533E07AA676D48979708B88691C7FC" ma:contentTypeVersion="7" ma:contentTypeDescription="新しいドキュメントを作成します。" ma:contentTypeScope="" ma:versionID="92a8fb2720b8caea4e6c10bac09cabd7">
  <xsd:schema xmlns:xsd="http://www.w3.org/2001/XMLSchema" xmlns:xs="http://www.w3.org/2001/XMLSchema" xmlns:p="http://schemas.microsoft.com/office/2006/metadata/properties" xmlns:ns3="e970ca36-3118-4921-a1fa-32bce8803b2f" xmlns:ns4="3bf69560-de73-4852-acbb-3f2be1a254e6" targetNamespace="http://schemas.microsoft.com/office/2006/metadata/properties" ma:root="true" ma:fieldsID="5a7c3b76295e2f2d1e61763103f54534" ns3:_="" ns4:_="">
    <xsd:import namespace="e970ca36-3118-4921-a1fa-32bce8803b2f"/>
    <xsd:import namespace="3bf69560-de73-4852-acbb-3f2be1a254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0ca36-3118-4921-a1fa-32bce8803b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f69560-de73-4852-acbb-3f2be1a254e6"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970ca36-3118-4921-a1fa-32bce8803b2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FE067C-5BCA-401B-BAF3-064C2A9F24BF}">
  <ds:schemaRefs>
    <ds:schemaRef ds:uri="3bf69560-de73-4852-acbb-3f2be1a254e6"/>
    <ds:schemaRef ds:uri="e970ca36-3118-4921-a1fa-32bce8803b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BAB78CFE-3A96-45C0-A0A6-4F31B86BF2B0}">
  <ds:schemaRefs>
    <ds:schemaRef ds:uri="3bf69560-de73-4852-acbb-3f2be1a254e6"/>
    <ds:schemaRef ds:uri="e970ca36-3118-4921-a1fa-32bce8803b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67FD1A8-40C6-4594-81B5-069B69B7FF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ワイド画面</PresentationFormat>
  <Slides>25</Slides>
  <Notes>9</Notes>
  <HiddenSlides>0</HiddenSlide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Save the Environment Social Media Strategy by Slidesgo</vt:lpstr>
      <vt:lpstr>0ペットボトル自動販売機『Right now』</vt:lpstr>
      <vt:lpstr>目次</vt:lpstr>
      <vt:lpstr>事業背景</vt:lpstr>
      <vt:lpstr>0ペットボトル自販機とは</vt:lpstr>
      <vt:lpstr>企業理念</vt:lpstr>
      <vt:lpstr>ターゲット</vt:lpstr>
      <vt:lpstr>競合比較</vt:lpstr>
      <vt:lpstr>事業内容</vt:lpstr>
      <vt:lpstr>事業内容</vt:lpstr>
      <vt:lpstr>事業内容</vt:lpstr>
      <vt:lpstr>収支計画</vt:lpstr>
      <vt:lpstr>将来的展開</vt:lpstr>
      <vt:lpstr>ご清聴ありがとうございました</vt:lpstr>
      <vt:lpstr>質疑応答</vt:lpstr>
      <vt:lpstr>PowerPoint プレゼンテーション</vt:lpstr>
      <vt:lpstr>質疑応答用スライド</vt:lpstr>
      <vt:lpstr>市場規模</vt:lpstr>
      <vt:lpstr>市場調査</vt:lpstr>
      <vt:lpstr>SWOT分析</vt:lpstr>
      <vt:lpstr>CROSS分析</vt:lpstr>
      <vt:lpstr>サブスク制プラン</vt:lpstr>
      <vt:lpstr>自動販売機の衛生面について</vt:lpstr>
      <vt:lpstr>ドリンクバーとの差別化について</vt:lpstr>
      <vt:lpstr>JR自動販売機サブスク「acure pass」について</vt:lpstr>
      <vt:lpstr>無印良品の無人給水機について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0ペットボトル自動販売機</dc:title>
  <dc:creator>202201998</dc:creator>
  <cp:revision>2</cp:revision>
  <dcterms:created xsi:type="dcterms:W3CDTF">2023-12-18T04:58:08Z</dcterms:created>
  <dcterms:modified xsi:type="dcterms:W3CDTF">2024-01-15T13:09:40Z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0x01010084533E07AA676D48979708B88691C7FC</vt:lpwstr>
  </property>
</Properties>
</file>