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5"/>
  </p:notesMasterIdLst>
  <p:sldIdLst>
    <p:sldId id="278" r:id="rId2"/>
    <p:sldId id="279" r:id="rId3"/>
    <p:sldId id="280" r:id="rId4"/>
    <p:sldId id="294" r:id="rId5"/>
    <p:sldId id="281" r:id="rId6"/>
    <p:sldId id="295" r:id="rId7"/>
    <p:sldId id="283" r:id="rId8"/>
    <p:sldId id="282" r:id="rId9"/>
    <p:sldId id="284" r:id="rId10"/>
    <p:sldId id="290" r:id="rId11"/>
    <p:sldId id="289" r:id="rId12"/>
    <p:sldId id="287" r:id="rId13"/>
    <p:sldId id="291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09" autoAdjust="0"/>
  </p:normalViewPr>
  <p:slideViewPr>
    <p:cSldViewPr snapToGrid="0" snapToObjects="1">
      <p:cViewPr varScale="1">
        <p:scale>
          <a:sx n="72" d="100"/>
          <a:sy n="72" d="100"/>
        </p:scale>
        <p:origin x="660" y="7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Telefonica"/>
              </a:rPr>
              <a:t>Prompt engineering</a:t>
            </a:r>
            <a:br>
              <a:rPr lang="en-US" b="1" i="0" dirty="0">
                <a:effectLst/>
                <a:latin typeface="Telefonica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Solo hay </a:t>
            </a:r>
            <a:r>
              <a:rPr lang="en-US" dirty="0" err="1"/>
              <a:t>Buenas</a:t>
            </a:r>
            <a:r>
              <a:rPr lang="en-US" dirty="0"/>
              <a:t> </a:t>
            </a:r>
            <a:r>
              <a:rPr lang="en-US" dirty="0" err="1"/>
              <a:t>respuestas</a:t>
            </a:r>
            <a:r>
              <a:rPr lang="en-US" dirty="0"/>
              <a:t> a </a:t>
            </a:r>
            <a:r>
              <a:rPr lang="en-US" dirty="0" err="1"/>
              <a:t>buenas</a:t>
            </a:r>
            <a:r>
              <a:rPr lang="en-US" dirty="0"/>
              <a:t> </a:t>
            </a:r>
            <a:r>
              <a:rPr lang="en-US" dirty="0" err="1"/>
              <a:t>preguntas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E1C5CA0-1183-6D33-A875-9BCDDA7A4030}"/>
              </a:ext>
            </a:extLst>
          </p:cNvPr>
          <p:cNvSpPr txBox="1"/>
          <p:nvPr/>
        </p:nvSpPr>
        <p:spPr>
          <a:xfrm>
            <a:off x="4094922" y="556591"/>
            <a:ext cx="7301948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Usos</a:t>
            </a:r>
            <a:r>
              <a:rPr lang="en-US" sz="3200" dirty="0"/>
              <a:t> mas </a:t>
            </a:r>
            <a:r>
              <a:rPr lang="en-US" sz="3200" dirty="0" err="1"/>
              <a:t>comunes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</a:t>
            </a:r>
            <a:r>
              <a:rPr lang="en-US" sz="3200" dirty="0" err="1"/>
              <a:t>los</a:t>
            </a:r>
            <a:r>
              <a:rPr lang="en-US" sz="3200" dirty="0"/>
              <a:t> </a:t>
            </a:r>
            <a:r>
              <a:rPr lang="en-US" sz="3200" dirty="0" err="1"/>
              <a:t>usuarios</a:t>
            </a:r>
            <a:r>
              <a:rPr lang="en-US" sz="3200" dirty="0"/>
              <a:t> de </a:t>
            </a:r>
            <a:r>
              <a:rPr lang="en-US" sz="3200" dirty="0" err="1"/>
              <a:t>ChatGPT</a:t>
            </a:r>
            <a:r>
              <a:rPr lang="en-US" sz="3200" dirty="0"/>
              <a:t>: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Obtencion</a:t>
            </a:r>
            <a:r>
              <a:rPr lang="en-US" sz="3200" dirty="0"/>
              <a:t> de </a:t>
            </a:r>
            <a:r>
              <a:rPr lang="en-US" sz="3200" dirty="0" err="1"/>
              <a:t>informacion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Ayuda</a:t>
            </a:r>
            <a:r>
              <a:rPr lang="en-US" sz="3200" dirty="0"/>
              <a:t> con </a:t>
            </a:r>
            <a:r>
              <a:rPr lang="en-US" sz="3200" dirty="0" err="1"/>
              <a:t>tareas</a:t>
            </a:r>
            <a:r>
              <a:rPr lang="en-US" sz="3200" dirty="0"/>
              <a:t> </a:t>
            </a:r>
            <a:r>
              <a:rPr lang="en-US" sz="3200" dirty="0" err="1"/>
              <a:t>academicas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Generacion</a:t>
            </a:r>
            <a:r>
              <a:rPr lang="en-US" sz="3200" dirty="0"/>
              <a:t> de </a:t>
            </a:r>
            <a:r>
              <a:rPr lang="en-US" sz="3200" dirty="0" err="1"/>
              <a:t>contenido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Resolucion</a:t>
            </a:r>
            <a:r>
              <a:rPr lang="en-US" sz="3200" dirty="0"/>
              <a:t> de </a:t>
            </a:r>
            <a:r>
              <a:rPr lang="en-US" sz="3200" dirty="0" err="1"/>
              <a:t>problemas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Desarrollo personal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Conversacion</a:t>
            </a:r>
            <a:r>
              <a:rPr lang="en-US" sz="3200" dirty="0"/>
              <a:t> informal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Programacion</a:t>
            </a:r>
            <a:r>
              <a:rPr lang="en-US" sz="3200" dirty="0"/>
              <a:t> y </a:t>
            </a:r>
            <a:r>
              <a:rPr lang="en-US" sz="3200" dirty="0" err="1"/>
              <a:t>tecnologia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Generacion</a:t>
            </a:r>
            <a:r>
              <a:rPr lang="en-US" sz="3200" dirty="0"/>
              <a:t> de </a:t>
            </a:r>
            <a:r>
              <a:rPr lang="en-US" sz="3200" dirty="0" err="1"/>
              <a:t>nombres</a:t>
            </a:r>
            <a:r>
              <a:rPr lang="en-US" sz="3200" dirty="0"/>
              <a:t> e ideas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Asistencia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salud</a:t>
            </a:r>
            <a:r>
              <a:rPr lang="en-US" sz="3200" dirty="0"/>
              <a:t> 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adroTexto 29">
            <a:extLst>
              <a:ext uri="{FF2B5EF4-FFF2-40B4-BE49-F238E27FC236}">
                <a16:creationId xmlns:a16="http://schemas.microsoft.com/office/drawing/2014/main" id="{FE9E919F-1F98-069E-4F62-D87140FC3978}"/>
              </a:ext>
            </a:extLst>
          </p:cNvPr>
          <p:cNvSpPr txBox="1"/>
          <p:nvPr/>
        </p:nvSpPr>
        <p:spPr>
          <a:xfrm>
            <a:off x="4267201" y="53009"/>
            <a:ext cx="5565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Role Play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9B4D533-1B92-1D62-9AEA-98AA450A026E}"/>
              </a:ext>
            </a:extLst>
          </p:cNvPr>
          <p:cNvSpPr txBox="1"/>
          <p:nvPr/>
        </p:nvSpPr>
        <p:spPr>
          <a:xfrm>
            <a:off x="4929809" y="1438003"/>
            <a:ext cx="2782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 </a:t>
            </a:r>
            <a:r>
              <a:rPr lang="en-US" sz="3200" dirty="0" err="1"/>
              <a:t>ChatGPT</a:t>
            </a:r>
            <a:endParaRPr lang="en-US" sz="32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7E793B0-9711-DB4E-5E33-68427CD39A2D}"/>
              </a:ext>
            </a:extLst>
          </p:cNvPr>
          <p:cNvSpPr txBox="1"/>
          <p:nvPr/>
        </p:nvSpPr>
        <p:spPr>
          <a:xfrm>
            <a:off x="1159565" y="2604700"/>
            <a:ext cx="98728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El role play con </a:t>
            </a:r>
            <a:r>
              <a:rPr lang="en-US" sz="3600" dirty="0" err="1"/>
              <a:t>ChatGPT</a:t>
            </a:r>
            <a:r>
              <a:rPr lang="en-US" sz="3600" dirty="0"/>
              <a:t> es </a:t>
            </a:r>
            <a:r>
              <a:rPr lang="en-US" sz="3600" dirty="0" err="1"/>
              <a:t>una</a:t>
            </a:r>
            <a:r>
              <a:rPr lang="en-US" sz="3600" dirty="0"/>
              <a:t> </a:t>
            </a:r>
            <a:r>
              <a:rPr lang="en-US" sz="3600" dirty="0" err="1"/>
              <a:t>tecnica</a:t>
            </a:r>
            <a:r>
              <a:rPr lang="en-US" sz="3600" dirty="0"/>
              <a:t> </a:t>
            </a:r>
            <a:r>
              <a:rPr lang="en-US" sz="3600" dirty="0" err="1"/>
              <a:t>implementada</a:t>
            </a:r>
            <a:r>
              <a:rPr lang="en-US" sz="3600" dirty="0"/>
              <a:t> para </a:t>
            </a:r>
            <a:r>
              <a:rPr lang="en-US" sz="3600" dirty="0" err="1"/>
              <a:t>aumentar</a:t>
            </a:r>
            <a:r>
              <a:rPr lang="en-US" sz="3600" dirty="0"/>
              <a:t> las </a:t>
            </a:r>
            <a:r>
              <a:rPr lang="en-US" sz="3600" dirty="0" err="1"/>
              <a:t>posibilidades</a:t>
            </a:r>
            <a:r>
              <a:rPr lang="en-US" sz="3600" dirty="0"/>
              <a:t> de </a:t>
            </a:r>
            <a:r>
              <a:rPr lang="en-US" sz="3600" dirty="0" err="1"/>
              <a:t>obtener</a:t>
            </a:r>
            <a:r>
              <a:rPr lang="en-US" sz="3600" dirty="0"/>
              <a:t> un </a:t>
            </a:r>
            <a:r>
              <a:rPr lang="en-US" sz="3600" dirty="0" err="1"/>
              <a:t>resultado</a:t>
            </a:r>
            <a:r>
              <a:rPr lang="en-US" sz="3600" dirty="0"/>
              <a:t> de mayor </a:t>
            </a:r>
            <a:r>
              <a:rPr lang="en-US" sz="3600" dirty="0" err="1"/>
              <a:t>calidad</a:t>
            </a:r>
            <a:r>
              <a:rPr lang="en-US" sz="3600" dirty="0"/>
              <a:t> con </a:t>
            </a:r>
            <a:r>
              <a:rPr lang="en-US" sz="3600" dirty="0" err="1"/>
              <a:t>nuestro</a:t>
            </a:r>
            <a:r>
              <a:rPr lang="en-US" sz="3600" dirty="0"/>
              <a:t> </a:t>
            </a:r>
            <a:r>
              <a:rPr lang="en-US" sz="3600" dirty="0" err="1"/>
              <a:t>promt</a:t>
            </a:r>
            <a:r>
              <a:rPr lang="en-US" sz="3600" dirty="0"/>
              <a:t>, se </a:t>
            </a:r>
            <a:r>
              <a:rPr lang="en-US" sz="3600" dirty="0" err="1"/>
              <a:t>basa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‘</a:t>
            </a:r>
            <a:r>
              <a:rPr lang="en-US" sz="3600" dirty="0" err="1"/>
              <a:t>entrenar</a:t>
            </a:r>
            <a:r>
              <a:rPr lang="en-US" sz="3600" dirty="0"/>
              <a:t>’ al chatbot </a:t>
            </a:r>
            <a:r>
              <a:rPr lang="en-US" sz="3600" dirty="0" err="1"/>
              <a:t>dandole</a:t>
            </a:r>
            <a:r>
              <a:rPr lang="en-US" sz="3600" dirty="0"/>
              <a:t> la </a:t>
            </a:r>
            <a:r>
              <a:rPr lang="en-US" sz="3600" dirty="0" err="1"/>
              <a:t>instruccion</a:t>
            </a:r>
            <a:r>
              <a:rPr lang="en-US" sz="3600" dirty="0"/>
              <a:t> de que </a:t>
            </a:r>
            <a:r>
              <a:rPr lang="en-US" sz="3600" dirty="0" err="1"/>
              <a:t>haga</a:t>
            </a:r>
            <a:r>
              <a:rPr lang="en-US" sz="3600" dirty="0"/>
              <a:t> </a:t>
            </a:r>
            <a:r>
              <a:rPr lang="en-US" sz="3600" dirty="0" err="1"/>
              <a:t>el</a:t>
            </a:r>
            <a:r>
              <a:rPr lang="en-US" sz="3600" dirty="0"/>
              <a:t> </a:t>
            </a:r>
            <a:r>
              <a:rPr lang="en-US" sz="3600" dirty="0" err="1"/>
              <a:t>rol</a:t>
            </a:r>
            <a:r>
              <a:rPr lang="en-US" sz="3600" dirty="0"/>
              <a:t> de un </a:t>
            </a:r>
            <a:r>
              <a:rPr lang="en-US" sz="3600" dirty="0" err="1"/>
              <a:t>especialista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</a:t>
            </a:r>
            <a:r>
              <a:rPr lang="en-US" sz="3600" dirty="0" err="1"/>
              <a:t>una</a:t>
            </a:r>
            <a:r>
              <a:rPr lang="en-US" sz="3600" dirty="0"/>
              <a:t> </a:t>
            </a:r>
            <a:r>
              <a:rPr lang="en-US" sz="3600" dirty="0" err="1"/>
              <a:t>determinada</a:t>
            </a:r>
            <a:r>
              <a:rPr lang="en-US" sz="3600" dirty="0"/>
              <a:t> area</a:t>
            </a:r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adroTexto 60">
            <a:extLst>
              <a:ext uri="{FF2B5EF4-FFF2-40B4-BE49-F238E27FC236}">
                <a16:creationId xmlns:a16="http://schemas.microsoft.com/office/drawing/2014/main" id="{C54012B6-80B3-01BE-706B-E764C64B4CF9}"/>
              </a:ext>
            </a:extLst>
          </p:cNvPr>
          <p:cNvSpPr txBox="1"/>
          <p:nvPr/>
        </p:nvSpPr>
        <p:spPr>
          <a:xfrm>
            <a:off x="649357" y="609600"/>
            <a:ext cx="7699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Ejemplo</a:t>
            </a:r>
            <a:r>
              <a:rPr lang="en-US" sz="4400" dirty="0"/>
              <a:t>:</a:t>
            </a:r>
          </a:p>
        </p:txBody>
      </p:sp>
      <p:pic>
        <p:nvPicPr>
          <p:cNvPr id="63" name="Imagen 62">
            <a:extLst>
              <a:ext uri="{FF2B5EF4-FFF2-40B4-BE49-F238E27FC236}">
                <a16:creationId xmlns:a16="http://schemas.microsoft.com/office/drawing/2014/main" id="{213ECEC0-E766-389F-AC34-FEAF77A9A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66" y="1864490"/>
            <a:ext cx="11869867" cy="333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69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F55B508-4F4A-195A-0C90-63C121EF6491}"/>
              </a:ext>
            </a:extLst>
          </p:cNvPr>
          <p:cNvSpPr txBox="1"/>
          <p:nvPr/>
        </p:nvSpPr>
        <p:spPr>
          <a:xfrm>
            <a:off x="556591" y="457200"/>
            <a:ext cx="10522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Haciendo</a:t>
            </a:r>
            <a:r>
              <a:rPr lang="en-US" sz="3600" dirty="0"/>
              <a:t> role play</a:t>
            </a: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FF8A6DF2-5EB6-1FBF-7573-90FBD620D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3" y="1377851"/>
            <a:ext cx="11704434" cy="517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75" y="292784"/>
            <a:ext cx="6054123" cy="1344831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Que es </a:t>
            </a:r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promt</a:t>
            </a:r>
            <a: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 engineering?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911B2CF-A12F-468F-BC82-6B62B2C5E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03" y="1867916"/>
            <a:ext cx="6390731" cy="3432954"/>
          </a:xfrm>
        </p:spPr>
        <p:txBody>
          <a:bodyPr/>
          <a:lstStyle/>
          <a:p>
            <a:r>
              <a:rPr lang="es-VE" sz="2800" b="0" i="0" dirty="0">
                <a:solidFill>
                  <a:srgbClr val="202122"/>
                </a:solidFill>
                <a:effectLst/>
                <a:latin typeface="Bahnschrift Condensed" panose="020B0502040204020203" pitchFamily="34" charset="0"/>
              </a:rPr>
              <a:t>es un concepto en </a:t>
            </a:r>
            <a:r>
              <a:rPr lang="es-VE" sz="2800" b="0" i="0" u="none" strike="noStrike" dirty="0">
                <a:solidFill>
                  <a:srgbClr val="3366CC"/>
                </a:solidFill>
                <a:effectLst/>
                <a:latin typeface="Bahnschrift Condensed" panose="020B0502040204020203" pitchFamily="34" charset="0"/>
              </a:rPr>
              <a:t>inteligencia artificial</a:t>
            </a:r>
            <a:r>
              <a:rPr lang="es-VE" sz="2800" b="0" i="0" dirty="0">
                <a:solidFill>
                  <a:srgbClr val="202122"/>
                </a:solidFill>
                <a:effectLst/>
                <a:latin typeface="Bahnschrift Condensed" panose="020B0502040204020203" pitchFamily="34" charset="0"/>
              </a:rPr>
              <a:t> ( </a:t>
            </a:r>
            <a:r>
              <a:rPr lang="es-VE" sz="2800" b="0" i="0" u="none" strike="noStrike" dirty="0">
                <a:solidFill>
                  <a:srgbClr val="3366CC"/>
                </a:solidFill>
                <a:effectLst/>
                <a:latin typeface="Bahnschrift Condensed" panose="020B0502040204020203" pitchFamily="34" charset="0"/>
              </a:rPr>
              <a:t>IA</a:t>
            </a:r>
            <a:r>
              <a:rPr lang="es-VE" sz="2800" b="0" i="0" dirty="0">
                <a:solidFill>
                  <a:srgbClr val="202122"/>
                </a:solidFill>
                <a:effectLst/>
                <a:latin typeface="Bahnschrift Condensed" panose="020B0502040204020203" pitchFamily="34" charset="0"/>
              </a:rPr>
              <a:t> ), en particular del </a:t>
            </a:r>
            <a:r>
              <a:rPr lang="es-VE" sz="2800" b="0" i="0" u="none" strike="noStrike" dirty="0">
                <a:solidFill>
                  <a:srgbClr val="3366CC"/>
                </a:solidFill>
                <a:effectLst/>
                <a:latin typeface="Bahnschrift Condensed" panose="020B0502040204020203" pitchFamily="34" charset="0"/>
              </a:rPr>
              <a:t>procesamiento del lenguaje natural</a:t>
            </a:r>
            <a:r>
              <a:rPr lang="es-VE" sz="2800" b="0" i="0" dirty="0">
                <a:solidFill>
                  <a:srgbClr val="202122"/>
                </a:solidFill>
                <a:effectLst/>
                <a:latin typeface="Bahnschrift Condensed" panose="020B0502040204020203" pitchFamily="34" charset="0"/>
              </a:rPr>
              <a:t> (PNL). En </a:t>
            </a:r>
            <a:r>
              <a:rPr lang="es-VE" sz="2800" b="0" i="1" dirty="0" err="1">
                <a:solidFill>
                  <a:srgbClr val="202122"/>
                </a:solidFill>
                <a:effectLst/>
                <a:latin typeface="Bahnschrift Condensed" panose="020B0502040204020203" pitchFamily="34" charset="0"/>
              </a:rPr>
              <a:t>prompt</a:t>
            </a:r>
            <a:r>
              <a:rPr lang="es-VE" sz="2800" b="0" i="1" dirty="0">
                <a:solidFill>
                  <a:srgbClr val="202122"/>
                </a:solidFill>
                <a:effectLst/>
                <a:latin typeface="Bahnschrift Condensed" panose="020B0502040204020203" pitchFamily="34" charset="0"/>
              </a:rPr>
              <a:t> </a:t>
            </a:r>
            <a:r>
              <a:rPr lang="es-VE" sz="2800" b="0" i="1" dirty="0" err="1">
                <a:solidFill>
                  <a:srgbClr val="202122"/>
                </a:solidFill>
                <a:effectLst/>
                <a:latin typeface="Bahnschrift Condensed" panose="020B0502040204020203" pitchFamily="34" charset="0"/>
              </a:rPr>
              <a:t>engineering</a:t>
            </a:r>
            <a:r>
              <a:rPr lang="es-VE" sz="2800" b="0" i="0" dirty="0">
                <a:solidFill>
                  <a:srgbClr val="202122"/>
                </a:solidFill>
                <a:effectLst/>
                <a:latin typeface="Bahnschrift Condensed" panose="020B0502040204020203" pitchFamily="34" charset="0"/>
              </a:rPr>
              <a:t>, la descripción de la tarea que se supone que debe realizar la IA está incrustada en la entrada, por ejemplo, como una pregunta, en lugar de que se proporcione explícitamente</a:t>
            </a:r>
            <a:endParaRPr lang="en-US" sz="28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1309" y="1017666"/>
            <a:ext cx="8172882" cy="2620055"/>
          </a:xfrm>
        </p:spPr>
        <p:txBody>
          <a:bodyPr/>
          <a:lstStyle/>
          <a:p>
            <a:r>
              <a:rPr lang="es-VE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ChatGPT</a:t>
            </a:r>
            <a:r>
              <a:rPr lang="es-VE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(Chat Generative Pre-</a:t>
            </a:r>
            <a:r>
              <a:rPr lang="es-VE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Trained</a:t>
            </a:r>
            <a:r>
              <a:rPr lang="es-VE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VE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Transformer</a:t>
            </a:r>
            <a:r>
              <a:rPr lang="es-VE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es una aplicación de </a:t>
            </a:r>
            <a:r>
              <a:rPr lang="es-VE" sz="2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chatbot</a:t>
            </a:r>
            <a:r>
              <a:rPr lang="es-VE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de inteligencia artificial desarrollado en 2022 por </a:t>
            </a:r>
            <a:r>
              <a:rPr lang="es-VE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OpenAI</a:t>
            </a:r>
            <a:r>
              <a:rPr lang="es-VE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que se especializa en el diálogo. El chatbot es un gran modelo de lenguaje, ajustado con técnicas de aprendizaje tanto </a:t>
            </a:r>
            <a:r>
              <a:rPr lang="es-VE" sz="2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supervisadas</a:t>
            </a:r>
            <a:r>
              <a:rPr lang="es-VE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y de procesamiento de lenguaje natural.</a:t>
            </a:r>
            <a:endParaRPr lang="en-US" sz="24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F6CA3B4-4A3B-67B8-E49C-541C9F1AA1A4}"/>
              </a:ext>
            </a:extLst>
          </p:cNvPr>
          <p:cNvSpPr txBox="1"/>
          <p:nvPr/>
        </p:nvSpPr>
        <p:spPr>
          <a:xfrm>
            <a:off x="3661310" y="40362"/>
            <a:ext cx="6983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/>
              <a:t>ChatGPT</a:t>
            </a:r>
            <a:r>
              <a:rPr lang="en-US" sz="6600" dirty="0"/>
              <a:t>: </a:t>
            </a:r>
            <a:endParaRPr lang="en-US" sz="72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FD7D0DC-4346-C30A-E74A-3092E7525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59" y="3293165"/>
            <a:ext cx="3220278" cy="322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49AC16B-D2AB-6A9C-7DD6-7FE759570D40}"/>
              </a:ext>
            </a:extLst>
          </p:cNvPr>
          <p:cNvSpPr txBox="1"/>
          <p:nvPr/>
        </p:nvSpPr>
        <p:spPr>
          <a:xfrm>
            <a:off x="914399" y="450574"/>
            <a:ext cx="5446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Ventajas</a:t>
            </a:r>
            <a:r>
              <a:rPr lang="en-US" sz="3200" dirty="0"/>
              <a:t> al usar </a:t>
            </a:r>
            <a:r>
              <a:rPr lang="en-US" sz="3200" dirty="0" err="1"/>
              <a:t>ChatGPT</a:t>
            </a:r>
            <a:r>
              <a:rPr lang="en-US" sz="3200" dirty="0"/>
              <a:t>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E52A3EB-4DED-C554-F536-0B9E47206212}"/>
              </a:ext>
            </a:extLst>
          </p:cNvPr>
          <p:cNvSpPr txBox="1"/>
          <p:nvPr/>
        </p:nvSpPr>
        <p:spPr>
          <a:xfrm>
            <a:off x="834887" y="2800363"/>
            <a:ext cx="52611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Incremento</a:t>
            </a:r>
            <a:r>
              <a:rPr lang="en-US" sz="2400" dirty="0"/>
              <a:t> de </a:t>
            </a:r>
            <a:r>
              <a:rPr lang="en-US" sz="2400" dirty="0" err="1"/>
              <a:t>Productividad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Ahorro</a:t>
            </a:r>
            <a:r>
              <a:rPr lang="en-US" sz="2400" dirty="0"/>
              <a:t> de </a:t>
            </a:r>
            <a:r>
              <a:rPr lang="en-US" sz="2400" dirty="0" err="1"/>
              <a:t>tiempo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 </a:t>
            </a:r>
            <a:r>
              <a:rPr lang="en-US" sz="2400" dirty="0" err="1"/>
              <a:t>puede</a:t>
            </a:r>
            <a:r>
              <a:rPr lang="en-US" sz="2400" dirty="0"/>
              <a:t> </a:t>
            </a:r>
            <a:r>
              <a:rPr lang="en-US" sz="2400" dirty="0" err="1"/>
              <a:t>hacer</a:t>
            </a:r>
            <a:r>
              <a:rPr lang="en-US" sz="2400" dirty="0"/>
              <a:t> debugging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Asistencia</a:t>
            </a:r>
            <a:r>
              <a:rPr lang="en-US" sz="2400" dirty="0"/>
              <a:t> a la hora de </a:t>
            </a:r>
            <a:r>
              <a:rPr lang="en-US" sz="2400" dirty="0" err="1"/>
              <a:t>programar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5DF0B8B-3334-DE59-6AE5-0E9AC516D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42" y="1600200"/>
            <a:ext cx="5728842" cy="313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2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809" y="1987428"/>
            <a:ext cx="6400800" cy="768096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Preguntas</a:t>
            </a:r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simples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6726FA-D400-2E6F-75B6-5BD805CA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7A4F2D7-EDC5-C575-0E96-DBFCC8FBF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63" y="1177456"/>
            <a:ext cx="11787074" cy="318251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AF4324D-82AA-6217-F71A-5C619D89BB6D}"/>
              </a:ext>
            </a:extLst>
          </p:cNvPr>
          <p:cNvSpPr txBox="1"/>
          <p:nvPr/>
        </p:nvSpPr>
        <p:spPr>
          <a:xfrm>
            <a:off x="3472070" y="4518992"/>
            <a:ext cx="7964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Cuando</a:t>
            </a:r>
            <a:r>
              <a:rPr lang="en-US" sz="2400" dirty="0"/>
              <a:t> lo que </a:t>
            </a:r>
            <a:r>
              <a:rPr lang="en-US" sz="2400" dirty="0" err="1"/>
              <a:t>necesitamos</a:t>
            </a:r>
            <a:r>
              <a:rPr lang="en-US" sz="2400" dirty="0"/>
              <a:t> es ‘</a:t>
            </a:r>
            <a:r>
              <a:rPr lang="en-US" sz="2400" dirty="0" err="1"/>
              <a:t>sencillo</a:t>
            </a:r>
            <a:r>
              <a:rPr lang="en-US" sz="2400" dirty="0"/>
              <a:t>’ de </a:t>
            </a:r>
            <a:r>
              <a:rPr lang="en-US" sz="2400" dirty="0" err="1"/>
              <a:t>elaborar</a:t>
            </a:r>
            <a:r>
              <a:rPr lang="en-US" sz="2400" dirty="0"/>
              <a:t>,  le Podemos pasar un </a:t>
            </a:r>
            <a:r>
              <a:rPr lang="en-US" sz="2400" dirty="0" err="1"/>
              <a:t>promt</a:t>
            </a:r>
            <a:r>
              <a:rPr lang="en-US" sz="2400" dirty="0"/>
              <a:t> </a:t>
            </a:r>
            <a:r>
              <a:rPr lang="en-US" sz="2400" dirty="0" err="1"/>
              <a:t>rapido</a:t>
            </a:r>
            <a:r>
              <a:rPr lang="en-US" sz="2400" dirty="0"/>
              <a:t>, </a:t>
            </a:r>
            <a:r>
              <a:rPr lang="en-US" sz="2400" dirty="0" err="1"/>
              <a:t>concreto</a:t>
            </a:r>
            <a:r>
              <a:rPr lang="en-US" sz="2400" dirty="0"/>
              <a:t> y simple.</a:t>
            </a:r>
          </a:p>
        </p:txBody>
      </p:sp>
    </p:spTree>
    <p:extLst>
      <p:ext uri="{BB962C8B-B14F-4D97-AF65-F5344CB8AC3E}">
        <p14:creationId xmlns:p14="http://schemas.microsoft.com/office/powerpoint/2010/main" val="3114142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82692F13-25F5-F0B5-630C-FC282D707FDB}"/>
              </a:ext>
            </a:extLst>
          </p:cNvPr>
          <p:cNvSpPr txBox="1"/>
          <p:nvPr/>
        </p:nvSpPr>
        <p:spPr>
          <a:xfrm>
            <a:off x="1796917" y="0"/>
            <a:ext cx="9382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Podemos ser </a:t>
            </a:r>
            <a:r>
              <a:rPr lang="en-US" sz="3200" dirty="0" err="1"/>
              <a:t>muy</a:t>
            </a:r>
            <a:r>
              <a:rPr lang="en-US" sz="3200" dirty="0"/>
              <a:t> </a:t>
            </a:r>
            <a:r>
              <a:rPr lang="en-US" sz="3200" dirty="0" err="1"/>
              <a:t>especifico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nuestras</a:t>
            </a:r>
            <a:r>
              <a:rPr lang="en-US" sz="3200" dirty="0"/>
              <a:t> </a:t>
            </a:r>
            <a:r>
              <a:rPr lang="en-US" sz="3200" dirty="0" err="1"/>
              <a:t>consultas</a:t>
            </a:r>
            <a:endParaRPr lang="en-US" sz="32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C0B3B75-2A4F-613C-6B6C-37F2A6363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69" y="639463"/>
            <a:ext cx="6178418" cy="120426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92CD0D5-E16E-1016-9B66-966E686E4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77" y="1843731"/>
            <a:ext cx="8248650" cy="150495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53B8D20-FD36-2FF0-F13C-BCD04A59D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9663" y="3022886"/>
            <a:ext cx="6057694" cy="375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DAC386C9-682E-BCF1-CB6E-4BCFC77ED5F7}"/>
              </a:ext>
            </a:extLst>
          </p:cNvPr>
          <p:cNvSpPr txBox="1"/>
          <p:nvPr/>
        </p:nvSpPr>
        <p:spPr>
          <a:xfrm>
            <a:off x="5459896" y="225287"/>
            <a:ext cx="6467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la hora de </a:t>
            </a:r>
            <a:r>
              <a:rPr lang="en-US" dirty="0" err="1"/>
              <a:t>asistencia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temas</a:t>
            </a:r>
            <a:r>
              <a:rPr lang="en-US" dirty="0"/>
              <a:t> de </a:t>
            </a:r>
            <a:r>
              <a:rPr lang="en-US" dirty="0" err="1"/>
              <a:t>programacion</a:t>
            </a:r>
            <a:r>
              <a:rPr lang="en-US" dirty="0"/>
              <a:t>, un tip (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obvio</a:t>
            </a:r>
            <a:r>
              <a:rPr lang="en-US" dirty="0"/>
              <a:t>) ser claro </a:t>
            </a:r>
            <a:r>
              <a:rPr lang="en-US" dirty="0" err="1"/>
              <a:t>en</a:t>
            </a:r>
            <a:r>
              <a:rPr lang="en-US" dirty="0"/>
              <a:t> que </a:t>
            </a:r>
            <a:r>
              <a:rPr lang="en-US" dirty="0" err="1"/>
              <a:t>lenguaje</a:t>
            </a:r>
            <a:r>
              <a:rPr lang="en-US" dirty="0"/>
              <a:t> se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trabajando</a:t>
            </a:r>
            <a:endParaRPr lang="en-US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A4D6310-488A-34E7-A6C9-F14B951C3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56" y="996370"/>
            <a:ext cx="10431118" cy="586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B194A6CC-BCF8-CDB9-6E8E-226B9F42389A}"/>
              </a:ext>
            </a:extLst>
          </p:cNvPr>
          <p:cNvSpPr txBox="1"/>
          <p:nvPr/>
        </p:nvSpPr>
        <p:spPr>
          <a:xfrm>
            <a:off x="596348" y="265043"/>
            <a:ext cx="1616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Otro</a:t>
            </a:r>
            <a:r>
              <a:rPr lang="en-US" sz="2000" dirty="0"/>
              <a:t> </a:t>
            </a:r>
            <a:r>
              <a:rPr lang="en-US" sz="2000" dirty="0" err="1"/>
              <a:t>ejemplo</a:t>
            </a:r>
            <a:r>
              <a:rPr lang="en-US" dirty="0"/>
              <a:t>: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26E3305-19F3-C110-BB84-DD992B6D3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94" y="1022625"/>
            <a:ext cx="10075380" cy="546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{1DB28772-76AB-498F-AC6C-7B0F3BFFA3FA}tf78438558_win32</Template>
  <TotalTime>128</TotalTime>
  <Words>303</Words>
  <Application>Microsoft Office PowerPoint</Application>
  <PresentationFormat>Panorámica</PresentationFormat>
  <Paragraphs>35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Bahnschrift Condensed</vt:lpstr>
      <vt:lpstr>Sabon Next LT</vt:lpstr>
      <vt:lpstr>Telefonica</vt:lpstr>
      <vt:lpstr>Tema de Office</vt:lpstr>
      <vt:lpstr>Prompt engineering  </vt:lpstr>
      <vt:lpstr>Que es promt engineering?</vt:lpstr>
      <vt:lpstr>Presentación de PowerPoint</vt:lpstr>
      <vt:lpstr>Presentación de PowerPoint</vt:lpstr>
      <vt:lpstr>Preguntas simples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Prompt engineering  </dc:title>
  <dc:subject/>
  <dc:creator>ManVielma2023@outlook.com</dc:creator>
  <cp:lastModifiedBy>ManVielma2023@outlook.com</cp:lastModifiedBy>
  <cp:revision>3</cp:revision>
  <dcterms:created xsi:type="dcterms:W3CDTF">2023-08-03T22:40:34Z</dcterms:created>
  <dcterms:modified xsi:type="dcterms:W3CDTF">2023-08-04T23:15:21Z</dcterms:modified>
</cp:coreProperties>
</file>