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тудент (тестирование)" initials="С(" lastIdx="1" clrIdx="0">
    <p:extLst>
      <p:ext uri="{19B8F6BF-5375-455C-9EA6-DF929625EA0E}">
        <p15:presenceInfo xmlns:p15="http://schemas.microsoft.com/office/powerpoint/2012/main" userId="S-1-5-21-3961133875-4011255612-3253246752-13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3"/>
    <p:restoredTop sz="94640"/>
  </p:normalViewPr>
  <p:slideViewPr>
    <p:cSldViewPr snapToGrid="0">
      <p:cViewPr varScale="1">
        <p:scale>
          <a:sx n="72" d="100"/>
          <a:sy n="72" d="100"/>
        </p:scale>
        <p:origin x="20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BEF82-4A26-4CD2-97F9-5ACDC4F1E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5C27FF-AF87-4445-A0B1-7DF45FC0D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27535B-352A-4E6C-9CEA-ACA7E06A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F143-AFAA-41F6-846B-7724803B2180}" type="datetimeFigureOut">
              <a:rPr lang="ru-RU" smtClean="0"/>
              <a:t>18.05.22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6A9AF2-1A94-4BCB-85C2-4B472B3E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3DA141-358D-48B1-AE2A-CF4ECAF3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F636-B21E-4F35-8DDD-4FCECA14F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03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68B3A-FDD9-4A96-BA69-B3CCBF5D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8076E8-F6C2-4AEB-BCFD-7F18BB221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1B07AE-DB3D-48CF-872A-CA08B97E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F143-AFAA-41F6-846B-7724803B2180}" type="datetimeFigureOut">
              <a:rPr lang="ru-RU" smtClean="0"/>
              <a:t>18.05.22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2D0952-73E7-40DA-9A7F-DA64CC02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7F91DB-F897-4A81-A751-BDCBF1D5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F636-B21E-4F35-8DDD-4FCECA14F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41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C01D4D-5800-456E-86C2-2473C4099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7588D4-BBD4-47A7-947A-57CE6AD02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9A2527-9407-473A-B878-6AF7A208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F143-AFAA-41F6-846B-7724803B2180}" type="datetimeFigureOut">
              <a:rPr lang="ru-RU" smtClean="0"/>
              <a:t>18.05.22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7520B1-DF8F-4798-B8C6-45C5878F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41DD59-1E33-4BE4-843A-F7F224D3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F636-B21E-4F35-8DDD-4FCECA14F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19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A3027-CD57-4217-89A5-00D8C4C2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E0125-55D2-4415-B58C-3867AFF72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457B74-E582-4067-87A2-13627CC4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F143-AFAA-41F6-846B-7724803B2180}" type="datetimeFigureOut">
              <a:rPr lang="ru-RU" smtClean="0"/>
              <a:t>18.05.22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EAD1D6-10DC-47D2-88C9-6B2D437D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BC71F5-62C3-492D-862C-6CAD560B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F636-B21E-4F35-8DDD-4FCECA14F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71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C7191-90F3-46F8-A9E6-FE2F54FE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D32434-D05E-4998-A62F-62C18FF22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488272-12E5-4B79-BFBF-4A17B07E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F143-AFAA-41F6-846B-7724803B2180}" type="datetimeFigureOut">
              <a:rPr lang="ru-RU" smtClean="0"/>
              <a:t>18.05.22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237C8A-56DC-4F91-9F3F-50EE618B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731DAD-F3A4-49EE-B724-80020775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F636-B21E-4F35-8DDD-4FCECA14F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67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F0428-D269-4835-B683-7536EF6E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47EE13-7455-48F2-9393-2B41CAF25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F651D1-CAAA-46D4-8320-E78B9DA09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198DC1-DDDD-47A2-8BD2-E6278876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F143-AFAA-41F6-846B-7724803B2180}" type="datetimeFigureOut">
              <a:rPr lang="ru-RU" smtClean="0"/>
              <a:t>18.05.22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56F94-E0E2-4924-B68F-15FB1E07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DFD1DA-4CA9-41B5-8A8F-9CF66E9C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F636-B21E-4F35-8DDD-4FCECA14F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14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6248A-BA5A-4DC7-81C3-59C97259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03E0C8-72C7-453E-AF64-BB459E5C9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B017BE-BCE3-47C5-B28A-696588001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41EE46-41E0-496D-BA76-055FA9C2C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90148F-3064-4985-BEB2-3D02C4F56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D0A7C3-8CF9-4DED-8AD6-153991BF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F143-AFAA-41F6-846B-7724803B2180}" type="datetimeFigureOut">
              <a:rPr lang="ru-RU" smtClean="0"/>
              <a:t>18.05.22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1435F4-5298-4085-A3CF-289EC951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E6E7A8-C919-4AE8-A9A3-0B3F6889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F636-B21E-4F35-8DDD-4FCECA14F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2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C7964-19AD-4C06-9524-68EB4C38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A9EA79-A635-4ABC-A6E4-37E486C5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F143-AFAA-41F6-846B-7724803B2180}" type="datetimeFigureOut">
              <a:rPr lang="ru-RU" smtClean="0"/>
              <a:t>18.05.22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BAA8A3-7CB9-4ED0-B10C-BCA31E51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531281-4273-432C-9607-C7826E65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F636-B21E-4F35-8DDD-4FCECA14F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93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3BE6A6-6957-4A63-8CF8-D6DB9099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F143-AFAA-41F6-846B-7724803B2180}" type="datetimeFigureOut">
              <a:rPr lang="ru-RU" smtClean="0"/>
              <a:t>18.05.22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AFF7A6-A6B1-4471-98A2-C6383B63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35ADF1-66AB-4943-A521-8AEF4368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F636-B21E-4F35-8DDD-4FCECA14F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41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DC02C-35C3-4160-89C8-2390292E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C876BE-DCB0-4940-AB9B-476DF9DB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ABBC1D-1869-4BA2-8CEF-1D390D628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609FD4-9B96-4194-88EA-5E6DDAAE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F143-AFAA-41F6-846B-7724803B2180}" type="datetimeFigureOut">
              <a:rPr lang="ru-RU" smtClean="0"/>
              <a:t>18.05.22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9C43E1-2CBB-4787-B8D4-4AC09FA8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8C80AC-646A-4BA2-96C8-84F0997A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F636-B21E-4F35-8DDD-4FCECA14F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4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B0D56-B7E4-4998-AED7-CCF1E572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F5D837-B480-44A0-B136-BBE090392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7877C7-8522-43CE-A763-EAA147CE7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003823-DD3B-44A5-A80B-B72C8AF2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F143-AFAA-41F6-846B-7724803B2180}" type="datetimeFigureOut">
              <a:rPr lang="ru-RU" smtClean="0"/>
              <a:t>18.05.22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A5F805-66A2-4EFD-A3A4-85AAD7FE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B9813E-A5FE-42A3-AF05-661C23BE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F636-B21E-4F35-8DDD-4FCECA14F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58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0E449-352A-4F74-A4A6-60B37D74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1E0D46-7378-47EA-B549-1DE56E9A7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D1F37B-A519-41A5-AFB5-DC0A0E632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5F143-AFAA-41F6-846B-7724803B2180}" type="datetimeFigureOut">
              <a:rPr lang="ru-RU" smtClean="0"/>
              <a:t>18.05.22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8BEE80-3415-4093-A5C4-DE067FB13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0D1A6-DF88-439C-9B36-F22EC0922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CF636-B21E-4F35-8DDD-4FCECA14F8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67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48200-2E67-490B-ACAF-0226C465C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792" y="1485618"/>
            <a:ext cx="9144000" cy="3023752"/>
          </a:xfrm>
        </p:spPr>
        <p:txBody>
          <a:bodyPr>
            <a:normAutofit/>
          </a:bodyPr>
          <a:lstStyle/>
          <a:p>
            <a:r>
              <a:rPr lang="ru-RU" dirty="0"/>
              <a:t>Проект по теме</a:t>
            </a:r>
            <a:br>
              <a:rPr lang="ru-RU" dirty="0"/>
            </a:br>
            <a:r>
              <a:rPr lang="ru-RU" dirty="0"/>
              <a:t>«разработка сайта «</a:t>
            </a:r>
            <a:r>
              <a:rPr lang="en-US" dirty="0"/>
              <a:t>SEO-PAPA</a:t>
            </a:r>
            <a:r>
              <a:rPr lang="ru-RU" dirty="0"/>
              <a:t>»»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ED38E6-E40E-4057-921D-2A3096FB5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0" y="5734353"/>
            <a:ext cx="5791200" cy="1097818"/>
          </a:xfrm>
        </p:spPr>
        <p:txBody>
          <a:bodyPr/>
          <a:lstStyle/>
          <a:p>
            <a:r>
              <a:rPr lang="ru-RU" dirty="0"/>
              <a:t>Выполнил студент группы 19И1</a:t>
            </a:r>
            <a:br>
              <a:rPr lang="ru-RU" dirty="0"/>
            </a:br>
            <a:r>
              <a:rPr lang="ru-RU" dirty="0"/>
              <a:t>Титов Олег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A104E85-EED4-45C8-BFBF-B6FFD8A3814C}"/>
              </a:ext>
            </a:extLst>
          </p:cNvPr>
          <p:cNvSpPr txBox="1">
            <a:spLocks/>
          </p:cNvSpPr>
          <p:nvPr/>
        </p:nvSpPr>
        <p:spPr>
          <a:xfrm>
            <a:off x="0" y="37875"/>
            <a:ext cx="12192000" cy="1097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ГАПОУ «Казанский авиационно-технический колледж П.В. Дементьева»</a:t>
            </a:r>
          </a:p>
        </p:txBody>
      </p:sp>
    </p:spTree>
    <p:extLst>
      <p:ext uri="{BB962C8B-B14F-4D97-AF65-F5344CB8AC3E}">
        <p14:creationId xmlns:p14="http://schemas.microsoft.com/office/powerpoint/2010/main" val="149593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03CE8-D0A7-4F37-ACC4-F2D53758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991"/>
            <a:ext cx="12192000" cy="1325563"/>
          </a:xfrm>
        </p:spPr>
        <p:txBody>
          <a:bodyPr/>
          <a:lstStyle/>
          <a:p>
            <a:pPr algn="ctr"/>
            <a:r>
              <a:rPr lang="ru-RU" dirty="0"/>
              <a:t>Описание сайта «</a:t>
            </a:r>
            <a:r>
              <a:rPr lang="en-US" dirty="0"/>
              <a:t>SEO</a:t>
            </a:r>
            <a:r>
              <a:rPr lang="ru-RU" dirty="0"/>
              <a:t>-</a:t>
            </a:r>
            <a:r>
              <a:rPr lang="en-US" dirty="0"/>
              <a:t>PAPA</a:t>
            </a:r>
            <a:r>
              <a:rPr lang="ru-RU" dirty="0"/>
              <a:t>»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AD593-316E-473C-BAA2-945F6D468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5026"/>
            <a:ext cx="10515600" cy="5613862"/>
          </a:xfrm>
        </p:spPr>
        <p:txBody>
          <a:bodyPr>
            <a:noAutofit/>
          </a:bodyPr>
          <a:lstStyle/>
          <a:p>
            <a:r>
              <a:rPr lang="ru-RU" sz="2000" dirty="0"/>
              <a:t>Цель проекта: Предоставление услуг по развитию популярности веб-ресурсов на различных площадках.</a:t>
            </a:r>
          </a:p>
          <a:p>
            <a:r>
              <a:rPr lang="ru-RU" sz="2000" dirty="0"/>
              <a:t>Целевая аудитория:</a:t>
            </a:r>
          </a:p>
          <a:p>
            <a:r>
              <a:rPr lang="ru-RU" sz="2000" dirty="0"/>
              <a:t> Подходит под категорию людей</a:t>
            </a:r>
            <a:r>
              <a:rPr lang="en-US" sz="2000" dirty="0"/>
              <a:t> </a:t>
            </a:r>
            <a:r>
              <a:rPr lang="ru-RU" sz="2000" dirty="0"/>
              <a:t>разных возрастов, которым интересно развитие популярности своих проектов в Интернете.</a:t>
            </a:r>
          </a:p>
          <a:p>
            <a:r>
              <a:rPr lang="ru-RU" sz="2000" dirty="0"/>
              <a:t>Людям интересен сервис, так как он позволяет достичь поставленного результата в короткие сроки. Простота – это главное качество проекта.</a:t>
            </a:r>
          </a:p>
          <a:p>
            <a:r>
              <a:rPr lang="ru-RU" sz="2000" dirty="0"/>
              <a:t>Обычно такими сервисами пользуются начинающие предприниматели, которые еще не набрали базу заказчиков. Искусственный рост даст доверие и внимание у новых потребителей.</a:t>
            </a:r>
          </a:p>
          <a:p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1703BB-505A-AC4C-85BE-0707E9F4C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148625"/>
            <a:ext cx="1523144" cy="15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5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C699EAA-ED4A-4E9E-A38C-EDF18A41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070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ru-RU" sz="2000" dirty="0"/>
              <a:t>Возможность пользования сервисом без регистрации.</a:t>
            </a:r>
          </a:p>
          <a:p>
            <a:pPr lvl="0"/>
            <a:r>
              <a:rPr lang="ru-RU" sz="2000" dirty="0"/>
              <a:t>Наличие формы обратной связи.</a:t>
            </a:r>
          </a:p>
          <a:p>
            <a:pPr lvl="0"/>
            <a:r>
              <a:rPr lang="ru-RU" sz="2000" dirty="0"/>
              <a:t>Адаптивный слайдер для показа отзывов.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6171E6E-11F3-42C2-A4B2-88ECF890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Функционал сайта «</a:t>
            </a:r>
            <a:r>
              <a:rPr lang="en-US" dirty="0"/>
              <a:t>IT</a:t>
            </a:r>
            <a:r>
              <a:rPr lang="ru-RU" dirty="0"/>
              <a:t>-</a:t>
            </a:r>
            <a:r>
              <a:rPr lang="en-US" dirty="0"/>
              <a:t>PAPA</a:t>
            </a:r>
            <a:r>
              <a:rPr lang="ru-RU" dirty="0"/>
              <a:t>»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82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ACB43-74DF-47E5-BFFD-4358313E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 сайта «</a:t>
            </a:r>
            <a:r>
              <a:rPr lang="en-US" dirty="0"/>
              <a:t>IT-PAPA</a:t>
            </a:r>
            <a:r>
              <a:rPr lang="ru-RU" dirty="0"/>
              <a:t>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7693CD-12D1-4780-AB50-2B1257BBE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930" y="1157061"/>
            <a:ext cx="2476870" cy="48494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2E9B24-68D4-4A7E-A80B-A0EE17663415}"/>
              </a:ext>
            </a:extLst>
          </p:cNvPr>
          <p:cNvSpPr txBox="1"/>
          <p:nvPr/>
        </p:nvSpPr>
        <p:spPr>
          <a:xfrm>
            <a:off x="8634374" y="6123543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1 – Главная страница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0D05F-5BB1-41FB-9BE5-2808E628FD58}"/>
              </a:ext>
            </a:extLst>
          </p:cNvPr>
          <p:cNvSpPr txBox="1"/>
          <p:nvPr/>
        </p:nvSpPr>
        <p:spPr>
          <a:xfrm>
            <a:off x="838199" y="1544715"/>
            <a:ext cx="779617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 главной странице изображено 6 блоков: «Шапка», «Главная», «Преимущества», «Большой выбор» ,«Отзывы о нашей работе», «Подвал».</a:t>
            </a:r>
            <a:br>
              <a:rPr lang="ru-RU" sz="2000" dirty="0"/>
            </a:br>
            <a:r>
              <a:rPr lang="ru-RU" sz="2000" dirty="0"/>
              <a:t>Шапка страницы состоит из названия разделов, логотипа и названия сайта.</a:t>
            </a:r>
          </a:p>
          <a:p>
            <a:r>
              <a:rPr lang="ru-RU" sz="2000" dirty="0"/>
              <a:t>Куб как логотип символизирует </a:t>
            </a:r>
            <a:r>
              <a:rPr lang="ru-RU" dirty="0"/>
              <a:t>завершенность, стабильность, статическое совершенство, то есть все качества которыми обладает наш проект.</a:t>
            </a:r>
          </a:p>
          <a:p>
            <a:r>
              <a:rPr lang="ru-RU" dirty="0"/>
              <a:t>При входе на страницу нас встречает модальное окно о возможности регистрации.</a:t>
            </a:r>
            <a:br>
              <a:rPr lang="ru-RU" dirty="0"/>
            </a:br>
            <a:r>
              <a:rPr lang="ru-RU" dirty="0"/>
              <a:t>Ниже представления изображение и текст.</a:t>
            </a:r>
            <a:br>
              <a:rPr lang="ru-RU" dirty="0"/>
            </a:br>
            <a:r>
              <a:rPr lang="ru-RU" dirty="0"/>
              <a:t>Слайдер в блоке «Отзывы о нашей работе» создан по мотивам </a:t>
            </a:r>
            <a:r>
              <a:rPr lang="ru-RU" dirty="0" err="1"/>
              <a:t>Slick</a:t>
            </a:r>
            <a:r>
              <a:rPr lang="ru-RU" dirty="0"/>
              <a:t> </a:t>
            </a:r>
            <a:r>
              <a:rPr lang="ru-RU" dirty="0" err="1"/>
              <a:t>slider</a:t>
            </a:r>
            <a:r>
              <a:rPr lang="ru-RU" dirty="0"/>
              <a:t> — это </a:t>
            </a:r>
            <a:r>
              <a:rPr lang="ru-RU" dirty="0" err="1"/>
              <a:t>jQuery</a:t>
            </a:r>
            <a:r>
              <a:rPr lang="ru-RU" dirty="0"/>
              <a:t> плагин для быстрого создания на сайте адаптивного слайдера любой сложности. Его функционал позволяет реализовать зацикливание, </a:t>
            </a:r>
            <a:r>
              <a:rPr lang="ru-RU" dirty="0" err="1"/>
              <a:t>автопроигрывание</a:t>
            </a:r>
            <a:r>
              <a:rPr lang="ru-RU" dirty="0"/>
              <a:t>, эффекты перехода и многое другое.</a:t>
            </a:r>
          </a:p>
          <a:p>
            <a:r>
              <a:rPr lang="ru-RU" sz="2000" dirty="0"/>
              <a:t>В подвале находятся ссылки на социальные сети.</a:t>
            </a:r>
          </a:p>
        </p:txBody>
      </p:sp>
    </p:spTree>
    <p:extLst>
      <p:ext uri="{BB962C8B-B14F-4D97-AF65-F5344CB8AC3E}">
        <p14:creationId xmlns:p14="http://schemas.microsoft.com/office/powerpoint/2010/main" val="114936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7C706F-4682-4F0E-BA20-AC7CFCC0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87"/>
            <a:ext cx="4728099" cy="4333875"/>
          </a:xfrm>
        </p:spPr>
        <p:txBody>
          <a:bodyPr>
            <a:normAutofit/>
          </a:bodyPr>
          <a:lstStyle/>
          <a:p>
            <a:r>
              <a:rPr lang="ru-RU" sz="2000" dirty="0"/>
              <a:t>Страница «поддержка» включает в себя форму обратной связи.</a:t>
            </a:r>
          </a:p>
          <a:p>
            <a:r>
              <a:rPr lang="ru-RU" sz="2000" dirty="0"/>
              <a:t>При клике на кнопку «Отправить» появляется уведомление о том, что ответ поступит на почту и страница предлагает верную на «Главную».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71C8B5B-66FB-45B5-8EE2-F300E9A35EF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Страница «Поддержка» сайта «</a:t>
            </a:r>
            <a:r>
              <a:rPr lang="en-US" dirty="0"/>
              <a:t>IT-PAPA</a:t>
            </a:r>
            <a:r>
              <a:rPr lang="ru-RU" dirty="0"/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6DBA72-C6AD-42FB-8E0B-1FB9CBBD0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403" y="1892166"/>
            <a:ext cx="6095999" cy="3073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67863C-E7F0-4BBE-B0C4-AD9D16D95652}"/>
              </a:ext>
            </a:extLst>
          </p:cNvPr>
          <p:cNvSpPr txBox="1"/>
          <p:nvPr/>
        </p:nvSpPr>
        <p:spPr>
          <a:xfrm>
            <a:off x="7799873" y="5042138"/>
            <a:ext cx="250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2 – Поддержка</a:t>
            </a:r>
          </a:p>
        </p:txBody>
      </p:sp>
    </p:spTree>
    <p:extLst>
      <p:ext uri="{BB962C8B-B14F-4D97-AF65-F5344CB8AC3E}">
        <p14:creationId xmlns:p14="http://schemas.microsoft.com/office/powerpoint/2010/main" val="116979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7C706F-4682-4F0E-BA20-AC7CFCC0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87"/>
            <a:ext cx="4728099" cy="4333875"/>
          </a:xfrm>
        </p:spPr>
        <p:txBody>
          <a:bodyPr>
            <a:normAutofit/>
          </a:bodyPr>
          <a:lstStyle/>
          <a:p>
            <a:r>
              <a:rPr lang="ru-RU" sz="2000" dirty="0"/>
              <a:t>Страница «Каталог» включает в себя блоки «Социальные сети», «Мессенджеры», «</a:t>
            </a:r>
            <a:r>
              <a:rPr lang="ru-RU" sz="2000" dirty="0" err="1"/>
              <a:t>Видеоплощадки</a:t>
            </a:r>
            <a:r>
              <a:rPr lang="ru-RU" sz="2000" dirty="0"/>
              <a:t>».</a:t>
            </a:r>
          </a:p>
          <a:p>
            <a:r>
              <a:rPr lang="ru-RU" sz="2000" dirty="0"/>
              <a:t>При клике на раздел, появляется выпадающий список и затем модальное окно.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71C8B5B-66FB-45B5-8EE2-F300E9A35EF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Страница «Каталог» сайта «</a:t>
            </a:r>
            <a:r>
              <a:rPr lang="en-US" dirty="0"/>
              <a:t>IT-PAPA</a:t>
            </a:r>
            <a:r>
              <a:rPr lang="ru-RU" dirty="0"/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7863C-E7F0-4BBE-B0C4-AD9D16D95652}"/>
              </a:ext>
            </a:extLst>
          </p:cNvPr>
          <p:cNvSpPr txBox="1"/>
          <p:nvPr/>
        </p:nvSpPr>
        <p:spPr>
          <a:xfrm>
            <a:off x="7799873" y="5042138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3 – Каталог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40BDC4-58F4-445D-969D-522B4DFAE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299" y="1529178"/>
            <a:ext cx="6096000" cy="335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9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4811B-4882-4025-BC5E-21A240BF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FC4794-7683-4EF3-819E-8CE05A614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был разработан сайт по теме «</a:t>
            </a:r>
            <a:r>
              <a:rPr lang="en-US" dirty="0"/>
              <a:t>SEO-PAPA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 в процессе работы были приобретены навыки работы с </a:t>
            </a:r>
            <a:r>
              <a:rPr lang="en-US" dirty="0"/>
              <a:t>HTML, CSS </a:t>
            </a:r>
            <a:r>
              <a:rPr lang="ru-RU" dirty="0"/>
              <a:t>и </a:t>
            </a:r>
            <a:r>
              <a:rPr lang="en-US" dirty="0"/>
              <a:t>JS.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24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D7364-5B37-4483-9A2E-A8BAFE9A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6788"/>
            <a:ext cx="121920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DC2C3-81A0-46ED-84D8-AD3B7344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4090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406</Words>
  <Application>Microsoft Macintosh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Проект по теме «разработка сайта «SEO-PAPA»»</vt:lpstr>
      <vt:lpstr>Описание сайта «SEO-PAPA» </vt:lpstr>
      <vt:lpstr>Функционал сайта «IT-PAPA» </vt:lpstr>
      <vt:lpstr>Главная страница сайта «IT-PAPA»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 «Проектирование и разработка сайта «IT-PAPA»»</dc:title>
  <dc:creator>Студент (тестирование)</dc:creator>
  <cp:lastModifiedBy>Microsoft Office User</cp:lastModifiedBy>
  <cp:revision>8</cp:revision>
  <dcterms:created xsi:type="dcterms:W3CDTF">2022-05-18T05:14:22Z</dcterms:created>
  <dcterms:modified xsi:type="dcterms:W3CDTF">2022-05-18T17:57:55Z</dcterms:modified>
</cp:coreProperties>
</file>