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lily-kwamboka/Election_Watch_AI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S-FT12 - Group 4: Bernice, Lilian, Vanessa, Eric and Tim (17/07/2025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DS-FT12 - Group 4: Bernice, Lilian, Vanessa, Eric and Tim (17/07/2025)</a:t>
            </a:r>
          </a:p>
        </p:txBody>
      </p:sp>
      <p:sp>
        <p:nvSpPr>
          <p:cNvPr id="172" name="Election Watch A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Election Watch AI</a:t>
            </a:r>
          </a:p>
        </p:txBody>
      </p:sp>
      <p:sp>
        <p:nvSpPr>
          <p:cNvPr id="173" name="Computer Vision System for Electoral Integrit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Vision System for Electoral Integrity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ystem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200" name="Flow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04800" algn="l"/>
                <a:tab pos="622300" algn="l"/>
                <a:tab pos="927100" algn="l"/>
                <a:tab pos="1244600" algn="l"/>
                <a:tab pos="1562100" algn="l"/>
                <a:tab pos="1866900" algn="l"/>
                <a:tab pos="2184400" algn="l"/>
                <a:tab pos="2501900" algn="l"/>
                <a:tab pos="2806700" algn="l"/>
                <a:tab pos="3124200" algn="l"/>
                <a:tab pos="3441700" algn="l"/>
                <a:tab pos="3746500" algn="l"/>
              </a:tabLst>
              <a:defRPr sz="5280">
                <a:latin typeface="SF Pro Display Bold"/>
                <a:ea typeface="SF Pro Display Bold"/>
                <a:cs typeface="SF Pro Display Bold"/>
                <a:sym typeface="SF Pro Display Bold"/>
              </a:defRPr>
            </a:pPr>
            <a:r>
              <a:t>Flow</a:t>
            </a:r>
            <a:r>
              <a:rPr>
                <a:latin typeface="SF Pro Display Regular"/>
                <a:ea typeface="SF Pro Display Regular"/>
                <a:cs typeface="SF Pro Display Regular"/>
                <a:sym typeface="SF Pro Display Regular"/>
              </a:rPr>
              <a:t>:</a:t>
            </a:r>
            <a:endParaRPr>
              <a:latin typeface="SF Pro Display Regular"/>
              <a:ea typeface="SF Pro Display Regular"/>
              <a:cs typeface="SF Pro Display Regular"/>
              <a:sym typeface="SF Pro Display Regular"/>
            </a:endParaRP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	Video Input</a:t>
            </a: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	Face Blurring</a:t>
            </a: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	Tampering + Voter Tracking + Vote Counting</a:t>
            </a: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	Anomaly Detection</a:t>
            </a: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	Processed Video Output</a:t>
            </a:r>
          </a:p>
          <a:p>
            <a:pPr marL="977900" indent="-977900" defTabSz="914400">
              <a:lnSpc>
                <a:spcPct val="135000"/>
              </a:lnSpc>
              <a:spcBef>
                <a:spcPts val="1000"/>
              </a:spcBef>
              <a:buSzPct val="100000"/>
              <a:buAutoNum type="arabicPeriod" startAt="1"/>
              <a:tabLst>
                <a:tab pos="139700" algn="r"/>
                <a:tab pos="228600" algn="l"/>
              </a:tabLst>
              <a:defRPr sz="528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Alert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</a:t>
            </a:r>
          </a:p>
        </p:txBody>
      </p:sp>
      <p:sp>
        <p:nvSpPr>
          <p:cNvPr id="203" name="Conduct full model evaluation in Jupyter Notebo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Conduct full model evaluation in Jupyter Notebook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Train on real-world data (with permissions)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Improve accuracy in low-light and occlusion scenarios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Partner with election bodies for pilot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urther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Further Steps</a:t>
            </a:r>
          </a:p>
        </p:txBody>
      </p:sp>
      <p:sp>
        <p:nvSpPr>
          <p:cNvPr id="206" name="Improved Data Labeling: Use semi-supervised learning or anomaly detection to handle unlabeled or imbalanced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Improved Data Labeling: Use semi-supervised learning or anomaly detection to handle unlabeled or imbalanced data.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Behavioral Analysis: Incorporate voter flow patterns and time-based voting trends to detect unusual activity.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Edge Deployment: Deploy the model to Raspberry Pi or embedded devices for real-time tampering alerts without reliance on cloud infrastructure.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Security Enhancements: Integrate with blockchain or secure logging systems for traceability of predictions.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AutoML Techniques: Experiment with automated model tuning (e.g., Keras Tuner or Optuna) for hyperparameter optimization.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Question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nt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</a:t>
            </a:r>
          </a:p>
        </p:txBody>
      </p:sp>
      <p:sp>
        <p:nvSpPr>
          <p:cNvPr id="211" name="Project Lead: Bernice Wakarind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rPr b="1">
                <a:latin typeface="+mn-lt"/>
                <a:ea typeface="+mn-ea"/>
                <a:cs typeface="+mn-cs"/>
                <a:sym typeface="Helvetica Neue"/>
              </a:rPr>
              <a:t>Project Lead:</a:t>
            </a:r>
            <a:r>
              <a:t> Bernice Wakarindi</a:t>
            </a:r>
          </a:p>
          <a:p>
            <a:pPr marL="0" indent="0" algn="ctr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📧 bernicewakarindi@gmail.com</a:t>
            </a:r>
          </a:p>
          <a:p>
            <a:pPr marL="0" indent="0" algn="ctr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🔗 GitHub: </a:t>
            </a:r>
            <a:r>
              <a:rPr u="sng">
                <a:hlinkClick r:id="rId2" invalidUrl="" action="" tgtFrame="" tooltip="" history="1" highlightClick="0" endSnd="0"/>
              </a:rPr>
              <a:t>Election_Watch_AI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roject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176" name="A real-time computer vision system to monitor ballot box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3400" indent="-533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A real-time computer vision system to monitor ballot boxes</a:t>
            </a:r>
          </a:p>
          <a:p>
            <a:pPr marL="533400" indent="-533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Detects potential electoral fraud and irregularities</a:t>
            </a:r>
          </a:p>
          <a:p>
            <a:pPr marL="533400" indent="-533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Prioritises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voter privacy</a:t>
            </a:r>
            <a:r>
              <a:t> while maintaining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transparency</a:t>
            </a:r>
          </a:p>
          <a:p>
            <a:pPr marL="533400" indent="-533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60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Uses </a:t>
            </a:r>
            <a:r>
              <a:t>deep learning models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 and </a:t>
            </a:r>
            <a:r>
              <a:t>synthetic datasets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ystem Tas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Tasks</a:t>
            </a:r>
          </a:p>
        </p:txBody>
      </p:sp>
      <p:graphicFrame>
        <p:nvGraphicFramePr>
          <p:cNvPr id="179" name="Table 1"/>
          <p:cNvGraphicFramePr/>
          <p:nvPr/>
        </p:nvGraphicFramePr>
        <p:xfrm>
          <a:off x="1437484" y="4254854"/>
          <a:ext cx="21521733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7169677"/>
                <a:gridCol w="7169677"/>
                <a:gridCol w="7169677"/>
              </a:tblGrid>
              <a:tr h="137388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Task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Purpose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Ballot Drop Detection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YOLOv8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Detect Ballot Drops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Tampering Detection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CNN + LSTM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Detect suspicious box activities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Voter Repetition Detection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YOLOv8 + DeepSort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Track re-entry of individuals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Voter Spike Detection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LSTM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Detect abnormal ballot drop rates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37388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Face Blurring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MTCNN + OpenCV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Blur faces to protect voter privacy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allot Drop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Ballot Drop Detection</a:t>
            </a:r>
          </a:p>
        </p:txBody>
      </p:sp>
      <p:sp>
        <p:nvSpPr>
          <p:cNvPr id="182" name="Model: YOLOv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Model</a:t>
            </a:r>
            <a:r>
              <a:t>: YOLOv8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522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Dataset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Leap Hand Gesture Dataset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Synthetic Ballot Dataset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522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Goal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Detect when hands drop ballots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Count valid ballot submissions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amperin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Tampering Detection</a:t>
            </a:r>
          </a:p>
        </p:txBody>
      </p:sp>
      <p:sp>
        <p:nvSpPr>
          <p:cNvPr id="185" name="Model: CNN + LST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Model</a:t>
            </a:r>
            <a:r>
              <a:t>: CNN + LSTM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Dataset</a:t>
            </a:r>
            <a:r>
              <a:t>: Synthetic Ballot + UCF Crime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522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Detects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Ballot box shaking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Unauthorized access/opening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Ballot stuffing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Other unusual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Voter Re-entry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Voter Re-entry Detection</a:t>
            </a:r>
          </a:p>
        </p:txBody>
      </p:sp>
      <p:sp>
        <p:nvSpPr>
          <p:cNvPr id="188" name="Models: YOLOv8 + DeepS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Models</a:t>
            </a:r>
            <a:r>
              <a:t>: YOLOv8 + DeepSort</a:t>
            </a:r>
          </a:p>
          <a:p>
            <a:pPr marL="177800" indent="-1778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Dataset</a:t>
            </a:r>
            <a:r>
              <a:t>: Synthetic Ballot Dataset</a:t>
            </a:r>
          </a:p>
          <a:p>
            <a:pPr marL="177800" indent="-1778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60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 </a:t>
            </a:r>
            <a:r>
              <a:t>Goal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787400" indent="-1778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 Track and identify individuals</a:t>
            </a:r>
          </a:p>
          <a:p>
            <a:pPr lvl="1" marL="787400" indent="-1778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 Detect multiple entries by the same person</a:t>
            </a:r>
          </a:p>
          <a:p>
            <a:pPr lvl="1" marL="787400" indent="-1778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 Use outfit changes for re-ID scenarios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oter Spike Pattern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Voter Spike Pattern Detection</a:t>
            </a:r>
          </a:p>
        </p:txBody>
      </p:sp>
      <p:sp>
        <p:nvSpPr>
          <p:cNvPr id="191" name="Model: LSTM (Anomaly Detect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Model</a:t>
            </a:r>
            <a:r>
              <a:t>: LSTM (Anomaly Detection)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Dataset</a:t>
            </a:r>
            <a:r>
              <a:t>: Generated CSV event logs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60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Goal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371600" indent="-7620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Analyze drop-rate over time</a:t>
            </a:r>
          </a:p>
          <a:p>
            <a:pPr lvl="1" marL="1371600" indent="-7620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Flag suspicious spikes (e.g., ballot stuffing attempts)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ace Blurring for Priv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 Blurring for Privacy</a:t>
            </a:r>
          </a:p>
        </p:txBody>
      </p:sp>
      <p:sp>
        <p:nvSpPr>
          <p:cNvPr id="194" name="Model: MTCNN + OpenCV Gaussian Blu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Model</a:t>
            </a:r>
            <a:r>
              <a:t>: MTCNN + OpenCV Gaussian Blur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Dataset</a:t>
            </a:r>
            <a:r>
              <a:t>: LFW Face Dataset</a:t>
            </a:r>
          </a:p>
          <a:p>
            <a:pPr marL="762000" indent="-7620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60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Goal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371600" indent="-7620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Detect &amp; blur voter faces</a:t>
            </a:r>
          </a:p>
          <a:p>
            <a:pPr lvl="1" marL="1371600" indent="-7620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Ensure anonymity &amp; privacy</a:t>
            </a:r>
          </a:p>
          <a:p>
            <a:pPr lvl="1" marL="1371600" indent="-7620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6000">
                <a:latin typeface="Helvetica"/>
                <a:ea typeface="Helvetica"/>
                <a:cs typeface="Helvetica"/>
                <a:sym typeface="Helvetica"/>
              </a:defRPr>
            </a:pPr>
            <a:r>
              <a:t>	Maintain transparency in footage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chnical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Technical Stack</a:t>
            </a:r>
          </a:p>
        </p:txBody>
      </p:sp>
      <p:sp>
        <p:nvSpPr>
          <p:cNvPr id="197" name="Languages: Python 3.8+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Languages</a:t>
            </a:r>
            <a:r>
              <a:t>: Python 3.8+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GPU Recommended</a:t>
            </a:r>
            <a:r>
              <a:t>: NVIDIA + CUDA/cuDNN</a:t>
            </a:r>
          </a:p>
          <a:p>
            <a:pPr marL="662940" indent="-662940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522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Libraries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OpenCV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PyTorch/TensorFlow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YOLOv8 (Ultralytics)</a:t>
            </a:r>
          </a:p>
          <a:p>
            <a:pPr lvl="1" marL="1193291" indent="-662940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5220">
                <a:latin typeface="Helvetica"/>
                <a:ea typeface="Helvetica"/>
                <a:cs typeface="Helvetica"/>
                <a:sym typeface="Helvetica"/>
              </a:defRPr>
            </a:pPr>
            <a:r>
              <a:t>	DeepSort, LSTM, MTCNN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