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7" r:id="rId10"/>
    <p:sldId id="272" r:id="rId11"/>
    <p:sldId id="268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8A367-D932-4DA8-8982-CD2751A9E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AEB948-25EA-455A-AEB1-AAF8E7CB9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1E9E74-FA2B-48F1-AD8F-EBA1D0EB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925B8-6663-4DE5-A83F-E2F9BBB1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A451EA-2451-4B5D-AE90-F8076172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07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985D7-086B-414F-BC06-F2C5B9B4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2932C3-7996-4A7A-BCF8-3276B4735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E7913-B5D7-45B8-B91E-6EE2E884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D0CF41-1D18-473A-8C1D-9F458127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536F2-6969-49D7-B3D6-D2F98868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2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BB1C07-4A20-4620-99EB-4A159663D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E1D341-0044-4E3D-AAC3-47AC1176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EB87A-8084-4686-917E-E3E89001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CD5DC4-DBC3-4D48-84C5-799D71F3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C9640-F779-4161-ADBF-FCD5ABD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7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1EC1C-B0A9-41A9-8CDF-8AAE9918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86A81-BDAB-49B9-8E3F-DF260186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6A7522-F90F-4FBF-99D4-CEA20AD9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1C58F5-45D7-404D-BE62-14642DF3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06B8CC-9C6B-4F71-8680-08F23E3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68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DE1FE1-71C7-4D31-BE8B-A4768723D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D0F9FC-90D8-403F-936F-6F9CFEFD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34F7AD-957B-4DB3-8F12-0BFDB9CA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9AA69-71BD-4E1E-BA93-2ADDA634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AE5BD-C4C4-486D-A124-0A01B8C0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33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859D2-C2B6-4B14-8FF0-A2B38E8A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9A845-CFE7-4F56-983D-18419930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AA88E5-0518-418F-9CBB-E482C0C31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2DE2D0-9733-4971-B652-1F7A637E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D78099-7714-49EE-9445-1584B07F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4A98BC-822A-4BC9-BE92-F0ED0F6C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76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7BBA9-33F4-4211-B4A2-7BC33B2C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A92398-7D9C-4DEE-93AF-F929F734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BE0890-3552-49BB-A03D-92B023B8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2B84FB-D3CB-4FD6-BA69-881A23F02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DBCFC3-425C-4AD8-809A-8CEC4542A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CF4DB7-A4E7-4A59-A47F-F3E51D23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0D4619E-6E30-409E-8A4E-078B2A7D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BEA6F0-651A-423E-A594-E1E0CCAE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39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9C898-79FF-456A-AFEE-B29911CA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CA87B6-111B-4BE9-A61F-76E1AAD7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1481DA-9E00-4FBD-802A-1853430A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42155B-9232-47BA-85AC-35811C96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61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86B86A3-BBFD-4089-9E5E-BC0CCE05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268563-5BB8-4AE8-BEF7-7983B9A8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2A39C4-3697-4F86-83F9-090DB4FF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43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443BF-4C4E-48E0-8FA3-CC5101A8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5DA9D-8B8E-4A81-A396-0728C687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1E2D5F-35AE-4E58-B8A8-39BA6DCF4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6B5BD7-2D72-49DD-91A3-24FAE53E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C016EE-57A8-4D36-B68C-6CFAF6CF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510FFC-583E-424B-8DAA-97A4980F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EB6B2-08A4-4AA4-9ED9-DC50DBA4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EEBA41A-343E-42CA-8C4C-C11DFF77EE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496CF0-6145-4D57-9B78-019AA6C3C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F6BE8D-A101-41F8-BC14-08F421C7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227C9C-79B9-4704-8683-BB3DAC8B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D9978D-016D-4616-A53E-7263CE7B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49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9BEE964-8B95-41F7-8152-4E7D8079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C1AA51-9C89-4A2C-98E8-5F1DB300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778F2E-9C7D-4199-97BC-CD1D6B62A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0080C-6907-4335-995C-1FF8B90F92D0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33F2C-94F6-4542-8DCB-867472D6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E22B1F-F09F-413A-A712-191390B15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B0AD8-C314-4F61-AE15-A158A136B6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6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45DC7C-906E-4861-91CC-686B4E8D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A6F59C-1BF7-4080-AF15-7BE152DD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1BA0597-4A4A-4CFF-8A06-EE5878A2ED68}"/>
              </a:ext>
            </a:extLst>
          </p:cNvPr>
          <p:cNvSpPr/>
          <p:nvPr/>
        </p:nvSpPr>
        <p:spPr>
          <a:xfrm>
            <a:off x="1660124" y="1127463"/>
            <a:ext cx="745725" cy="221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782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D924D1-0674-4A02-9E57-5D0172B4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</a:t>
            </a:r>
            <a:r>
              <a:rPr lang="en-US" altLang="zh-TW" dirty="0"/>
              <a:t>SSH</a:t>
            </a:r>
            <a:r>
              <a:rPr lang="zh-TW" altLang="en-US" dirty="0"/>
              <a:t>組態設定以從其他地方</a:t>
            </a:r>
            <a:r>
              <a:rPr lang="en-US" altLang="zh-TW" dirty="0"/>
              <a:t>SSH</a:t>
            </a:r>
            <a:r>
              <a:rPr lang="zh-TW" altLang="en-US" dirty="0"/>
              <a:t>連線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705635-2ACF-4D18-9A4C-92C8A02D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8" y="3271506"/>
            <a:ext cx="8551879" cy="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7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080A1-E3CF-467E-80FA-76DE2E8B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7A76ED-7B5F-4949-B884-2EFF73F5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213864"/>
            <a:ext cx="8526065" cy="643027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C402D56-37BF-490D-862B-50170E2390A8}"/>
              </a:ext>
            </a:extLst>
          </p:cNvPr>
          <p:cNvSpPr/>
          <p:nvPr/>
        </p:nvSpPr>
        <p:spPr>
          <a:xfrm>
            <a:off x="1832967" y="5069150"/>
            <a:ext cx="2224128" cy="195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6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99BBD-160D-430C-85AF-D5EDDED3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4D8D60-D56F-4646-8DA1-D9D73669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75732"/>
            <a:ext cx="8716591" cy="67065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145771-7DDF-4661-A0AF-5B5BD526BE9A}"/>
              </a:ext>
            </a:extLst>
          </p:cNvPr>
          <p:cNvSpPr/>
          <p:nvPr/>
        </p:nvSpPr>
        <p:spPr>
          <a:xfrm>
            <a:off x="1737705" y="5042517"/>
            <a:ext cx="1653566" cy="204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18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6E121-405E-4DF7-B4D5-C95C8D0F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重啟</a:t>
            </a:r>
            <a:r>
              <a:rPr lang="en-US" altLang="zh-TW" dirty="0"/>
              <a:t>SSH</a:t>
            </a:r>
            <a:r>
              <a:rPr lang="zh-TW" altLang="en-US" dirty="0"/>
              <a:t>服務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A8A86F0-50BA-49F4-A8AD-9BC15CE8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55" y="2372544"/>
            <a:ext cx="6763371" cy="59201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73C847-286A-4AE4-9F7C-F1A2CE47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28" y="3052261"/>
            <a:ext cx="9849043" cy="3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4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CB057-D21B-4C0D-AF10-1D6971DF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開啟</a:t>
            </a:r>
            <a:r>
              <a:rPr lang="en-US" altLang="zh-TW" dirty="0"/>
              <a:t>CMD</a:t>
            </a:r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A72B490E-9EDA-4FEC-AA68-B1E9C24E260C}"/>
              </a:ext>
            </a:extLst>
          </p:cNvPr>
          <p:cNvSpPr txBox="1">
            <a:spLocks/>
          </p:cNvSpPr>
          <p:nvPr/>
        </p:nvSpPr>
        <p:spPr>
          <a:xfrm>
            <a:off x="838200" y="1964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solidFill>
                  <a:srgbClr val="FF0000"/>
                </a:solidFill>
              </a:rPr>
              <a:t>連線後會提供一組私鑰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按下接受後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zh-TW" altLang="en-US" sz="2400" dirty="0">
                <a:solidFill>
                  <a:srgbClr val="FF0000"/>
                </a:solidFill>
              </a:rPr>
              <a:t>之後就不會再給一次了</a:t>
            </a:r>
          </a:p>
        </p:txBody>
      </p:sp>
    </p:spTree>
    <p:extLst>
      <p:ext uri="{BB962C8B-B14F-4D97-AF65-F5344CB8AC3E}">
        <p14:creationId xmlns:p14="http://schemas.microsoft.com/office/powerpoint/2010/main" val="244793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7A3CD-FA51-465E-9C8F-83D0D819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D02342-1936-4BEA-8ABF-2DFB97C1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96"/>
            <a:ext cx="12192000" cy="653460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35711F5-98B9-4074-828C-C7F115BF246A}"/>
              </a:ext>
            </a:extLst>
          </p:cNvPr>
          <p:cNvSpPr/>
          <p:nvPr/>
        </p:nvSpPr>
        <p:spPr>
          <a:xfrm>
            <a:off x="4643021" y="4740676"/>
            <a:ext cx="852257" cy="461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78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D0FB6-1FBF-4C0C-AECC-23F93C95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F3FF1B-2665-4D6B-9960-1FE57765A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5"/>
            <a:ext cx="12192000" cy="65595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E11536-3D14-42EC-AF62-8844CEF7A809}"/>
              </a:ext>
            </a:extLst>
          </p:cNvPr>
          <p:cNvSpPr/>
          <p:nvPr/>
        </p:nvSpPr>
        <p:spPr>
          <a:xfrm>
            <a:off x="2459114" y="2530136"/>
            <a:ext cx="3488925" cy="1065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9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FD26A14-0948-44E0-874A-3A2D4663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7E65AE-813E-4C3F-87E3-1C494860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03BD9E-2CB5-4087-8BD8-6128604810F3}"/>
              </a:ext>
            </a:extLst>
          </p:cNvPr>
          <p:cNvSpPr/>
          <p:nvPr/>
        </p:nvSpPr>
        <p:spPr>
          <a:xfrm>
            <a:off x="2423604" y="3639844"/>
            <a:ext cx="648070" cy="408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22B7E6-EF49-4380-8A9C-1BEA74DE2565}"/>
              </a:ext>
            </a:extLst>
          </p:cNvPr>
          <p:cNvSpPr/>
          <p:nvPr/>
        </p:nvSpPr>
        <p:spPr>
          <a:xfrm>
            <a:off x="5850384" y="1807809"/>
            <a:ext cx="3471169" cy="1389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4CC4C1-69E3-41A5-97BF-BC9FBC3DBD4B}"/>
              </a:ext>
            </a:extLst>
          </p:cNvPr>
          <p:cNvSpPr/>
          <p:nvPr/>
        </p:nvSpPr>
        <p:spPr>
          <a:xfrm>
            <a:off x="5868140" y="3626531"/>
            <a:ext cx="523783" cy="297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25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E65AE-813E-4C3F-87E3-1C494860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5F8768F-AA58-408D-AB7C-E47E21C3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025"/>
            <a:ext cx="12192000" cy="61119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31A8456-2039-4BD4-94E7-959E7E1B9963}"/>
              </a:ext>
            </a:extLst>
          </p:cNvPr>
          <p:cNvSpPr/>
          <p:nvPr/>
        </p:nvSpPr>
        <p:spPr>
          <a:xfrm>
            <a:off x="2583402" y="5939161"/>
            <a:ext cx="497150" cy="363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4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3008B-CAAB-4323-8DF1-D5F59419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2CC916-28A5-49AE-950D-786C1F15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47"/>
            <a:ext cx="12192000" cy="67253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5104F0A-143E-43F8-A4E9-8598A288C5A4}"/>
              </a:ext>
            </a:extLst>
          </p:cNvPr>
          <p:cNvSpPr/>
          <p:nvPr/>
        </p:nvSpPr>
        <p:spPr>
          <a:xfrm>
            <a:off x="6871317" y="2601157"/>
            <a:ext cx="914400" cy="2574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857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78335-D6CA-41DF-86BB-16B80B75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開啟終端機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941BD6-5306-4B7E-9BC0-E45BD40EC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81" b="51974"/>
          <a:stretch/>
        </p:blipFill>
        <p:spPr>
          <a:xfrm>
            <a:off x="1710191" y="1782192"/>
            <a:ext cx="8286065" cy="3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3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4DE4E-02CD-44E8-918E-44B318F1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更改使用者和</a:t>
            </a:r>
            <a:r>
              <a:rPr lang="en-US" altLang="zh-TW" dirty="0"/>
              <a:t>ROOT</a:t>
            </a:r>
            <a:r>
              <a:rPr lang="zh-TW" altLang="en-US"/>
              <a:t>的密碼為最高權限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844EABD-ED75-4786-A329-A9651D8C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509709"/>
            <a:ext cx="7611537" cy="18385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601D286-9381-440F-AEBF-D6E700020495}"/>
              </a:ext>
            </a:extLst>
          </p:cNvPr>
          <p:cNvSpPr/>
          <p:nvPr/>
        </p:nvSpPr>
        <p:spPr>
          <a:xfrm>
            <a:off x="4465467" y="2583402"/>
            <a:ext cx="1846555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788AB4-1A2C-4EDE-8222-EFDC0905271D}"/>
              </a:ext>
            </a:extLst>
          </p:cNvPr>
          <p:cNvSpPr/>
          <p:nvPr/>
        </p:nvSpPr>
        <p:spPr>
          <a:xfrm>
            <a:off x="2290231" y="2851211"/>
            <a:ext cx="1846555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E9CD2A-EEAD-43F2-A2D1-0647FA7EBCCE}"/>
              </a:ext>
            </a:extLst>
          </p:cNvPr>
          <p:cNvSpPr/>
          <p:nvPr/>
        </p:nvSpPr>
        <p:spPr>
          <a:xfrm>
            <a:off x="2304389" y="3139448"/>
            <a:ext cx="1846555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874F23-BC79-465D-A0AF-FA793FEAE9FB}"/>
              </a:ext>
            </a:extLst>
          </p:cNvPr>
          <p:cNvSpPr/>
          <p:nvPr/>
        </p:nvSpPr>
        <p:spPr>
          <a:xfrm>
            <a:off x="4465467" y="3452223"/>
            <a:ext cx="1846555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4C8A4-72DA-4EE3-8AB3-732439FB217E}"/>
              </a:ext>
            </a:extLst>
          </p:cNvPr>
          <p:cNvSpPr/>
          <p:nvPr/>
        </p:nvSpPr>
        <p:spPr>
          <a:xfrm>
            <a:off x="2290231" y="3720032"/>
            <a:ext cx="1846555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910B1-3E48-4D7D-A7A3-E3EB0AD82022}"/>
              </a:ext>
            </a:extLst>
          </p:cNvPr>
          <p:cNvSpPr/>
          <p:nvPr/>
        </p:nvSpPr>
        <p:spPr>
          <a:xfrm>
            <a:off x="2304389" y="4008269"/>
            <a:ext cx="1846555" cy="17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0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5EF6B0-6A95-4C59-BDD7-B2696350E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760" b="95318"/>
          <a:stretch/>
        </p:blipFill>
        <p:spPr>
          <a:xfrm>
            <a:off x="1466166" y="1986448"/>
            <a:ext cx="5902619" cy="2883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FFEC2E7-E19A-4646-A08E-436236CF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更新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33456C3-8CAD-4435-9FAA-A0B52EC8C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980" b="95700"/>
          <a:stretch/>
        </p:blipFill>
        <p:spPr>
          <a:xfrm>
            <a:off x="1466166" y="2286140"/>
            <a:ext cx="6741893" cy="28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49</Words>
  <Application>Microsoft Office PowerPoint</Application>
  <PresentationFormat>寬螢幕</PresentationFormat>
  <Paragraphs>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開啟終端機</vt:lpstr>
      <vt:lpstr>更改使用者和ROOT的密碼為最高權限</vt:lpstr>
      <vt:lpstr>更新</vt:lpstr>
      <vt:lpstr>更改SSH組態設定以從其他地方SSH連線</vt:lpstr>
      <vt:lpstr>PowerPoint 簡報</vt:lpstr>
      <vt:lpstr>PowerPoint 簡報</vt:lpstr>
      <vt:lpstr>重啟SSH服務</vt:lpstr>
      <vt:lpstr>開啟CMD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18</cp:revision>
  <dcterms:created xsi:type="dcterms:W3CDTF">2022-03-28T01:36:51Z</dcterms:created>
  <dcterms:modified xsi:type="dcterms:W3CDTF">2022-03-28T06:08:11Z</dcterms:modified>
</cp:coreProperties>
</file>